
<file path=[Content_Types].xml><?xml version="1.0" encoding="utf-8"?>
<Types xmlns="http://schemas.openxmlformats.org/package/2006/content-types">
  <Default Extension="png" ContentType="image/png"/>
  <Default Extension="wdp" ContentType="image/vnd.ms-photo"/>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p:sldMasterIdLst>
    <p:sldMasterId id="2147483648" r:id="rId1"/>
  </p:sldMasterIdLst>
  <p:notesMasterIdLst>
    <p:notesMasterId r:id="rId4"/>
  </p:notesMasterIdLst>
  <p:handoutMasterIdLst>
    <p:handoutMasterId r:id="rId56"/>
  </p:handoutMasterIdLst>
  <p:sldIdLst>
    <p:sldId id="1058" r:id="rId3"/>
    <p:sldId id="1045" r:id="rId5"/>
    <p:sldId id="1046" r:id="rId6"/>
    <p:sldId id="1151" r:id="rId7"/>
    <p:sldId id="1152" r:id="rId8"/>
    <p:sldId id="1153" r:id="rId9"/>
    <p:sldId id="1154" r:id="rId10"/>
    <p:sldId id="1155" r:id="rId11"/>
    <p:sldId id="1189" r:id="rId12"/>
    <p:sldId id="1191" r:id="rId13"/>
    <p:sldId id="1193" r:id="rId14"/>
    <p:sldId id="1199" r:id="rId15"/>
    <p:sldId id="1194" r:id="rId16"/>
    <p:sldId id="1197" r:id="rId17"/>
    <p:sldId id="1200" r:id="rId18"/>
    <p:sldId id="1196" r:id="rId19"/>
    <p:sldId id="1201" r:id="rId20"/>
    <p:sldId id="1202" r:id="rId21"/>
    <p:sldId id="1203" r:id="rId22"/>
    <p:sldId id="1204" r:id="rId23"/>
    <p:sldId id="1205" r:id="rId24"/>
    <p:sldId id="1156" r:id="rId25"/>
    <p:sldId id="1107" r:id="rId26"/>
    <p:sldId id="1109" r:id="rId27"/>
    <p:sldId id="1073" r:id="rId28"/>
    <p:sldId id="1110" r:id="rId29"/>
    <p:sldId id="1113" r:id="rId30"/>
    <p:sldId id="1075" r:id="rId31"/>
    <p:sldId id="1116" r:id="rId32"/>
    <p:sldId id="1112" r:id="rId33"/>
    <p:sldId id="1117" r:id="rId34"/>
    <p:sldId id="1114" r:id="rId35"/>
    <p:sldId id="1119" r:id="rId36"/>
    <p:sldId id="1115" r:id="rId37"/>
    <p:sldId id="1120" r:id="rId38"/>
    <p:sldId id="1121" r:id="rId39"/>
    <p:sldId id="1122" r:id="rId40"/>
    <p:sldId id="1125" r:id="rId41"/>
    <p:sldId id="1132" r:id="rId42"/>
    <p:sldId id="1127" r:id="rId43"/>
    <p:sldId id="1130" r:id="rId44"/>
    <p:sldId id="1131" r:id="rId45"/>
    <p:sldId id="1126" r:id="rId46"/>
    <p:sldId id="1138" r:id="rId47"/>
    <p:sldId id="1139" r:id="rId48"/>
    <p:sldId id="1142" r:id="rId49"/>
    <p:sldId id="1143" r:id="rId50"/>
    <p:sldId id="1140" r:id="rId51"/>
    <p:sldId id="1144" r:id="rId52"/>
    <p:sldId id="1141" r:id="rId53"/>
    <p:sldId id="1145" r:id="rId54"/>
    <p:sldId id="1096" r:id="rId55"/>
  </p:sldIdLst>
  <p:sldSz cx="12192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5490"/>
    <a:srgbClr val="005DA2"/>
    <a:srgbClr val="66FF33"/>
    <a:srgbClr val="FF9900"/>
    <a:srgbClr val="E9E9E9"/>
    <a:srgbClr val="F1F1F1"/>
    <a:srgbClr val="EDEE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1" autoAdjust="0"/>
    <p:restoredTop sz="90387" autoAdjust="0"/>
  </p:normalViewPr>
  <p:slideViewPr>
    <p:cSldViewPr snapToGrid="0" showGuides="1">
      <p:cViewPr varScale="1">
        <p:scale>
          <a:sx n="63" d="100"/>
          <a:sy n="63" d="100"/>
        </p:scale>
        <p:origin x="-1020" y="-108"/>
      </p:cViewPr>
      <p:guideLst>
        <p:guide orient="horz" pos="2170"/>
        <p:guide pos="5087"/>
        <p:guide pos="217"/>
      </p:guideLst>
    </p:cSldViewPr>
  </p:slideViewPr>
  <p:notesTextViewPr>
    <p:cViewPr>
      <p:scale>
        <a:sx n="75" d="100"/>
        <a:sy n="75"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handoutMaster" Target="handoutMasters/handoutMaster1.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a:t>财税-www.caishui.org</a:t>
            </a: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zh-CN" altLang="en-US"/>
              <a:t>财税-www.caishui.org</a:t>
            </a: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a:t>财税-www.caishui.org</a:t>
            </a: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E26CD-112D-4D18-A390-078B1B6AA2E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zh-CN" altLang="en-US"/>
              <a:t>财税-www.caishui.org</a:t>
            </a: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66511A-B7DC-4ABE-A799-CAACD096AA97}"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脚占位符 4"/>
          <p:cNvSpPr>
            <a:spLocks noGrp="1"/>
          </p:cNvSpPr>
          <p:nvPr>
            <p:ph type="ftr" sz="quarter" idx="4"/>
          </p:nvPr>
        </p:nvSpPr>
        <p:spPr/>
        <p:txBody>
          <a:bodyPr/>
          <a:p>
            <a:r>
              <a:rPr lang="zh-CN" altLang="en-US"/>
              <a:t>财税-www.caishui.org</a:t>
            </a:r>
            <a:endParaRPr lang="zh-CN" altLang="en-US"/>
          </a:p>
        </p:txBody>
      </p:sp>
      <p:sp>
        <p:nvSpPr>
          <p:cNvPr id="6" name="页眉占位符 5"/>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83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283652" name="灯片编号占位符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pPr>
            <a:fld id="{1BB4ADC9-79DA-4BA5-929F-1144783D3AF8}" type="slidenum">
              <a:rPr lang="zh-CN" altLang="en-US"/>
            </a:fld>
            <a:endParaRPr lang="en-US" altLang="zh-CN"/>
          </a:p>
        </p:txBody>
      </p:sp>
      <p:sp>
        <p:nvSpPr>
          <p:cNvPr id="2" name="页脚占位符 1"/>
          <p:cNvSpPr>
            <a:spLocks noGrp="1"/>
          </p:cNvSpPr>
          <p:nvPr>
            <p:ph type="ftr" sz="quarter" idx="4"/>
          </p:nvPr>
        </p:nvSpPr>
        <p:spPr/>
        <p:txBody>
          <a:bodyPr/>
          <a:p>
            <a:r>
              <a:rPr lang="zh-CN" altLang="en-US"/>
              <a:t>财税-www.caishui.org</a:t>
            </a:r>
            <a:endParaRPr lang="zh-CN" altLang="en-US"/>
          </a:p>
        </p:txBody>
      </p:sp>
      <p:sp>
        <p:nvSpPr>
          <p:cNvPr id="3" name="页眉占位符 2"/>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83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283652" name="灯片编号占位符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pPr>
            <a:fld id="{1BB4ADC9-79DA-4BA5-929F-1144783D3AF8}" type="slidenum">
              <a:rPr lang="zh-CN" altLang="en-US"/>
            </a:fld>
            <a:endParaRPr lang="en-US" altLang="zh-CN"/>
          </a:p>
        </p:txBody>
      </p:sp>
      <p:sp>
        <p:nvSpPr>
          <p:cNvPr id="2" name="页脚占位符 1"/>
          <p:cNvSpPr>
            <a:spLocks noGrp="1"/>
          </p:cNvSpPr>
          <p:nvPr>
            <p:ph type="ftr" sz="quarter" idx="4"/>
          </p:nvPr>
        </p:nvSpPr>
        <p:spPr/>
        <p:txBody>
          <a:bodyPr/>
          <a:p>
            <a:r>
              <a:rPr lang="zh-CN" altLang="en-US"/>
              <a:t>财税-www.caishui.org</a:t>
            </a:r>
            <a:endParaRPr lang="zh-CN" altLang="en-US"/>
          </a:p>
        </p:txBody>
      </p:sp>
      <p:sp>
        <p:nvSpPr>
          <p:cNvPr id="3" name="页眉占位符 2"/>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83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283652" name="灯片编号占位符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pPr>
            <a:fld id="{1BB4ADC9-79DA-4BA5-929F-1144783D3AF8}" type="slidenum">
              <a:rPr lang="zh-CN" altLang="en-US"/>
            </a:fld>
            <a:endParaRPr lang="en-US" altLang="zh-CN"/>
          </a:p>
        </p:txBody>
      </p:sp>
      <p:sp>
        <p:nvSpPr>
          <p:cNvPr id="2" name="页脚占位符 1"/>
          <p:cNvSpPr>
            <a:spLocks noGrp="1"/>
          </p:cNvSpPr>
          <p:nvPr>
            <p:ph type="ftr" sz="quarter" idx="4"/>
          </p:nvPr>
        </p:nvSpPr>
        <p:spPr/>
        <p:txBody>
          <a:bodyPr/>
          <a:p>
            <a:r>
              <a:rPr lang="zh-CN" altLang="en-US"/>
              <a:t>财税-www.caishui.org</a:t>
            </a:r>
            <a:endParaRPr lang="zh-CN" altLang="en-US"/>
          </a:p>
        </p:txBody>
      </p:sp>
      <p:sp>
        <p:nvSpPr>
          <p:cNvPr id="3" name="页眉占位符 2"/>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83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283652" name="灯片编号占位符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pPr>
            <a:fld id="{1BB4ADC9-79DA-4BA5-929F-1144783D3AF8}" type="slidenum">
              <a:rPr lang="zh-CN" altLang="en-US"/>
            </a:fld>
            <a:endParaRPr lang="en-US" altLang="zh-CN"/>
          </a:p>
        </p:txBody>
      </p:sp>
      <p:sp>
        <p:nvSpPr>
          <p:cNvPr id="2" name="页脚占位符 1"/>
          <p:cNvSpPr>
            <a:spLocks noGrp="1"/>
          </p:cNvSpPr>
          <p:nvPr>
            <p:ph type="ftr" sz="quarter" idx="4"/>
          </p:nvPr>
        </p:nvSpPr>
        <p:spPr/>
        <p:txBody>
          <a:bodyPr/>
          <a:p>
            <a:r>
              <a:rPr lang="zh-CN" altLang="en-US"/>
              <a:t>财税-www.caishui.org</a:t>
            </a:r>
            <a:endParaRPr lang="zh-CN" altLang="en-US"/>
          </a:p>
        </p:txBody>
      </p:sp>
      <p:sp>
        <p:nvSpPr>
          <p:cNvPr id="3" name="页眉占位符 2"/>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83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283652" name="灯片编号占位符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pPr>
            <a:fld id="{1BB4ADC9-79DA-4BA5-929F-1144783D3AF8}" type="slidenum">
              <a:rPr lang="zh-CN" altLang="en-US"/>
            </a:fld>
            <a:endParaRPr lang="en-US" altLang="zh-CN"/>
          </a:p>
        </p:txBody>
      </p:sp>
      <p:sp>
        <p:nvSpPr>
          <p:cNvPr id="2" name="页脚占位符 1"/>
          <p:cNvSpPr>
            <a:spLocks noGrp="1"/>
          </p:cNvSpPr>
          <p:nvPr>
            <p:ph type="ftr" sz="quarter" idx="4"/>
          </p:nvPr>
        </p:nvSpPr>
        <p:spPr/>
        <p:txBody>
          <a:bodyPr/>
          <a:p>
            <a:r>
              <a:rPr lang="zh-CN" altLang="en-US"/>
              <a:t>财税-www.caishui.org</a:t>
            </a:r>
            <a:endParaRPr lang="zh-CN" altLang="en-US"/>
          </a:p>
        </p:txBody>
      </p:sp>
      <p:sp>
        <p:nvSpPr>
          <p:cNvPr id="3" name="页眉占位符 2"/>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83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283652" name="灯片编号占位符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pPr>
            <a:fld id="{1BB4ADC9-79DA-4BA5-929F-1144783D3AF8}" type="slidenum">
              <a:rPr lang="zh-CN" altLang="en-US"/>
            </a:fld>
            <a:endParaRPr lang="en-US" altLang="zh-CN"/>
          </a:p>
        </p:txBody>
      </p:sp>
      <p:sp>
        <p:nvSpPr>
          <p:cNvPr id="2" name="页脚占位符 1"/>
          <p:cNvSpPr>
            <a:spLocks noGrp="1"/>
          </p:cNvSpPr>
          <p:nvPr>
            <p:ph type="ftr" sz="quarter" idx="4"/>
          </p:nvPr>
        </p:nvSpPr>
        <p:spPr/>
        <p:txBody>
          <a:bodyPr/>
          <a:p>
            <a:r>
              <a:rPr lang="zh-CN" altLang="en-US"/>
              <a:t>财税-www.caishui.org</a:t>
            </a:r>
            <a:endParaRPr lang="zh-CN" altLang="en-US"/>
          </a:p>
        </p:txBody>
      </p:sp>
      <p:sp>
        <p:nvSpPr>
          <p:cNvPr id="3" name="页眉占位符 2"/>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83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283652" name="灯片编号占位符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pPr>
            <a:fld id="{1BB4ADC9-79DA-4BA5-929F-1144783D3AF8}" type="slidenum">
              <a:rPr lang="zh-CN" altLang="en-US"/>
            </a:fld>
            <a:endParaRPr lang="en-US" altLang="zh-CN"/>
          </a:p>
        </p:txBody>
      </p:sp>
      <p:sp>
        <p:nvSpPr>
          <p:cNvPr id="2" name="页脚占位符 1"/>
          <p:cNvSpPr>
            <a:spLocks noGrp="1"/>
          </p:cNvSpPr>
          <p:nvPr>
            <p:ph type="ftr" sz="quarter" idx="4"/>
          </p:nvPr>
        </p:nvSpPr>
        <p:spPr/>
        <p:txBody>
          <a:bodyPr/>
          <a:p>
            <a:r>
              <a:rPr lang="zh-CN" altLang="en-US"/>
              <a:t>财税-www.caishui.org</a:t>
            </a:r>
            <a:endParaRPr lang="zh-CN" altLang="en-US"/>
          </a:p>
        </p:txBody>
      </p:sp>
      <p:sp>
        <p:nvSpPr>
          <p:cNvPr id="3" name="页眉占位符 2"/>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83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283652" name="灯片编号占位符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pPr>
            <a:fld id="{1BB4ADC9-79DA-4BA5-929F-1144783D3AF8}" type="slidenum">
              <a:rPr lang="zh-CN" altLang="en-US"/>
            </a:fld>
            <a:endParaRPr lang="en-US" altLang="zh-CN"/>
          </a:p>
        </p:txBody>
      </p:sp>
      <p:sp>
        <p:nvSpPr>
          <p:cNvPr id="2" name="页脚占位符 1"/>
          <p:cNvSpPr>
            <a:spLocks noGrp="1"/>
          </p:cNvSpPr>
          <p:nvPr>
            <p:ph type="ftr" sz="quarter" idx="4"/>
          </p:nvPr>
        </p:nvSpPr>
        <p:spPr/>
        <p:txBody>
          <a:bodyPr/>
          <a:p>
            <a:r>
              <a:rPr lang="zh-CN" altLang="en-US"/>
              <a:t>财税-www.caishui.org</a:t>
            </a:r>
            <a:endParaRPr lang="zh-CN" altLang="en-US"/>
          </a:p>
        </p:txBody>
      </p:sp>
      <p:sp>
        <p:nvSpPr>
          <p:cNvPr id="3" name="页眉占位符 2"/>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83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283652" name="灯片编号占位符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pPr>
            <a:fld id="{1BB4ADC9-79DA-4BA5-929F-1144783D3AF8}" type="slidenum">
              <a:rPr lang="zh-CN" altLang="en-US"/>
            </a:fld>
            <a:endParaRPr lang="en-US" altLang="zh-CN"/>
          </a:p>
        </p:txBody>
      </p:sp>
      <p:sp>
        <p:nvSpPr>
          <p:cNvPr id="2" name="页脚占位符 1"/>
          <p:cNvSpPr>
            <a:spLocks noGrp="1"/>
          </p:cNvSpPr>
          <p:nvPr>
            <p:ph type="ftr" sz="quarter" idx="4"/>
          </p:nvPr>
        </p:nvSpPr>
        <p:spPr/>
        <p:txBody>
          <a:bodyPr/>
          <a:p>
            <a:r>
              <a:rPr lang="zh-CN" altLang="en-US"/>
              <a:t>财税-www.caishui.org</a:t>
            </a:r>
            <a:endParaRPr lang="zh-CN" altLang="en-US"/>
          </a:p>
        </p:txBody>
      </p:sp>
      <p:sp>
        <p:nvSpPr>
          <p:cNvPr id="3" name="页眉占位符 2"/>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83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283652" name="灯片编号占位符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pPr>
            <a:fld id="{1BB4ADC9-79DA-4BA5-929F-1144783D3AF8}" type="slidenum">
              <a:rPr lang="zh-CN" altLang="en-US"/>
            </a:fld>
            <a:endParaRPr lang="en-US" altLang="zh-CN"/>
          </a:p>
        </p:txBody>
      </p:sp>
      <p:sp>
        <p:nvSpPr>
          <p:cNvPr id="2" name="页脚占位符 1"/>
          <p:cNvSpPr>
            <a:spLocks noGrp="1"/>
          </p:cNvSpPr>
          <p:nvPr>
            <p:ph type="ftr" sz="quarter" idx="4"/>
          </p:nvPr>
        </p:nvSpPr>
        <p:spPr/>
        <p:txBody>
          <a:bodyPr/>
          <a:p>
            <a:r>
              <a:rPr lang="zh-CN" altLang="en-US"/>
              <a:t>财税-www.caishui.org</a:t>
            </a:r>
            <a:endParaRPr lang="zh-CN" altLang="en-US"/>
          </a:p>
        </p:txBody>
      </p:sp>
      <p:sp>
        <p:nvSpPr>
          <p:cNvPr id="3" name="页眉占位符 2"/>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脚占位符 4"/>
          <p:cNvSpPr>
            <a:spLocks noGrp="1"/>
          </p:cNvSpPr>
          <p:nvPr>
            <p:ph type="ftr" sz="quarter" idx="4"/>
          </p:nvPr>
        </p:nvSpPr>
        <p:spPr/>
        <p:txBody>
          <a:bodyPr/>
          <a:p>
            <a:r>
              <a:rPr lang="zh-CN" altLang="en-US"/>
              <a:t>财税-www.caishui.org</a:t>
            </a:r>
            <a:endParaRPr lang="zh-CN" altLang="en-US"/>
          </a:p>
        </p:txBody>
      </p:sp>
      <p:sp>
        <p:nvSpPr>
          <p:cNvPr id="6" name="页眉占位符 5"/>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脚占位符 4"/>
          <p:cNvSpPr>
            <a:spLocks noGrp="1"/>
          </p:cNvSpPr>
          <p:nvPr>
            <p:ph type="ftr" sz="quarter" idx="4"/>
          </p:nvPr>
        </p:nvSpPr>
        <p:spPr/>
        <p:txBody>
          <a:bodyPr/>
          <a:p>
            <a:r>
              <a:rPr lang="zh-CN" altLang="en-US"/>
              <a:t>财税-www.caishui.org</a:t>
            </a:r>
            <a:endParaRPr lang="zh-CN" altLang="en-US"/>
          </a:p>
        </p:txBody>
      </p:sp>
      <p:sp>
        <p:nvSpPr>
          <p:cNvPr id="6" name="页眉占位符 5"/>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83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283652" name="灯片编号占位符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pPr>
            <a:fld id="{1BB4ADC9-79DA-4BA5-929F-1144783D3AF8}" type="slidenum">
              <a:rPr lang="zh-CN" altLang="en-US"/>
            </a:fld>
            <a:endParaRPr lang="en-US" altLang="zh-CN"/>
          </a:p>
        </p:txBody>
      </p:sp>
      <p:sp>
        <p:nvSpPr>
          <p:cNvPr id="2" name="页脚占位符 1"/>
          <p:cNvSpPr>
            <a:spLocks noGrp="1"/>
          </p:cNvSpPr>
          <p:nvPr>
            <p:ph type="ftr" sz="quarter" idx="4"/>
          </p:nvPr>
        </p:nvSpPr>
        <p:spPr/>
        <p:txBody>
          <a:bodyPr/>
          <a:p>
            <a:r>
              <a:rPr lang="zh-CN" altLang="en-US"/>
              <a:t>财税-www.caishui.org</a:t>
            </a:r>
            <a:endParaRPr lang="zh-CN" altLang="en-US"/>
          </a:p>
        </p:txBody>
      </p:sp>
      <p:sp>
        <p:nvSpPr>
          <p:cNvPr id="3" name="页眉占位符 2"/>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83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283652" name="灯片编号占位符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pPr>
            <a:fld id="{1BB4ADC9-79DA-4BA5-929F-1144783D3AF8}" type="slidenum">
              <a:rPr lang="zh-CN" altLang="en-US"/>
            </a:fld>
            <a:endParaRPr lang="en-US" altLang="zh-CN"/>
          </a:p>
        </p:txBody>
      </p:sp>
      <p:sp>
        <p:nvSpPr>
          <p:cNvPr id="2" name="页脚占位符 1"/>
          <p:cNvSpPr>
            <a:spLocks noGrp="1"/>
          </p:cNvSpPr>
          <p:nvPr>
            <p:ph type="ftr" sz="quarter" idx="4"/>
          </p:nvPr>
        </p:nvSpPr>
        <p:spPr/>
        <p:txBody>
          <a:bodyPr/>
          <a:p>
            <a:r>
              <a:rPr lang="zh-CN" altLang="en-US"/>
              <a:t>财税-www.caishui.org</a:t>
            </a:r>
            <a:endParaRPr lang="zh-CN" altLang="en-US"/>
          </a:p>
        </p:txBody>
      </p:sp>
      <p:sp>
        <p:nvSpPr>
          <p:cNvPr id="3" name="页眉占位符 2"/>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83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283652" name="灯片编号占位符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pPr>
            <a:fld id="{1BB4ADC9-79DA-4BA5-929F-1144783D3AF8}" type="slidenum">
              <a:rPr lang="zh-CN" altLang="en-US"/>
            </a:fld>
            <a:endParaRPr lang="en-US" altLang="zh-CN"/>
          </a:p>
        </p:txBody>
      </p:sp>
      <p:sp>
        <p:nvSpPr>
          <p:cNvPr id="2" name="页脚占位符 1"/>
          <p:cNvSpPr>
            <a:spLocks noGrp="1"/>
          </p:cNvSpPr>
          <p:nvPr>
            <p:ph type="ftr" sz="quarter" idx="4"/>
          </p:nvPr>
        </p:nvSpPr>
        <p:spPr/>
        <p:txBody>
          <a:bodyPr/>
          <a:p>
            <a:r>
              <a:rPr lang="zh-CN" altLang="en-US"/>
              <a:t>财税-www.caishui.org</a:t>
            </a:r>
            <a:endParaRPr lang="zh-CN" altLang="en-US"/>
          </a:p>
        </p:txBody>
      </p:sp>
      <p:sp>
        <p:nvSpPr>
          <p:cNvPr id="3" name="页眉占位符 2"/>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83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283652" name="灯片编号占位符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pPr>
            <a:fld id="{1BB4ADC9-79DA-4BA5-929F-1144783D3AF8}" type="slidenum">
              <a:rPr lang="zh-CN" altLang="en-US"/>
            </a:fld>
            <a:endParaRPr lang="en-US" altLang="zh-CN"/>
          </a:p>
        </p:txBody>
      </p:sp>
      <p:sp>
        <p:nvSpPr>
          <p:cNvPr id="2" name="页脚占位符 1"/>
          <p:cNvSpPr>
            <a:spLocks noGrp="1"/>
          </p:cNvSpPr>
          <p:nvPr>
            <p:ph type="ftr" sz="quarter" idx="4"/>
          </p:nvPr>
        </p:nvSpPr>
        <p:spPr/>
        <p:txBody>
          <a:bodyPr/>
          <a:p>
            <a:r>
              <a:rPr lang="zh-CN" altLang="en-US"/>
              <a:t>财税-www.caishui.org</a:t>
            </a:r>
            <a:endParaRPr lang="zh-CN" altLang="en-US"/>
          </a:p>
        </p:txBody>
      </p:sp>
      <p:sp>
        <p:nvSpPr>
          <p:cNvPr id="3" name="页眉占位符 2"/>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脚占位符 4"/>
          <p:cNvSpPr>
            <a:spLocks noGrp="1"/>
          </p:cNvSpPr>
          <p:nvPr>
            <p:ph type="ftr" sz="quarter" idx="4"/>
          </p:nvPr>
        </p:nvSpPr>
        <p:spPr/>
        <p:txBody>
          <a:bodyPr/>
          <a:p>
            <a:r>
              <a:rPr lang="zh-CN" altLang="en-US"/>
              <a:t>财税-www.caishui.org</a:t>
            </a:r>
            <a:endParaRPr lang="zh-CN" altLang="en-US"/>
          </a:p>
        </p:txBody>
      </p:sp>
      <p:sp>
        <p:nvSpPr>
          <p:cNvPr id="6" name="页眉占位符 5"/>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脚占位符 4"/>
          <p:cNvSpPr>
            <a:spLocks noGrp="1"/>
          </p:cNvSpPr>
          <p:nvPr>
            <p:ph type="ftr" sz="quarter" idx="4"/>
          </p:nvPr>
        </p:nvSpPr>
        <p:spPr/>
        <p:txBody>
          <a:bodyPr/>
          <a:p>
            <a:r>
              <a:rPr lang="zh-CN" altLang="en-US"/>
              <a:t>财税-www.caishui.org</a:t>
            </a:r>
            <a:endParaRPr lang="zh-CN" altLang="en-US"/>
          </a:p>
        </p:txBody>
      </p:sp>
      <p:sp>
        <p:nvSpPr>
          <p:cNvPr id="6" name="页眉占位符 5"/>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脚占位符 4"/>
          <p:cNvSpPr>
            <a:spLocks noGrp="1"/>
          </p:cNvSpPr>
          <p:nvPr>
            <p:ph type="ftr" sz="quarter" idx="4"/>
          </p:nvPr>
        </p:nvSpPr>
        <p:spPr/>
        <p:txBody>
          <a:bodyPr/>
          <a:p>
            <a:r>
              <a:rPr lang="zh-CN" altLang="en-US"/>
              <a:t>财税-www.caishui.org</a:t>
            </a:r>
            <a:endParaRPr lang="zh-CN" altLang="en-US"/>
          </a:p>
        </p:txBody>
      </p:sp>
      <p:sp>
        <p:nvSpPr>
          <p:cNvPr id="6" name="页眉占位符 5"/>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脚占位符 4"/>
          <p:cNvSpPr>
            <a:spLocks noGrp="1"/>
          </p:cNvSpPr>
          <p:nvPr>
            <p:ph type="ftr" sz="quarter" idx="4"/>
          </p:nvPr>
        </p:nvSpPr>
        <p:spPr/>
        <p:txBody>
          <a:bodyPr/>
          <a:p>
            <a:r>
              <a:rPr lang="zh-CN" altLang="en-US"/>
              <a:t>财税-www.caishui.org</a:t>
            </a:r>
            <a:endParaRPr lang="zh-CN" altLang="en-US"/>
          </a:p>
        </p:txBody>
      </p:sp>
      <p:sp>
        <p:nvSpPr>
          <p:cNvPr id="6" name="页眉占位符 5"/>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脚占位符 4"/>
          <p:cNvSpPr>
            <a:spLocks noGrp="1"/>
          </p:cNvSpPr>
          <p:nvPr>
            <p:ph type="ftr" sz="quarter" idx="4"/>
          </p:nvPr>
        </p:nvSpPr>
        <p:spPr/>
        <p:txBody>
          <a:bodyPr/>
          <a:p>
            <a:r>
              <a:rPr lang="zh-CN" altLang="en-US"/>
              <a:t>财税-www.caishui.org</a:t>
            </a:r>
            <a:endParaRPr lang="zh-CN" altLang="en-US"/>
          </a:p>
        </p:txBody>
      </p:sp>
      <p:sp>
        <p:nvSpPr>
          <p:cNvPr id="6" name="页眉占位符 5"/>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脚占位符 4"/>
          <p:cNvSpPr>
            <a:spLocks noGrp="1"/>
          </p:cNvSpPr>
          <p:nvPr>
            <p:ph type="ftr" sz="quarter" idx="4"/>
          </p:nvPr>
        </p:nvSpPr>
        <p:spPr/>
        <p:txBody>
          <a:bodyPr/>
          <a:p>
            <a:r>
              <a:rPr lang="zh-CN" altLang="en-US"/>
              <a:t>财税-www.caishui.org</a:t>
            </a:r>
            <a:endParaRPr lang="zh-CN" altLang="en-US"/>
          </a:p>
        </p:txBody>
      </p:sp>
      <p:sp>
        <p:nvSpPr>
          <p:cNvPr id="6" name="页眉占位符 5"/>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脚占位符 4"/>
          <p:cNvSpPr>
            <a:spLocks noGrp="1"/>
          </p:cNvSpPr>
          <p:nvPr>
            <p:ph type="ftr" sz="quarter" idx="4"/>
          </p:nvPr>
        </p:nvSpPr>
        <p:spPr/>
        <p:txBody>
          <a:bodyPr/>
          <a:p>
            <a:r>
              <a:rPr lang="zh-CN" altLang="en-US"/>
              <a:t>财税-www.caishui.org</a:t>
            </a:r>
            <a:endParaRPr lang="zh-CN" altLang="en-US"/>
          </a:p>
        </p:txBody>
      </p:sp>
      <p:sp>
        <p:nvSpPr>
          <p:cNvPr id="6" name="页眉占位符 5"/>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脚占位符 4"/>
          <p:cNvSpPr>
            <a:spLocks noGrp="1"/>
          </p:cNvSpPr>
          <p:nvPr>
            <p:ph type="ftr" sz="quarter" idx="4"/>
          </p:nvPr>
        </p:nvSpPr>
        <p:spPr/>
        <p:txBody>
          <a:bodyPr/>
          <a:p>
            <a:r>
              <a:rPr lang="zh-CN" altLang="en-US"/>
              <a:t>财税-www.caishui.org</a:t>
            </a:r>
            <a:endParaRPr lang="zh-CN" altLang="en-US"/>
          </a:p>
        </p:txBody>
      </p:sp>
      <p:sp>
        <p:nvSpPr>
          <p:cNvPr id="6" name="页眉占位符 5"/>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脚占位符 4"/>
          <p:cNvSpPr>
            <a:spLocks noGrp="1"/>
          </p:cNvSpPr>
          <p:nvPr>
            <p:ph type="ftr" sz="quarter" idx="4"/>
          </p:nvPr>
        </p:nvSpPr>
        <p:spPr/>
        <p:txBody>
          <a:bodyPr/>
          <a:p>
            <a:r>
              <a:rPr lang="zh-CN" altLang="en-US"/>
              <a:t>财税-www.caishui.org</a:t>
            </a:r>
            <a:endParaRPr lang="zh-CN" altLang="en-US"/>
          </a:p>
        </p:txBody>
      </p:sp>
      <p:sp>
        <p:nvSpPr>
          <p:cNvPr id="6" name="页眉占位符 5"/>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脚占位符 4"/>
          <p:cNvSpPr>
            <a:spLocks noGrp="1"/>
          </p:cNvSpPr>
          <p:nvPr>
            <p:ph type="ftr" sz="quarter" idx="4"/>
          </p:nvPr>
        </p:nvSpPr>
        <p:spPr/>
        <p:txBody>
          <a:bodyPr/>
          <a:p>
            <a:r>
              <a:rPr lang="zh-CN" altLang="en-US"/>
              <a:t>财税-www.caishui.org</a:t>
            </a:r>
            <a:endParaRPr lang="zh-CN" altLang="en-US"/>
          </a:p>
        </p:txBody>
      </p:sp>
      <p:sp>
        <p:nvSpPr>
          <p:cNvPr id="6" name="页眉占位符 5"/>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脚占位符 4"/>
          <p:cNvSpPr>
            <a:spLocks noGrp="1"/>
          </p:cNvSpPr>
          <p:nvPr>
            <p:ph type="ftr" sz="quarter" idx="4"/>
          </p:nvPr>
        </p:nvSpPr>
        <p:spPr/>
        <p:txBody>
          <a:bodyPr/>
          <a:p>
            <a:r>
              <a:rPr lang="zh-CN" altLang="en-US"/>
              <a:t>财税-www.caishui.org</a:t>
            </a:r>
            <a:endParaRPr lang="zh-CN" altLang="en-US"/>
          </a:p>
        </p:txBody>
      </p:sp>
      <p:sp>
        <p:nvSpPr>
          <p:cNvPr id="6" name="页眉占位符 5"/>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脚占位符 4"/>
          <p:cNvSpPr>
            <a:spLocks noGrp="1"/>
          </p:cNvSpPr>
          <p:nvPr>
            <p:ph type="ftr" sz="quarter" idx="4"/>
          </p:nvPr>
        </p:nvSpPr>
        <p:spPr/>
        <p:txBody>
          <a:bodyPr/>
          <a:p>
            <a:r>
              <a:rPr lang="zh-CN" altLang="en-US"/>
              <a:t>财税-www.caishui.org</a:t>
            </a:r>
            <a:endParaRPr lang="zh-CN" altLang="en-US"/>
          </a:p>
        </p:txBody>
      </p:sp>
      <p:sp>
        <p:nvSpPr>
          <p:cNvPr id="6" name="页眉占位符 5"/>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脚占位符 4"/>
          <p:cNvSpPr>
            <a:spLocks noGrp="1"/>
          </p:cNvSpPr>
          <p:nvPr>
            <p:ph type="ftr" sz="quarter" idx="4"/>
          </p:nvPr>
        </p:nvSpPr>
        <p:spPr/>
        <p:txBody>
          <a:bodyPr/>
          <a:p>
            <a:r>
              <a:rPr lang="zh-CN" altLang="en-US"/>
              <a:t>财税-www.caishui.org</a:t>
            </a:r>
            <a:endParaRPr lang="zh-CN" altLang="en-US"/>
          </a:p>
        </p:txBody>
      </p:sp>
      <p:sp>
        <p:nvSpPr>
          <p:cNvPr id="6" name="页眉占位符 5"/>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脚占位符 4"/>
          <p:cNvSpPr>
            <a:spLocks noGrp="1"/>
          </p:cNvSpPr>
          <p:nvPr>
            <p:ph type="ftr" sz="quarter" idx="4"/>
          </p:nvPr>
        </p:nvSpPr>
        <p:spPr/>
        <p:txBody>
          <a:bodyPr/>
          <a:p>
            <a:r>
              <a:rPr lang="zh-CN" altLang="en-US"/>
              <a:t>财税-www.caishui.org</a:t>
            </a:r>
            <a:endParaRPr lang="zh-CN" altLang="en-US"/>
          </a:p>
        </p:txBody>
      </p:sp>
      <p:sp>
        <p:nvSpPr>
          <p:cNvPr id="6" name="页眉占位符 5"/>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脚占位符 4"/>
          <p:cNvSpPr>
            <a:spLocks noGrp="1"/>
          </p:cNvSpPr>
          <p:nvPr>
            <p:ph type="ftr" sz="quarter" idx="4"/>
          </p:nvPr>
        </p:nvSpPr>
        <p:spPr/>
        <p:txBody>
          <a:bodyPr/>
          <a:p>
            <a:r>
              <a:rPr lang="zh-CN" altLang="en-US"/>
              <a:t>财税-www.caishui.org</a:t>
            </a:r>
            <a:endParaRPr lang="zh-CN" altLang="en-US"/>
          </a:p>
        </p:txBody>
      </p:sp>
      <p:sp>
        <p:nvSpPr>
          <p:cNvPr id="6" name="页眉占位符 5"/>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脚占位符 4"/>
          <p:cNvSpPr>
            <a:spLocks noGrp="1"/>
          </p:cNvSpPr>
          <p:nvPr>
            <p:ph type="ftr" sz="quarter" idx="4"/>
          </p:nvPr>
        </p:nvSpPr>
        <p:spPr/>
        <p:txBody>
          <a:bodyPr/>
          <a:p>
            <a:r>
              <a:rPr lang="zh-CN" altLang="en-US"/>
              <a:t>财税-www.caishui.org</a:t>
            </a:r>
            <a:endParaRPr lang="zh-CN" altLang="en-US"/>
          </a:p>
        </p:txBody>
      </p:sp>
      <p:sp>
        <p:nvSpPr>
          <p:cNvPr id="6" name="页眉占位符 5"/>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脚占位符 3"/>
          <p:cNvSpPr>
            <a:spLocks noGrp="1"/>
          </p:cNvSpPr>
          <p:nvPr>
            <p:ph type="ftr" sz="quarter" idx="4"/>
          </p:nvPr>
        </p:nvSpPr>
        <p:spPr/>
        <p:txBody>
          <a:bodyPr/>
          <a:p>
            <a:r>
              <a:rPr lang="zh-CN" altLang="en-US"/>
              <a:t>财税-www.caishui.org</a:t>
            </a:r>
            <a:endParaRPr lang="zh-CN" altLang="en-US"/>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脚占位符 4"/>
          <p:cNvSpPr>
            <a:spLocks noGrp="1"/>
          </p:cNvSpPr>
          <p:nvPr>
            <p:ph type="ftr" sz="quarter" idx="4"/>
          </p:nvPr>
        </p:nvSpPr>
        <p:spPr/>
        <p:txBody>
          <a:bodyPr/>
          <a:p>
            <a:r>
              <a:rPr lang="zh-CN" altLang="en-US"/>
              <a:t>财税-www.caishui.org</a:t>
            </a:r>
            <a:endParaRPr lang="zh-CN" altLang="en-US"/>
          </a:p>
        </p:txBody>
      </p:sp>
      <p:sp>
        <p:nvSpPr>
          <p:cNvPr id="6" name="页眉占位符 5"/>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脚占位符 4"/>
          <p:cNvSpPr>
            <a:spLocks noGrp="1"/>
          </p:cNvSpPr>
          <p:nvPr>
            <p:ph type="ftr" sz="quarter" idx="4"/>
          </p:nvPr>
        </p:nvSpPr>
        <p:spPr/>
        <p:txBody>
          <a:bodyPr/>
          <a:p>
            <a:r>
              <a:rPr lang="zh-CN" altLang="en-US"/>
              <a:t>财税-www.caishui.org</a:t>
            </a:r>
            <a:endParaRPr lang="zh-CN" altLang="en-US"/>
          </a:p>
        </p:txBody>
      </p:sp>
      <p:sp>
        <p:nvSpPr>
          <p:cNvPr id="6" name="页眉占位符 5"/>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脚占位符 4"/>
          <p:cNvSpPr>
            <a:spLocks noGrp="1"/>
          </p:cNvSpPr>
          <p:nvPr>
            <p:ph type="ftr" sz="quarter" idx="4"/>
          </p:nvPr>
        </p:nvSpPr>
        <p:spPr/>
        <p:txBody>
          <a:bodyPr/>
          <a:p>
            <a:r>
              <a:rPr lang="zh-CN" altLang="en-US"/>
              <a:t>财税-www.caishui.org</a:t>
            </a:r>
            <a:endParaRPr lang="zh-CN" altLang="en-US"/>
          </a:p>
        </p:txBody>
      </p:sp>
      <p:sp>
        <p:nvSpPr>
          <p:cNvPr id="6" name="页眉占位符 5"/>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脚占位符 4"/>
          <p:cNvSpPr>
            <a:spLocks noGrp="1"/>
          </p:cNvSpPr>
          <p:nvPr>
            <p:ph type="ftr" sz="quarter" idx="4"/>
          </p:nvPr>
        </p:nvSpPr>
        <p:spPr/>
        <p:txBody>
          <a:bodyPr/>
          <a:p>
            <a:r>
              <a:rPr lang="zh-CN" altLang="en-US"/>
              <a:t>财税-www.caishui.org</a:t>
            </a:r>
            <a:endParaRPr lang="zh-CN" altLang="en-US"/>
          </a:p>
        </p:txBody>
      </p:sp>
      <p:sp>
        <p:nvSpPr>
          <p:cNvPr id="6" name="页眉占位符 5"/>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脚占位符 4"/>
          <p:cNvSpPr>
            <a:spLocks noGrp="1"/>
          </p:cNvSpPr>
          <p:nvPr>
            <p:ph type="ftr" sz="quarter" idx="4"/>
          </p:nvPr>
        </p:nvSpPr>
        <p:spPr/>
        <p:txBody>
          <a:bodyPr/>
          <a:p>
            <a:r>
              <a:rPr lang="zh-CN" altLang="en-US"/>
              <a:t>财税-www.caishui.org</a:t>
            </a:r>
            <a:endParaRPr lang="zh-CN" altLang="en-US"/>
          </a:p>
        </p:txBody>
      </p:sp>
      <p:sp>
        <p:nvSpPr>
          <p:cNvPr id="6" name="页眉占位符 5"/>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脚占位符 4"/>
          <p:cNvSpPr>
            <a:spLocks noGrp="1"/>
          </p:cNvSpPr>
          <p:nvPr>
            <p:ph type="ftr" sz="quarter" idx="4"/>
          </p:nvPr>
        </p:nvSpPr>
        <p:spPr/>
        <p:txBody>
          <a:bodyPr/>
          <a:p>
            <a:r>
              <a:rPr lang="zh-CN" altLang="en-US"/>
              <a:t>财税-www.caishui.org</a:t>
            </a:r>
            <a:endParaRPr lang="zh-CN" altLang="en-US"/>
          </a:p>
        </p:txBody>
      </p:sp>
      <p:sp>
        <p:nvSpPr>
          <p:cNvPr id="6" name="页眉占位符 5"/>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脚占位符 4"/>
          <p:cNvSpPr>
            <a:spLocks noGrp="1"/>
          </p:cNvSpPr>
          <p:nvPr>
            <p:ph type="ftr" sz="quarter" idx="4"/>
          </p:nvPr>
        </p:nvSpPr>
        <p:spPr/>
        <p:txBody>
          <a:bodyPr/>
          <a:p>
            <a:r>
              <a:rPr lang="zh-CN" altLang="en-US"/>
              <a:t>财税-www.caishui.org</a:t>
            </a:r>
            <a:endParaRPr lang="zh-CN" altLang="en-US"/>
          </a:p>
        </p:txBody>
      </p:sp>
      <p:sp>
        <p:nvSpPr>
          <p:cNvPr id="6" name="页眉占位符 5"/>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脚占位符 4"/>
          <p:cNvSpPr>
            <a:spLocks noGrp="1"/>
          </p:cNvSpPr>
          <p:nvPr>
            <p:ph type="ftr" sz="quarter" idx="4"/>
          </p:nvPr>
        </p:nvSpPr>
        <p:spPr/>
        <p:txBody>
          <a:bodyPr/>
          <a:p>
            <a:r>
              <a:rPr lang="zh-CN" altLang="en-US"/>
              <a:t>财税-www.caishui.org</a:t>
            </a:r>
            <a:endParaRPr lang="zh-CN" altLang="en-US"/>
          </a:p>
        </p:txBody>
      </p:sp>
      <p:sp>
        <p:nvSpPr>
          <p:cNvPr id="6" name="页眉占位符 5"/>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脚占位符 4"/>
          <p:cNvSpPr>
            <a:spLocks noGrp="1"/>
          </p:cNvSpPr>
          <p:nvPr>
            <p:ph type="ftr" sz="quarter" idx="4"/>
          </p:nvPr>
        </p:nvSpPr>
        <p:spPr/>
        <p:txBody>
          <a:bodyPr/>
          <a:p>
            <a:r>
              <a:rPr lang="zh-CN" altLang="en-US"/>
              <a:t>财税-www.caishui.org</a:t>
            </a:r>
            <a:endParaRPr lang="zh-CN" altLang="en-US"/>
          </a:p>
        </p:txBody>
      </p:sp>
      <p:sp>
        <p:nvSpPr>
          <p:cNvPr id="6" name="页眉占位符 5"/>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脚占位符 4"/>
          <p:cNvSpPr>
            <a:spLocks noGrp="1"/>
          </p:cNvSpPr>
          <p:nvPr>
            <p:ph type="ftr" sz="quarter" idx="4"/>
          </p:nvPr>
        </p:nvSpPr>
        <p:spPr/>
        <p:txBody>
          <a:bodyPr/>
          <a:p>
            <a:r>
              <a:rPr lang="zh-CN" altLang="en-US"/>
              <a:t>财税-www.caishui.org</a:t>
            </a:r>
            <a:endParaRPr lang="zh-CN" altLang="en-US"/>
          </a:p>
        </p:txBody>
      </p:sp>
      <p:sp>
        <p:nvSpPr>
          <p:cNvPr id="6" name="页眉占位符 5"/>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脚占位符 3"/>
          <p:cNvSpPr>
            <a:spLocks noGrp="1"/>
          </p:cNvSpPr>
          <p:nvPr>
            <p:ph type="ftr" sz="quarter" idx="4"/>
          </p:nvPr>
        </p:nvSpPr>
        <p:spPr/>
        <p:txBody>
          <a:bodyPr/>
          <a:p>
            <a:r>
              <a:rPr lang="zh-CN" altLang="en-US"/>
              <a:t>财税-www.caishui.org</a:t>
            </a:r>
            <a:endParaRPr lang="zh-CN" altLang="en-US"/>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脚占位符 4"/>
          <p:cNvSpPr>
            <a:spLocks noGrp="1"/>
          </p:cNvSpPr>
          <p:nvPr>
            <p:ph type="ftr" sz="quarter" idx="4"/>
          </p:nvPr>
        </p:nvSpPr>
        <p:spPr/>
        <p:txBody>
          <a:bodyPr/>
          <a:p>
            <a:r>
              <a:rPr lang="zh-CN" altLang="en-US"/>
              <a:t>财税-www.caishui.org</a:t>
            </a:r>
            <a:endParaRPr lang="zh-CN" altLang="en-US"/>
          </a:p>
        </p:txBody>
      </p:sp>
      <p:sp>
        <p:nvSpPr>
          <p:cNvPr id="6" name="页眉占位符 5"/>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脚占位符 4"/>
          <p:cNvSpPr>
            <a:spLocks noGrp="1"/>
          </p:cNvSpPr>
          <p:nvPr>
            <p:ph type="ftr" sz="quarter" idx="4"/>
          </p:nvPr>
        </p:nvSpPr>
        <p:spPr/>
        <p:txBody>
          <a:bodyPr/>
          <a:p>
            <a:r>
              <a:rPr lang="zh-CN" altLang="en-US"/>
              <a:t>财税-www.caishui.org</a:t>
            </a:r>
            <a:endParaRPr lang="zh-CN" altLang="en-US"/>
          </a:p>
        </p:txBody>
      </p:sp>
      <p:sp>
        <p:nvSpPr>
          <p:cNvPr id="6" name="页眉占位符 5"/>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938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293892" name="灯片编号占位符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pPr>
            <a:fld id="{E2C1EBA9-7423-4CD5-8548-70B7CFCDC2B3}" type="slidenum">
              <a:rPr lang="zh-CN" altLang="en-US"/>
            </a:fld>
            <a:endParaRPr lang="en-US" altLang="zh-CN"/>
          </a:p>
        </p:txBody>
      </p:sp>
      <p:sp>
        <p:nvSpPr>
          <p:cNvPr id="2" name="页脚占位符 1"/>
          <p:cNvSpPr>
            <a:spLocks noGrp="1"/>
          </p:cNvSpPr>
          <p:nvPr>
            <p:ph type="ftr" sz="quarter" idx="4"/>
          </p:nvPr>
        </p:nvSpPr>
        <p:spPr/>
        <p:txBody>
          <a:bodyPr/>
          <a:p>
            <a:r>
              <a:rPr lang="zh-CN" altLang="en-US"/>
              <a:t>财税-www.caishui.org</a:t>
            </a:r>
            <a:endParaRPr lang="zh-CN" altLang="en-US"/>
          </a:p>
        </p:txBody>
      </p:sp>
      <p:sp>
        <p:nvSpPr>
          <p:cNvPr id="3" name="页眉占位符 2"/>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脚占位符 3"/>
          <p:cNvSpPr>
            <a:spLocks noGrp="1"/>
          </p:cNvSpPr>
          <p:nvPr>
            <p:ph type="ftr" sz="quarter" idx="4"/>
          </p:nvPr>
        </p:nvSpPr>
        <p:spPr/>
        <p:txBody>
          <a:bodyPr/>
          <a:p>
            <a:r>
              <a:rPr lang="zh-CN" altLang="en-US"/>
              <a:t>财税-www.caishui.org</a:t>
            </a:r>
            <a:endParaRPr lang="zh-CN" altLang="en-US"/>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脚占位符 3"/>
          <p:cNvSpPr>
            <a:spLocks noGrp="1"/>
          </p:cNvSpPr>
          <p:nvPr>
            <p:ph type="ftr" sz="quarter" idx="4"/>
          </p:nvPr>
        </p:nvSpPr>
        <p:spPr/>
        <p:txBody>
          <a:bodyPr/>
          <a:p>
            <a:r>
              <a:rPr lang="zh-CN" altLang="en-US"/>
              <a:t>财税-www.caishui.org</a:t>
            </a:r>
            <a:endParaRPr lang="zh-CN" altLang="en-US"/>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脚占位符 4"/>
          <p:cNvSpPr>
            <a:spLocks noGrp="1"/>
          </p:cNvSpPr>
          <p:nvPr>
            <p:ph type="ftr" sz="quarter" idx="4"/>
          </p:nvPr>
        </p:nvSpPr>
        <p:spPr/>
        <p:txBody>
          <a:bodyPr/>
          <a:p>
            <a:r>
              <a:rPr lang="zh-CN" altLang="en-US"/>
              <a:t>财税-www.caishui.org</a:t>
            </a:r>
            <a:endParaRPr lang="zh-CN" altLang="en-US"/>
          </a:p>
        </p:txBody>
      </p:sp>
      <p:sp>
        <p:nvSpPr>
          <p:cNvPr id="6" name="页眉占位符 5"/>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83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283652" name="灯片编号占位符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pPr>
            <a:fld id="{1BB4ADC9-79DA-4BA5-929F-1144783D3AF8}" type="slidenum">
              <a:rPr lang="zh-CN" altLang="en-US"/>
            </a:fld>
            <a:endParaRPr lang="en-US" altLang="zh-CN"/>
          </a:p>
        </p:txBody>
      </p:sp>
      <p:sp>
        <p:nvSpPr>
          <p:cNvPr id="2" name="页脚占位符 1"/>
          <p:cNvSpPr>
            <a:spLocks noGrp="1"/>
          </p:cNvSpPr>
          <p:nvPr>
            <p:ph type="ftr" sz="quarter" idx="4"/>
          </p:nvPr>
        </p:nvSpPr>
        <p:spPr/>
        <p:txBody>
          <a:bodyPr/>
          <a:p>
            <a:r>
              <a:rPr lang="zh-CN" altLang="en-US"/>
              <a:t>财税-www.caishui.org</a:t>
            </a:r>
            <a:endParaRPr lang="zh-CN" altLang="en-US"/>
          </a:p>
        </p:txBody>
      </p:sp>
      <p:sp>
        <p:nvSpPr>
          <p:cNvPr id="3" name="页眉占位符 2"/>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pSp>
        <p:nvGrpSpPr>
          <p:cNvPr id="7" name="组合 6"/>
          <p:cNvGrpSpPr/>
          <p:nvPr userDrawn="1"/>
        </p:nvGrpSpPr>
        <p:grpSpPr>
          <a:xfrm>
            <a:off x="-5425" y="3930589"/>
            <a:ext cx="12208276" cy="2927410"/>
            <a:chOff x="-5425" y="3930589"/>
            <a:chExt cx="12208276" cy="2927410"/>
          </a:xfrm>
        </p:grpSpPr>
        <p:sp>
          <p:nvSpPr>
            <p:cNvPr id="8" name="矩形 1"/>
            <p:cNvSpPr/>
            <p:nvPr/>
          </p:nvSpPr>
          <p:spPr>
            <a:xfrm>
              <a:off x="-5425" y="3930589"/>
              <a:ext cx="12202851" cy="2330681"/>
            </a:xfrm>
            <a:custGeom>
              <a:avLst/>
              <a:gdLst>
                <a:gd name="connsiteX0" fmla="*/ 0 w 12192000"/>
                <a:gd name="connsiteY0" fmla="*/ 0 h 2639291"/>
                <a:gd name="connsiteX1" fmla="*/ 12192000 w 12192000"/>
                <a:gd name="connsiteY1" fmla="*/ 0 h 2639291"/>
                <a:gd name="connsiteX2" fmla="*/ 12192000 w 12192000"/>
                <a:gd name="connsiteY2" fmla="*/ 2639291 h 2639291"/>
                <a:gd name="connsiteX3" fmla="*/ 0 w 12192000"/>
                <a:gd name="connsiteY3" fmla="*/ 2639291 h 2639291"/>
                <a:gd name="connsiteX4" fmla="*/ 0 w 12192000"/>
                <a:gd name="connsiteY4" fmla="*/ 0 h 2639291"/>
                <a:gd name="connsiteX0-1" fmla="*/ 0 w 12192000"/>
                <a:gd name="connsiteY0-2" fmla="*/ 0 h 2639291"/>
                <a:gd name="connsiteX1-3" fmla="*/ 12192000 w 12192000"/>
                <a:gd name="connsiteY1-4" fmla="*/ 0 h 2639291"/>
                <a:gd name="connsiteX2-5" fmla="*/ 12192000 w 12192000"/>
                <a:gd name="connsiteY2-6" fmla="*/ 2639291 h 2639291"/>
                <a:gd name="connsiteX3-7" fmla="*/ 0 w 12192000"/>
                <a:gd name="connsiteY3-8" fmla="*/ 2639291 h 2639291"/>
                <a:gd name="connsiteX4-9" fmla="*/ 0 w 12192000"/>
                <a:gd name="connsiteY4-10" fmla="*/ 0 h 2639291"/>
                <a:gd name="connsiteX0-11" fmla="*/ 0 w 12192000"/>
                <a:gd name="connsiteY0-12" fmla="*/ 0 h 2639291"/>
                <a:gd name="connsiteX1-13" fmla="*/ 12192000 w 12192000"/>
                <a:gd name="connsiteY1-14" fmla="*/ 0 h 2639291"/>
                <a:gd name="connsiteX2-15" fmla="*/ 12192000 w 12192000"/>
                <a:gd name="connsiteY2-16" fmla="*/ 2639291 h 2639291"/>
                <a:gd name="connsiteX3-17" fmla="*/ 0 w 12192000"/>
                <a:gd name="connsiteY3-18" fmla="*/ 2639291 h 2639291"/>
                <a:gd name="connsiteX4-19" fmla="*/ 0 w 12192000"/>
                <a:gd name="connsiteY4-20" fmla="*/ 0 h 2639291"/>
                <a:gd name="connsiteX0-21" fmla="*/ 0 w 12192000"/>
                <a:gd name="connsiteY0-22" fmla="*/ 0 h 2639291"/>
                <a:gd name="connsiteX1-23" fmla="*/ 12192000 w 12192000"/>
                <a:gd name="connsiteY1-24" fmla="*/ 0 h 2639291"/>
                <a:gd name="connsiteX2-25" fmla="*/ 12192000 w 12192000"/>
                <a:gd name="connsiteY2-26" fmla="*/ 2639291 h 2639291"/>
                <a:gd name="connsiteX3-27" fmla="*/ 0 w 12192000"/>
                <a:gd name="connsiteY3-28" fmla="*/ 2639291 h 2639291"/>
                <a:gd name="connsiteX4-29" fmla="*/ 0 w 12192000"/>
                <a:gd name="connsiteY4-30" fmla="*/ 0 h 2639291"/>
                <a:gd name="connsiteX0-31" fmla="*/ 0 w 12192000"/>
                <a:gd name="connsiteY0-32" fmla="*/ 0 h 2639291"/>
                <a:gd name="connsiteX1-33" fmla="*/ 12181609 w 12192000"/>
                <a:gd name="connsiteY1-34" fmla="*/ 1517073 h 2639291"/>
                <a:gd name="connsiteX2-35" fmla="*/ 12192000 w 12192000"/>
                <a:gd name="connsiteY2-36" fmla="*/ 2639291 h 2639291"/>
                <a:gd name="connsiteX3-37" fmla="*/ 0 w 12192000"/>
                <a:gd name="connsiteY3-38" fmla="*/ 2639291 h 2639291"/>
                <a:gd name="connsiteX4-39" fmla="*/ 0 w 12192000"/>
                <a:gd name="connsiteY4-40" fmla="*/ 0 h 2639291"/>
                <a:gd name="connsiteX0-41" fmla="*/ 0 w 12202851"/>
                <a:gd name="connsiteY0-42" fmla="*/ 0 h 2639291"/>
                <a:gd name="connsiteX1-43" fmla="*/ 12202391 w 12202851"/>
                <a:gd name="connsiteY1-44" fmla="*/ 1517073 h 2639291"/>
                <a:gd name="connsiteX2-45" fmla="*/ 12192000 w 12202851"/>
                <a:gd name="connsiteY2-46" fmla="*/ 2639291 h 2639291"/>
                <a:gd name="connsiteX3-47" fmla="*/ 0 w 12202851"/>
                <a:gd name="connsiteY3-48" fmla="*/ 2639291 h 2639291"/>
                <a:gd name="connsiteX4-49" fmla="*/ 0 w 12202851"/>
                <a:gd name="connsiteY4-50" fmla="*/ 0 h 2639291"/>
                <a:gd name="connsiteX0-51" fmla="*/ 0 w 12202851"/>
                <a:gd name="connsiteY0-52" fmla="*/ 0 h 2639291"/>
                <a:gd name="connsiteX1-53" fmla="*/ 12202391 w 12202851"/>
                <a:gd name="connsiteY1-54" fmla="*/ 1361209 h 2639291"/>
                <a:gd name="connsiteX2-55" fmla="*/ 12192000 w 12202851"/>
                <a:gd name="connsiteY2-56" fmla="*/ 2639291 h 2639291"/>
                <a:gd name="connsiteX3-57" fmla="*/ 0 w 12202851"/>
                <a:gd name="connsiteY3-58" fmla="*/ 2639291 h 2639291"/>
                <a:gd name="connsiteX4-59" fmla="*/ 0 w 12202851"/>
                <a:gd name="connsiteY4-60" fmla="*/ 0 h 2639291"/>
                <a:gd name="connsiteX0-61" fmla="*/ 0 w 12202851"/>
                <a:gd name="connsiteY0-62" fmla="*/ 0 h 2330681"/>
                <a:gd name="connsiteX1-63" fmla="*/ 12202391 w 12202851"/>
                <a:gd name="connsiteY1-64" fmla="*/ 1052599 h 2330681"/>
                <a:gd name="connsiteX2-65" fmla="*/ 12192000 w 12202851"/>
                <a:gd name="connsiteY2-66" fmla="*/ 2330681 h 2330681"/>
                <a:gd name="connsiteX3-67" fmla="*/ 0 w 12202851"/>
                <a:gd name="connsiteY3-68" fmla="*/ 2330681 h 2330681"/>
                <a:gd name="connsiteX4-69" fmla="*/ 0 w 12202851"/>
                <a:gd name="connsiteY4-70" fmla="*/ 0 h 2330681"/>
                <a:gd name="connsiteX0-71" fmla="*/ 0 w 12202851"/>
                <a:gd name="connsiteY0-72" fmla="*/ 0 h 2330681"/>
                <a:gd name="connsiteX1-73" fmla="*/ 12202391 w 12202851"/>
                <a:gd name="connsiteY1-74" fmla="*/ 1052599 h 2330681"/>
                <a:gd name="connsiteX2-75" fmla="*/ 12192000 w 12202851"/>
                <a:gd name="connsiteY2-76" fmla="*/ 2330681 h 2330681"/>
                <a:gd name="connsiteX3-77" fmla="*/ 0 w 12202851"/>
                <a:gd name="connsiteY3-78" fmla="*/ 2330681 h 2330681"/>
                <a:gd name="connsiteX4-79" fmla="*/ 0 w 12202851"/>
                <a:gd name="connsiteY4-80" fmla="*/ 0 h 2330681"/>
                <a:gd name="connsiteX0-81" fmla="*/ 0 w 12202851"/>
                <a:gd name="connsiteY0-82" fmla="*/ 0 h 2330681"/>
                <a:gd name="connsiteX1-83" fmla="*/ 12202391 w 12202851"/>
                <a:gd name="connsiteY1-84" fmla="*/ 1029739 h 2330681"/>
                <a:gd name="connsiteX2-85" fmla="*/ 12192000 w 12202851"/>
                <a:gd name="connsiteY2-86" fmla="*/ 2330681 h 2330681"/>
                <a:gd name="connsiteX3-87" fmla="*/ 0 w 12202851"/>
                <a:gd name="connsiteY3-88" fmla="*/ 2330681 h 2330681"/>
                <a:gd name="connsiteX4-89" fmla="*/ 0 w 12202851"/>
                <a:gd name="connsiteY4-90" fmla="*/ 0 h 23306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2851" h="2330681">
                  <a:moveTo>
                    <a:pt x="0" y="0"/>
                  </a:moveTo>
                  <a:cubicBezTo>
                    <a:pt x="3502891" y="1818409"/>
                    <a:pt x="8046951" y="2097925"/>
                    <a:pt x="12202391" y="1029739"/>
                  </a:cubicBezTo>
                  <a:cubicBezTo>
                    <a:pt x="12205855" y="1403812"/>
                    <a:pt x="12188536" y="1956608"/>
                    <a:pt x="12192000" y="2330681"/>
                  </a:cubicBezTo>
                  <a:lnTo>
                    <a:pt x="0" y="2330681"/>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1"/>
            <p:cNvSpPr/>
            <p:nvPr/>
          </p:nvSpPr>
          <p:spPr>
            <a:xfrm>
              <a:off x="0" y="3979718"/>
              <a:ext cx="12202851" cy="2639291"/>
            </a:xfrm>
            <a:custGeom>
              <a:avLst/>
              <a:gdLst>
                <a:gd name="connsiteX0" fmla="*/ 0 w 12192000"/>
                <a:gd name="connsiteY0" fmla="*/ 0 h 2639291"/>
                <a:gd name="connsiteX1" fmla="*/ 12192000 w 12192000"/>
                <a:gd name="connsiteY1" fmla="*/ 0 h 2639291"/>
                <a:gd name="connsiteX2" fmla="*/ 12192000 w 12192000"/>
                <a:gd name="connsiteY2" fmla="*/ 2639291 h 2639291"/>
                <a:gd name="connsiteX3" fmla="*/ 0 w 12192000"/>
                <a:gd name="connsiteY3" fmla="*/ 2639291 h 2639291"/>
                <a:gd name="connsiteX4" fmla="*/ 0 w 12192000"/>
                <a:gd name="connsiteY4" fmla="*/ 0 h 2639291"/>
                <a:gd name="connsiteX0-1" fmla="*/ 0 w 12192000"/>
                <a:gd name="connsiteY0-2" fmla="*/ 0 h 2639291"/>
                <a:gd name="connsiteX1-3" fmla="*/ 12192000 w 12192000"/>
                <a:gd name="connsiteY1-4" fmla="*/ 0 h 2639291"/>
                <a:gd name="connsiteX2-5" fmla="*/ 12192000 w 12192000"/>
                <a:gd name="connsiteY2-6" fmla="*/ 2639291 h 2639291"/>
                <a:gd name="connsiteX3-7" fmla="*/ 0 w 12192000"/>
                <a:gd name="connsiteY3-8" fmla="*/ 2639291 h 2639291"/>
                <a:gd name="connsiteX4-9" fmla="*/ 0 w 12192000"/>
                <a:gd name="connsiteY4-10" fmla="*/ 0 h 2639291"/>
                <a:gd name="connsiteX0-11" fmla="*/ 0 w 12192000"/>
                <a:gd name="connsiteY0-12" fmla="*/ 0 h 2639291"/>
                <a:gd name="connsiteX1-13" fmla="*/ 12192000 w 12192000"/>
                <a:gd name="connsiteY1-14" fmla="*/ 0 h 2639291"/>
                <a:gd name="connsiteX2-15" fmla="*/ 12192000 w 12192000"/>
                <a:gd name="connsiteY2-16" fmla="*/ 2639291 h 2639291"/>
                <a:gd name="connsiteX3-17" fmla="*/ 0 w 12192000"/>
                <a:gd name="connsiteY3-18" fmla="*/ 2639291 h 2639291"/>
                <a:gd name="connsiteX4-19" fmla="*/ 0 w 12192000"/>
                <a:gd name="connsiteY4-20" fmla="*/ 0 h 2639291"/>
                <a:gd name="connsiteX0-21" fmla="*/ 0 w 12192000"/>
                <a:gd name="connsiteY0-22" fmla="*/ 0 h 2639291"/>
                <a:gd name="connsiteX1-23" fmla="*/ 12192000 w 12192000"/>
                <a:gd name="connsiteY1-24" fmla="*/ 0 h 2639291"/>
                <a:gd name="connsiteX2-25" fmla="*/ 12192000 w 12192000"/>
                <a:gd name="connsiteY2-26" fmla="*/ 2639291 h 2639291"/>
                <a:gd name="connsiteX3-27" fmla="*/ 0 w 12192000"/>
                <a:gd name="connsiteY3-28" fmla="*/ 2639291 h 2639291"/>
                <a:gd name="connsiteX4-29" fmla="*/ 0 w 12192000"/>
                <a:gd name="connsiteY4-30" fmla="*/ 0 h 2639291"/>
                <a:gd name="connsiteX0-31" fmla="*/ 0 w 12192000"/>
                <a:gd name="connsiteY0-32" fmla="*/ 0 h 2639291"/>
                <a:gd name="connsiteX1-33" fmla="*/ 12181609 w 12192000"/>
                <a:gd name="connsiteY1-34" fmla="*/ 1517073 h 2639291"/>
                <a:gd name="connsiteX2-35" fmla="*/ 12192000 w 12192000"/>
                <a:gd name="connsiteY2-36" fmla="*/ 2639291 h 2639291"/>
                <a:gd name="connsiteX3-37" fmla="*/ 0 w 12192000"/>
                <a:gd name="connsiteY3-38" fmla="*/ 2639291 h 2639291"/>
                <a:gd name="connsiteX4-39" fmla="*/ 0 w 12192000"/>
                <a:gd name="connsiteY4-40" fmla="*/ 0 h 2639291"/>
                <a:gd name="connsiteX0-41" fmla="*/ 0 w 12202851"/>
                <a:gd name="connsiteY0-42" fmla="*/ 0 h 2639291"/>
                <a:gd name="connsiteX1-43" fmla="*/ 12202391 w 12202851"/>
                <a:gd name="connsiteY1-44" fmla="*/ 1517073 h 2639291"/>
                <a:gd name="connsiteX2-45" fmla="*/ 12192000 w 12202851"/>
                <a:gd name="connsiteY2-46" fmla="*/ 2639291 h 2639291"/>
                <a:gd name="connsiteX3-47" fmla="*/ 0 w 12202851"/>
                <a:gd name="connsiteY3-48" fmla="*/ 2639291 h 2639291"/>
                <a:gd name="connsiteX4-49" fmla="*/ 0 w 12202851"/>
                <a:gd name="connsiteY4-50" fmla="*/ 0 h 2639291"/>
                <a:gd name="connsiteX0-51" fmla="*/ 0 w 12202851"/>
                <a:gd name="connsiteY0-52" fmla="*/ 0 h 2639291"/>
                <a:gd name="connsiteX1-53" fmla="*/ 12202391 w 12202851"/>
                <a:gd name="connsiteY1-54" fmla="*/ 1361209 h 2639291"/>
                <a:gd name="connsiteX2-55" fmla="*/ 12192000 w 12202851"/>
                <a:gd name="connsiteY2-56" fmla="*/ 2639291 h 2639291"/>
                <a:gd name="connsiteX3-57" fmla="*/ 0 w 12202851"/>
                <a:gd name="connsiteY3-58" fmla="*/ 2639291 h 2639291"/>
                <a:gd name="connsiteX4-59" fmla="*/ 0 w 12202851"/>
                <a:gd name="connsiteY4-60" fmla="*/ 0 h 2639291"/>
                <a:gd name="connsiteX0-61" fmla="*/ 0 w 12202851"/>
                <a:gd name="connsiteY0-62" fmla="*/ 0 h 2639291"/>
                <a:gd name="connsiteX1-63" fmla="*/ 12202391 w 12202851"/>
                <a:gd name="connsiteY1-64" fmla="*/ 1406929 h 2639291"/>
                <a:gd name="connsiteX2-65" fmla="*/ 12192000 w 12202851"/>
                <a:gd name="connsiteY2-66" fmla="*/ 2639291 h 2639291"/>
                <a:gd name="connsiteX3-67" fmla="*/ 0 w 12202851"/>
                <a:gd name="connsiteY3-68" fmla="*/ 2639291 h 2639291"/>
                <a:gd name="connsiteX4-69" fmla="*/ 0 w 12202851"/>
                <a:gd name="connsiteY4-70" fmla="*/ 0 h 26392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2851" h="2639291">
                  <a:moveTo>
                    <a:pt x="0" y="0"/>
                  </a:moveTo>
                  <a:cubicBezTo>
                    <a:pt x="3502891" y="1818409"/>
                    <a:pt x="8024091" y="2726575"/>
                    <a:pt x="12202391" y="1406929"/>
                  </a:cubicBezTo>
                  <a:cubicBezTo>
                    <a:pt x="12205855" y="1781002"/>
                    <a:pt x="12188536" y="2265218"/>
                    <a:pt x="12192000" y="2639291"/>
                  </a:cubicBezTo>
                  <a:lnTo>
                    <a:pt x="0" y="2639291"/>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1"/>
            <p:cNvSpPr/>
            <p:nvPr/>
          </p:nvSpPr>
          <p:spPr>
            <a:xfrm>
              <a:off x="0" y="3990108"/>
              <a:ext cx="12192999" cy="2867891"/>
            </a:xfrm>
            <a:custGeom>
              <a:avLst/>
              <a:gdLst>
                <a:gd name="connsiteX0" fmla="*/ 0 w 12192000"/>
                <a:gd name="connsiteY0" fmla="*/ 0 h 2639291"/>
                <a:gd name="connsiteX1" fmla="*/ 12192000 w 12192000"/>
                <a:gd name="connsiteY1" fmla="*/ 0 h 2639291"/>
                <a:gd name="connsiteX2" fmla="*/ 12192000 w 12192000"/>
                <a:gd name="connsiteY2" fmla="*/ 2639291 h 2639291"/>
                <a:gd name="connsiteX3" fmla="*/ 0 w 12192000"/>
                <a:gd name="connsiteY3" fmla="*/ 2639291 h 2639291"/>
                <a:gd name="connsiteX4" fmla="*/ 0 w 12192000"/>
                <a:gd name="connsiteY4" fmla="*/ 0 h 2639291"/>
                <a:gd name="connsiteX0-1" fmla="*/ 0 w 12192000"/>
                <a:gd name="connsiteY0-2" fmla="*/ 0 h 2639291"/>
                <a:gd name="connsiteX1-3" fmla="*/ 12192000 w 12192000"/>
                <a:gd name="connsiteY1-4" fmla="*/ 0 h 2639291"/>
                <a:gd name="connsiteX2-5" fmla="*/ 12192000 w 12192000"/>
                <a:gd name="connsiteY2-6" fmla="*/ 2639291 h 2639291"/>
                <a:gd name="connsiteX3-7" fmla="*/ 0 w 12192000"/>
                <a:gd name="connsiteY3-8" fmla="*/ 2639291 h 2639291"/>
                <a:gd name="connsiteX4-9" fmla="*/ 0 w 12192000"/>
                <a:gd name="connsiteY4-10" fmla="*/ 0 h 2639291"/>
                <a:gd name="connsiteX0-11" fmla="*/ 0 w 12192000"/>
                <a:gd name="connsiteY0-12" fmla="*/ 0 h 2639291"/>
                <a:gd name="connsiteX1-13" fmla="*/ 12192000 w 12192000"/>
                <a:gd name="connsiteY1-14" fmla="*/ 0 h 2639291"/>
                <a:gd name="connsiteX2-15" fmla="*/ 12192000 w 12192000"/>
                <a:gd name="connsiteY2-16" fmla="*/ 2639291 h 2639291"/>
                <a:gd name="connsiteX3-17" fmla="*/ 0 w 12192000"/>
                <a:gd name="connsiteY3-18" fmla="*/ 2639291 h 2639291"/>
                <a:gd name="connsiteX4-19" fmla="*/ 0 w 12192000"/>
                <a:gd name="connsiteY4-20" fmla="*/ 0 h 2639291"/>
                <a:gd name="connsiteX0-21" fmla="*/ 0 w 12192000"/>
                <a:gd name="connsiteY0-22" fmla="*/ 0 h 2639291"/>
                <a:gd name="connsiteX1-23" fmla="*/ 12192000 w 12192000"/>
                <a:gd name="connsiteY1-24" fmla="*/ 0 h 2639291"/>
                <a:gd name="connsiteX2-25" fmla="*/ 12192000 w 12192000"/>
                <a:gd name="connsiteY2-26" fmla="*/ 2639291 h 2639291"/>
                <a:gd name="connsiteX3-27" fmla="*/ 0 w 12192000"/>
                <a:gd name="connsiteY3-28" fmla="*/ 2639291 h 2639291"/>
                <a:gd name="connsiteX4-29" fmla="*/ 0 w 12192000"/>
                <a:gd name="connsiteY4-30" fmla="*/ 0 h 2639291"/>
                <a:gd name="connsiteX0-31" fmla="*/ 0 w 12192000"/>
                <a:gd name="connsiteY0-32" fmla="*/ 0 h 2639291"/>
                <a:gd name="connsiteX1-33" fmla="*/ 12181609 w 12192000"/>
                <a:gd name="connsiteY1-34" fmla="*/ 1517073 h 2639291"/>
                <a:gd name="connsiteX2-35" fmla="*/ 12192000 w 12192000"/>
                <a:gd name="connsiteY2-36" fmla="*/ 2639291 h 2639291"/>
                <a:gd name="connsiteX3-37" fmla="*/ 0 w 12192000"/>
                <a:gd name="connsiteY3-38" fmla="*/ 2639291 h 2639291"/>
                <a:gd name="connsiteX4-39" fmla="*/ 0 w 12192000"/>
                <a:gd name="connsiteY4-40" fmla="*/ 0 h 2639291"/>
                <a:gd name="connsiteX0-41" fmla="*/ 0 w 12192999"/>
                <a:gd name="connsiteY0-42" fmla="*/ 0 h 2639291"/>
                <a:gd name="connsiteX1-43" fmla="*/ 12192000 w 12192999"/>
                <a:gd name="connsiteY1-44" fmla="*/ 1506682 h 2639291"/>
                <a:gd name="connsiteX2-45" fmla="*/ 12192000 w 12192999"/>
                <a:gd name="connsiteY2-46" fmla="*/ 2639291 h 2639291"/>
                <a:gd name="connsiteX3-47" fmla="*/ 0 w 12192999"/>
                <a:gd name="connsiteY3-48" fmla="*/ 2639291 h 2639291"/>
                <a:gd name="connsiteX4-49" fmla="*/ 0 w 12192999"/>
                <a:gd name="connsiteY4-50" fmla="*/ 0 h 2639291"/>
                <a:gd name="connsiteX0-51" fmla="*/ 0 w 12192999"/>
                <a:gd name="connsiteY0-52" fmla="*/ 0 h 2857500"/>
                <a:gd name="connsiteX1-53" fmla="*/ 12192000 w 12192999"/>
                <a:gd name="connsiteY1-54" fmla="*/ 1724891 h 2857500"/>
                <a:gd name="connsiteX2-55" fmla="*/ 12192000 w 12192999"/>
                <a:gd name="connsiteY2-56" fmla="*/ 2857500 h 2857500"/>
                <a:gd name="connsiteX3-57" fmla="*/ 0 w 12192999"/>
                <a:gd name="connsiteY3-58" fmla="*/ 2857500 h 2857500"/>
                <a:gd name="connsiteX4-59" fmla="*/ 0 w 12192999"/>
                <a:gd name="connsiteY4-60" fmla="*/ 0 h 2857500"/>
                <a:gd name="connsiteX0-61" fmla="*/ 0 w 12192999"/>
                <a:gd name="connsiteY0-62" fmla="*/ 0 h 2857500"/>
                <a:gd name="connsiteX1-63" fmla="*/ 12192000 w 12192999"/>
                <a:gd name="connsiteY1-64" fmla="*/ 1724891 h 2857500"/>
                <a:gd name="connsiteX2-65" fmla="*/ 12192000 w 12192999"/>
                <a:gd name="connsiteY2-66" fmla="*/ 2857500 h 2857500"/>
                <a:gd name="connsiteX3-67" fmla="*/ 0 w 12192999"/>
                <a:gd name="connsiteY3-68" fmla="*/ 2857500 h 2857500"/>
                <a:gd name="connsiteX4-69" fmla="*/ 0 w 12192999"/>
                <a:gd name="connsiteY4-70" fmla="*/ 0 h 2857500"/>
                <a:gd name="connsiteX0-71" fmla="*/ 0 w 12192999"/>
                <a:gd name="connsiteY0-72" fmla="*/ 0 h 2867891"/>
                <a:gd name="connsiteX1-73" fmla="*/ 12192000 w 12192999"/>
                <a:gd name="connsiteY1-74" fmla="*/ 1735282 h 2867891"/>
                <a:gd name="connsiteX2-75" fmla="*/ 12192000 w 12192999"/>
                <a:gd name="connsiteY2-76" fmla="*/ 2867891 h 2867891"/>
                <a:gd name="connsiteX3-77" fmla="*/ 0 w 12192999"/>
                <a:gd name="connsiteY3-78" fmla="*/ 2867891 h 2867891"/>
                <a:gd name="connsiteX4-79" fmla="*/ 0 w 12192999"/>
                <a:gd name="connsiteY4-80" fmla="*/ 0 h 28678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999" h="2867891">
                  <a:moveTo>
                    <a:pt x="0" y="0"/>
                  </a:moveTo>
                  <a:cubicBezTo>
                    <a:pt x="3502891" y="1818409"/>
                    <a:pt x="8013700" y="3054928"/>
                    <a:pt x="12192000" y="1735282"/>
                  </a:cubicBezTo>
                  <a:cubicBezTo>
                    <a:pt x="12195464" y="2109355"/>
                    <a:pt x="12188536" y="2493818"/>
                    <a:pt x="12192000" y="2867891"/>
                  </a:cubicBezTo>
                  <a:lnTo>
                    <a:pt x="0" y="2867891"/>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文排版8">
    <p:spTree>
      <p:nvGrpSpPr>
        <p:cNvPr id="1" name=""/>
        <p:cNvGrpSpPr/>
        <p:nvPr/>
      </p:nvGrpSpPr>
      <p:grpSpPr>
        <a:xfrm>
          <a:off x="0" y="0"/>
          <a:ext cx="0" cy="0"/>
          <a:chOff x="0" y="0"/>
          <a:chExt cx="0" cy="0"/>
        </a:xfrm>
      </p:grpSpPr>
      <p:sp>
        <p:nvSpPr>
          <p:cNvPr id="7" name="文本占位符 6"/>
          <p:cNvSpPr>
            <a:spLocks noGrp="1"/>
          </p:cNvSpPr>
          <p:nvPr>
            <p:ph type="body" sz="quarter" idx="10" hasCustomPrompt="1"/>
          </p:nvPr>
        </p:nvSpPr>
        <p:spPr>
          <a:xfrm>
            <a:off x="169886" y="367498"/>
            <a:ext cx="5638800" cy="723900"/>
          </a:xfrm>
          <a:prstGeom prst="rect">
            <a:avLst/>
          </a:prstGeom>
        </p:spPr>
        <p:txBody>
          <a:bodyPr anchor="ctr" anchorCtr="0">
            <a:normAutofit/>
          </a:bodyPr>
          <a:lstStyle>
            <a:lvl1pPr marL="0" indent="0" algn="l" defTabSz="914400" rtl="0" eaLnBrk="1" latinLnBrk="0" hangingPunct="1">
              <a:buNone/>
              <a:defRPr lang="zh-CN" altLang="en-US" sz="3200" b="1" kern="1200" dirty="0" smtClean="0">
                <a:solidFill>
                  <a:schemeClr val="tx1">
                    <a:lumMod val="75000"/>
                    <a:lumOff val="25000"/>
                  </a:schemeClr>
                </a:solidFill>
                <a:latin typeface="+mj-ea"/>
                <a:ea typeface="+mj-ea"/>
                <a:cs typeface="+mn-cs"/>
              </a:defRPr>
            </a:lvl1pPr>
          </a:lstStyle>
          <a:p>
            <a:pPr lvl="0"/>
            <a:r>
              <a:rPr lang="zh-CN" altLang="en-US" dirty="0"/>
              <a:t>点击此处添加标题</a:t>
            </a:r>
            <a:endParaRPr lang="zh-CN" altLang="en-US" dirty="0"/>
          </a:p>
        </p:txBody>
      </p:sp>
      <p:sp>
        <p:nvSpPr>
          <p:cNvPr id="10" name="任意多边形: 形状 9"/>
          <p:cNvSpPr/>
          <p:nvPr userDrawn="1"/>
        </p:nvSpPr>
        <p:spPr>
          <a:xfrm>
            <a:off x="0" y="496086"/>
            <a:ext cx="169886" cy="466725"/>
          </a:xfrm>
          <a:custGeom>
            <a:avLst/>
            <a:gdLst>
              <a:gd name="connsiteX0" fmla="*/ 0 w 169886"/>
              <a:gd name="connsiteY0" fmla="*/ 0 h 466725"/>
              <a:gd name="connsiteX1" fmla="*/ 111149 w 169886"/>
              <a:gd name="connsiteY1" fmla="*/ 0 h 466725"/>
              <a:gd name="connsiteX2" fmla="*/ 169886 w 169886"/>
              <a:gd name="connsiteY2" fmla="*/ 58737 h 466725"/>
              <a:gd name="connsiteX3" fmla="*/ 169886 w 169886"/>
              <a:gd name="connsiteY3" fmla="*/ 407988 h 466725"/>
              <a:gd name="connsiteX4" fmla="*/ 111149 w 169886"/>
              <a:gd name="connsiteY4" fmla="*/ 466725 h 466725"/>
              <a:gd name="connsiteX5" fmla="*/ 0 w 169886"/>
              <a:gd name="connsiteY5" fmla="*/ 466725 h 466725"/>
              <a:gd name="connsiteX6" fmla="*/ 0 w 169886"/>
              <a:gd name="connsiteY6" fmla="*/ 0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86" h="466725">
                <a:moveTo>
                  <a:pt x="0" y="0"/>
                </a:moveTo>
                <a:lnTo>
                  <a:pt x="111149" y="0"/>
                </a:lnTo>
                <a:cubicBezTo>
                  <a:pt x="143589" y="0"/>
                  <a:pt x="169886" y="26297"/>
                  <a:pt x="169886" y="58737"/>
                </a:cubicBezTo>
                <a:lnTo>
                  <a:pt x="169886" y="407988"/>
                </a:lnTo>
                <a:cubicBezTo>
                  <a:pt x="169886" y="440428"/>
                  <a:pt x="143589" y="466725"/>
                  <a:pt x="111149" y="466725"/>
                </a:cubicBezTo>
                <a:lnTo>
                  <a:pt x="0" y="46672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图片占位符 10"/>
          <p:cNvSpPr>
            <a:spLocks noGrp="1"/>
          </p:cNvSpPr>
          <p:nvPr>
            <p:ph type="pic" sz="quarter" idx="11"/>
          </p:nvPr>
        </p:nvSpPr>
        <p:spPr>
          <a:xfrm>
            <a:off x="714135" y="1914759"/>
            <a:ext cx="2325600" cy="2287293"/>
          </a:xfrm>
          <a:custGeom>
            <a:avLst/>
            <a:gdLst>
              <a:gd name="connsiteX0" fmla="*/ 0 w 2325600"/>
              <a:gd name="connsiteY0" fmla="*/ 0 h 2287293"/>
              <a:gd name="connsiteX1" fmla="*/ 2325600 w 2325600"/>
              <a:gd name="connsiteY1" fmla="*/ 0 h 2287293"/>
              <a:gd name="connsiteX2" fmla="*/ 2325600 w 2325600"/>
              <a:gd name="connsiteY2" fmla="*/ 1729987 h 2287293"/>
              <a:gd name="connsiteX3" fmla="*/ 0 w 2325600"/>
              <a:gd name="connsiteY3" fmla="*/ 2287293 h 2287293"/>
            </a:gdLst>
            <a:ahLst/>
            <a:cxnLst>
              <a:cxn ang="0">
                <a:pos x="connsiteX0" y="connsiteY0"/>
              </a:cxn>
              <a:cxn ang="0">
                <a:pos x="connsiteX1" y="connsiteY1"/>
              </a:cxn>
              <a:cxn ang="0">
                <a:pos x="connsiteX2" y="connsiteY2"/>
              </a:cxn>
              <a:cxn ang="0">
                <a:pos x="connsiteX3" y="connsiteY3"/>
              </a:cxn>
            </a:cxnLst>
            <a:rect l="l" t="t" r="r" b="b"/>
            <a:pathLst>
              <a:path w="2325600" h="2287293">
                <a:moveTo>
                  <a:pt x="0" y="0"/>
                </a:moveTo>
                <a:lnTo>
                  <a:pt x="2325600" y="0"/>
                </a:lnTo>
                <a:lnTo>
                  <a:pt x="2325600" y="1729987"/>
                </a:lnTo>
                <a:lnTo>
                  <a:pt x="0" y="2287293"/>
                </a:ln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3526845" y="1914759"/>
            <a:ext cx="2325600" cy="2287293"/>
          </a:xfrm>
          <a:custGeom>
            <a:avLst/>
            <a:gdLst>
              <a:gd name="connsiteX0" fmla="*/ 0 w 2325600"/>
              <a:gd name="connsiteY0" fmla="*/ 0 h 2287293"/>
              <a:gd name="connsiteX1" fmla="*/ 2325600 w 2325600"/>
              <a:gd name="connsiteY1" fmla="*/ 0 h 2287293"/>
              <a:gd name="connsiteX2" fmla="*/ 2325600 w 2325600"/>
              <a:gd name="connsiteY2" fmla="*/ 1729987 h 2287293"/>
              <a:gd name="connsiteX3" fmla="*/ 0 w 2325600"/>
              <a:gd name="connsiteY3" fmla="*/ 2287293 h 2287293"/>
            </a:gdLst>
            <a:ahLst/>
            <a:cxnLst>
              <a:cxn ang="0">
                <a:pos x="connsiteX0" y="connsiteY0"/>
              </a:cxn>
              <a:cxn ang="0">
                <a:pos x="connsiteX1" y="connsiteY1"/>
              </a:cxn>
              <a:cxn ang="0">
                <a:pos x="connsiteX2" y="connsiteY2"/>
              </a:cxn>
              <a:cxn ang="0">
                <a:pos x="connsiteX3" y="connsiteY3"/>
              </a:cxn>
            </a:cxnLst>
            <a:rect l="l" t="t" r="r" b="b"/>
            <a:pathLst>
              <a:path w="2325600" h="2287293">
                <a:moveTo>
                  <a:pt x="0" y="0"/>
                </a:moveTo>
                <a:lnTo>
                  <a:pt x="2325600" y="0"/>
                </a:lnTo>
                <a:lnTo>
                  <a:pt x="2325600" y="1729987"/>
                </a:lnTo>
                <a:lnTo>
                  <a:pt x="0" y="2287293"/>
                </a:lnTo>
                <a:close/>
              </a:path>
            </a:pathLst>
          </a:custGeom>
        </p:spPr>
        <p:txBody>
          <a:bodyPr wrap="square">
            <a:noAutofit/>
          </a:bodyPr>
          <a:lstStyle/>
          <a:p>
            <a:endParaRPr lang="zh-CN" altLang="en-US"/>
          </a:p>
        </p:txBody>
      </p:sp>
      <p:sp>
        <p:nvSpPr>
          <p:cNvPr id="16" name="图片占位符 15"/>
          <p:cNvSpPr>
            <a:spLocks noGrp="1"/>
          </p:cNvSpPr>
          <p:nvPr>
            <p:ph type="pic" sz="quarter" idx="13"/>
          </p:nvPr>
        </p:nvSpPr>
        <p:spPr>
          <a:xfrm>
            <a:off x="6339555" y="1914758"/>
            <a:ext cx="2325600" cy="2287293"/>
          </a:xfrm>
          <a:custGeom>
            <a:avLst/>
            <a:gdLst>
              <a:gd name="connsiteX0" fmla="*/ 0 w 2325600"/>
              <a:gd name="connsiteY0" fmla="*/ 0 h 2287293"/>
              <a:gd name="connsiteX1" fmla="*/ 2325600 w 2325600"/>
              <a:gd name="connsiteY1" fmla="*/ 0 h 2287293"/>
              <a:gd name="connsiteX2" fmla="*/ 2325600 w 2325600"/>
              <a:gd name="connsiteY2" fmla="*/ 1729987 h 2287293"/>
              <a:gd name="connsiteX3" fmla="*/ 0 w 2325600"/>
              <a:gd name="connsiteY3" fmla="*/ 2287293 h 2287293"/>
            </a:gdLst>
            <a:ahLst/>
            <a:cxnLst>
              <a:cxn ang="0">
                <a:pos x="connsiteX0" y="connsiteY0"/>
              </a:cxn>
              <a:cxn ang="0">
                <a:pos x="connsiteX1" y="connsiteY1"/>
              </a:cxn>
              <a:cxn ang="0">
                <a:pos x="connsiteX2" y="connsiteY2"/>
              </a:cxn>
              <a:cxn ang="0">
                <a:pos x="connsiteX3" y="connsiteY3"/>
              </a:cxn>
            </a:cxnLst>
            <a:rect l="l" t="t" r="r" b="b"/>
            <a:pathLst>
              <a:path w="2325600" h="2287293">
                <a:moveTo>
                  <a:pt x="0" y="0"/>
                </a:moveTo>
                <a:lnTo>
                  <a:pt x="2325600" y="0"/>
                </a:lnTo>
                <a:lnTo>
                  <a:pt x="2325600" y="1729987"/>
                </a:lnTo>
                <a:lnTo>
                  <a:pt x="0" y="2287293"/>
                </a:lnTo>
                <a:close/>
              </a:path>
            </a:pathLst>
          </a:custGeom>
        </p:spPr>
        <p:txBody>
          <a:bodyPr wrap="square">
            <a:noAutofit/>
          </a:bodyPr>
          <a:lstStyle/>
          <a:p>
            <a:endParaRPr lang="zh-CN" altLang="en-US"/>
          </a:p>
        </p:txBody>
      </p:sp>
      <p:sp>
        <p:nvSpPr>
          <p:cNvPr id="19" name="图片占位符 18"/>
          <p:cNvSpPr>
            <a:spLocks noGrp="1"/>
          </p:cNvSpPr>
          <p:nvPr>
            <p:ph type="pic" sz="quarter" idx="14"/>
          </p:nvPr>
        </p:nvSpPr>
        <p:spPr>
          <a:xfrm>
            <a:off x="9152266" y="1914759"/>
            <a:ext cx="2325600" cy="2287293"/>
          </a:xfrm>
          <a:custGeom>
            <a:avLst/>
            <a:gdLst>
              <a:gd name="connsiteX0" fmla="*/ 0 w 2325600"/>
              <a:gd name="connsiteY0" fmla="*/ 0 h 2287293"/>
              <a:gd name="connsiteX1" fmla="*/ 2325600 w 2325600"/>
              <a:gd name="connsiteY1" fmla="*/ 0 h 2287293"/>
              <a:gd name="connsiteX2" fmla="*/ 2325600 w 2325600"/>
              <a:gd name="connsiteY2" fmla="*/ 1729987 h 2287293"/>
              <a:gd name="connsiteX3" fmla="*/ 0 w 2325600"/>
              <a:gd name="connsiteY3" fmla="*/ 2287293 h 2287293"/>
            </a:gdLst>
            <a:ahLst/>
            <a:cxnLst>
              <a:cxn ang="0">
                <a:pos x="connsiteX0" y="connsiteY0"/>
              </a:cxn>
              <a:cxn ang="0">
                <a:pos x="connsiteX1" y="connsiteY1"/>
              </a:cxn>
              <a:cxn ang="0">
                <a:pos x="connsiteX2" y="connsiteY2"/>
              </a:cxn>
              <a:cxn ang="0">
                <a:pos x="connsiteX3" y="connsiteY3"/>
              </a:cxn>
            </a:cxnLst>
            <a:rect l="l" t="t" r="r" b="b"/>
            <a:pathLst>
              <a:path w="2325600" h="2287293">
                <a:moveTo>
                  <a:pt x="0" y="0"/>
                </a:moveTo>
                <a:lnTo>
                  <a:pt x="2325600" y="0"/>
                </a:lnTo>
                <a:lnTo>
                  <a:pt x="2325600" y="1729987"/>
                </a:lnTo>
                <a:lnTo>
                  <a:pt x="0" y="2287293"/>
                </a:lnTo>
                <a:close/>
              </a:path>
            </a:pathLst>
          </a:custGeom>
        </p:spPr>
        <p:txBody>
          <a:bodyPr wrap="square">
            <a:noAutofit/>
          </a:bodyPr>
          <a:lstStyle/>
          <a:p>
            <a:endParaRPr lang="zh-CN" altLang="en-US"/>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文排版9">
    <p:spTree>
      <p:nvGrpSpPr>
        <p:cNvPr id="1" name=""/>
        <p:cNvGrpSpPr/>
        <p:nvPr/>
      </p:nvGrpSpPr>
      <p:grpSpPr>
        <a:xfrm>
          <a:off x="0" y="0"/>
          <a:ext cx="0" cy="0"/>
          <a:chOff x="0" y="0"/>
          <a:chExt cx="0" cy="0"/>
        </a:xfrm>
      </p:grpSpPr>
      <p:sp>
        <p:nvSpPr>
          <p:cNvPr id="7" name="文本占位符 6"/>
          <p:cNvSpPr>
            <a:spLocks noGrp="1"/>
          </p:cNvSpPr>
          <p:nvPr>
            <p:ph type="body" sz="quarter" idx="10" hasCustomPrompt="1"/>
          </p:nvPr>
        </p:nvSpPr>
        <p:spPr>
          <a:xfrm>
            <a:off x="169886" y="367498"/>
            <a:ext cx="5638800" cy="723900"/>
          </a:xfrm>
          <a:prstGeom prst="rect">
            <a:avLst/>
          </a:prstGeom>
        </p:spPr>
        <p:txBody>
          <a:bodyPr anchor="ctr" anchorCtr="0">
            <a:normAutofit/>
          </a:bodyPr>
          <a:lstStyle>
            <a:lvl1pPr marL="0" indent="0" algn="l" defTabSz="914400" rtl="0" eaLnBrk="1" latinLnBrk="0" hangingPunct="1">
              <a:buNone/>
              <a:defRPr lang="zh-CN" altLang="en-US" sz="3200" b="1" kern="1200" dirty="0" smtClean="0">
                <a:solidFill>
                  <a:schemeClr val="tx1">
                    <a:lumMod val="75000"/>
                    <a:lumOff val="25000"/>
                  </a:schemeClr>
                </a:solidFill>
                <a:latin typeface="+mj-ea"/>
                <a:ea typeface="+mj-ea"/>
                <a:cs typeface="+mn-cs"/>
              </a:defRPr>
            </a:lvl1pPr>
          </a:lstStyle>
          <a:p>
            <a:pPr lvl="0"/>
            <a:r>
              <a:rPr lang="zh-CN" altLang="en-US" dirty="0"/>
              <a:t>点击此处添加标题</a:t>
            </a:r>
            <a:endParaRPr lang="zh-CN" altLang="en-US" dirty="0"/>
          </a:p>
        </p:txBody>
      </p:sp>
      <p:sp>
        <p:nvSpPr>
          <p:cNvPr id="10" name="任意多边形: 形状 9"/>
          <p:cNvSpPr/>
          <p:nvPr userDrawn="1"/>
        </p:nvSpPr>
        <p:spPr>
          <a:xfrm>
            <a:off x="0" y="496086"/>
            <a:ext cx="169886" cy="466725"/>
          </a:xfrm>
          <a:custGeom>
            <a:avLst/>
            <a:gdLst>
              <a:gd name="connsiteX0" fmla="*/ 0 w 169886"/>
              <a:gd name="connsiteY0" fmla="*/ 0 h 466725"/>
              <a:gd name="connsiteX1" fmla="*/ 111149 w 169886"/>
              <a:gd name="connsiteY1" fmla="*/ 0 h 466725"/>
              <a:gd name="connsiteX2" fmla="*/ 169886 w 169886"/>
              <a:gd name="connsiteY2" fmla="*/ 58737 h 466725"/>
              <a:gd name="connsiteX3" fmla="*/ 169886 w 169886"/>
              <a:gd name="connsiteY3" fmla="*/ 407988 h 466725"/>
              <a:gd name="connsiteX4" fmla="*/ 111149 w 169886"/>
              <a:gd name="connsiteY4" fmla="*/ 466725 h 466725"/>
              <a:gd name="connsiteX5" fmla="*/ 0 w 169886"/>
              <a:gd name="connsiteY5" fmla="*/ 466725 h 466725"/>
              <a:gd name="connsiteX6" fmla="*/ 0 w 169886"/>
              <a:gd name="connsiteY6" fmla="*/ 0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86" h="466725">
                <a:moveTo>
                  <a:pt x="0" y="0"/>
                </a:moveTo>
                <a:lnTo>
                  <a:pt x="111149" y="0"/>
                </a:lnTo>
                <a:cubicBezTo>
                  <a:pt x="143589" y="0"/>
                  <a:pt x="169886" y="26297"/>
                  <a:pt x="169886" y="58737"/>
                </a:cubicBezTo>
                <a:lnTo>
                  <a:pt x="169886" y="407988"/>
                </a:lnTo>
                <a:cubicBezTo>
                  <a:pt x="169886" y="440428"/>
                  <a:pt x="143589" y="466725"/>
                  <a:pt x="111149" y="466725"/>
                </a:cubicBezTo>
                <a:lnTo>
                  <a:pt x="0" y="46672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图片占位符 10"/>
          <p:cNvSpPr>
            <a:spLocks noGrp="1"/>
          </p:cNvSpPr>
          <p:nvPr>
            <p:ph type="pic" sz="quarter" idx="11"/>
          </p:nvPr>
        </p:nvSpPr>
        <p:spPr>
          <a:xfrm>
            <a:off x="-1588" y="2387600"/>
            <a:ext cx="2438400" cy="2409825"/>
          </a:xfrm>
          <a:custGeom>
            <a:avLst/>
            <a:gdLst>
              <a:gd name="connsiteX0" fmla="*/ 0 w 2438400"/>
              <a:gd name="connsiteY0" fmla="*/ 0 h 2409825"/>
              <a:gd name="connsiteX1" fmla="*/ 2438400 w 2438400"/>
              <a:gd name="connsiteY1" fmla="*/ 0 h 2409825"/>
              <a:gd name="connsiteX2" fmla="*/ 2438400 w 2438400"/>
              <a:gd name="connsiteY2" fmla="*/ 2409825 h 2409825"/>
              <a:gd name="connsiteX3" fmla="*/ 0 w 2438400"/>
              <a:gd name="connsiteY3" fmla="*/ 2409825 h 2409825"/>
            </a:gdLst>
            <a:ahLst/>
            <a:cxnLst>
              <a:cxn ang="0">
                <a:pos x="connsiteX0" y="connsiteY0"/>
              </a:cxn>
              <a:cxn ang="0">
                <a:pos x="connsiteX1" y="connsiteY1"/>
              </a:cxn>
              <a:cxn ang="0">
                <a:pos x="connsiteX2" y="connsiteY2"/>
              </a:cxn>
              <a:cxn ang="0">
                <a:pos x="connsiteX3" y="connsiteY3"/>
              </a:cxn>
            </a:cxnLst>
            <a:rect l="l" t="t" r="r" b="b"/>
            <a:pathLst>
              <a:path w="2438400" h="2409825">
                <a:moveTo>
                  <a:pt x="0" y="0"/>
                </a:moveTo>
                <a:lnTo>
                  <a:pt x="2438400" y="0"/>
                </a:lnTo>
                <a:lnTo>
                  <a:pt x="2438400" y="2409825"/>
                </a:lnTo>
                <a:lnTo>
                  <a:pt x="0" y="2409825"/>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2436813" y="2387600"/>
            <a:ext cx="2439988" cy="2409825"/>
          </a:xfrm>
          <a:custGeom>
            <a:avLst/>
            <a:gdLst>
              <a:gd name="connsiteX0" fmla="*/ 0 w 2439988"/>
              <a:gd name="connsiteY0" fmla="*/ 0 h 2409825"/>
              <a:gd name="connsiteX1" fmla="*/ 2439988 w 2439988"/>
              <a:gd name="connsiteY1" fmla="*/ 0 h 2409825"/>
              <a:gd name="connsiteX2" fmla="*/ 2439988 w 2439988"/>
              <a:gd name="connsiteY2" fmla="*/ 2409825 h 2409825"/>
              <a:gd name="connsiteX3" fmla="*/ 0 w 2439988"/>
              <a:gd name="connsiteY3" fmla="*/ 2409825 h 2409825"/>
            </a:gdLst>
            <a:ahLst/>
            <a:cxnLst>
              <a:cxn ang="0">
                <a:pos x="connsiteX0" y="connsiteY0"/>
              </a:cxn>
              <a:cxn ang="0">
                <a:pos x="connsiteX1" y="connsiteY1"/>
              </a:cxn>
              <a:cxn ang="0">
                <a:pos x="connsiteX2" y="connsiteY2"/>
              </a:cxn>
              <a:cxn ang="0">
                <a:pos x="connsiteX3" y="connsiteY3"/>
              </a:cxn>
            </a:cxnLst>
            <a:rect l="l" t="t" r="r" b="b"/>
            <a:pathLst>
              <a:path w="2439988" h="2409825">
                <a:moveTo>
                  <a:pt x="0" y="0"/>
                </a:moveTo>
                <a:lnTo>
                  <a:pt x="2439988" y="0"/>
                </a:lnTo>
                <a:lnTo>
                  <a:pt x="2439988" y="2409825"/>
                </a:lnTo>
                <a:lnTo>
                  <a:pt x="0" y="2409825"/>
                </a:lnTo>
                <a:close/>
              </a:path>
            </a:pathLst>
          </a:custGeom>
        </p:spPr>
        <p:txBody>
          <a:bodyPr wrap="square">
            <a:noAutofit/>
          </a:bodyPr>
          <a:lstStyle/>
          <a:p>
            <a:endParaRPr lang="zh-CN" altLang="en-US"/>
          </a:p>
        </p:txBody>
      </p:sp>
      <p:sp>
        <p:nvSpPr>
          <p:cNvPr id="17" name="图片占位符 16"/>
          <p:cNvSpPr>
            <a:spLocks noGrp="1"/>
          </p:cNvSpPr>
          <p:nvPr>
            <p:ph type="pic" sz="quarter" idx="13"/>
          </p:nvPr>
        </p:nvSpPr>
        <p:spPr>
          <a:xfrm>
            <a:off x="4876800" y="2387601"/>
            <a:ext cx="2439988" cy="2409825"/>
          </a:xfrm>
          <a:custGeom>
            <a:avLst/>
            <a:gdLst>
              <a:gd name="connsiteX0" fmla="*/ 0 w 2439988"/>
              <a:gd name="connsiteY0" fmla="*/ 0 h 2409825"/>
              <a:gd name="connsiteX1" fmla="*/ 2439988 w 2439988"/>
              <a:gd name="connsiteY1" fmla="*/ 0 h 2409825"/>
              <a:gd name="connsiteX2" fmla="*/ 2439988 w 2439988"/>
              <a:gd name="connsiteY2" fmla="*/ 2409825 h 2409825"/>
              <a:gd name="connsiteX3" fmla="*/ 0 w 2439988"/>
              <a:gd name="connsiteY3" fmla="*/ 2409825 h 2409825"/>
            </a:gdLst>
            <a:ahLst/>
            <a:cxnLst>
              <a:cxn ang="0">
                <a:pos x="connsiteX0" y="connsiteY0"/>
              </a:cxn>
              <a:cxn ang="0">
                <a:pos x="connsiteX1" y="connsiteY1"/>
              </a:cxn>
              <a:cxn ang="0">
                <a:pos x="connsiteX2" y="connsiteY2"/>
              </a:cxn>
              <a:cxn ang="0">
                <a:pos x="connsiteX3" y="connsiteY3"/>
              </a:cxn>
            </a:cxnLst>
            <a:rect l="l" t="t" r="r" b="b"/>
            <a:pathLst>
              <a:path w="2439988" h="2409825">
                <a:moveTo>
                  <a:pt x="0" y="0"/>
                </a:moveTo>
                <a:lnTo>
                  <a:pt x="2439988" y="0"/>
                </a:lnTo>
                <a:lnTo>
                  <a:pt x="2439988" y="2409825"/>
                </a:lnTo>
                <a:lnTo>
                  <a:pt x="0" y="2409825"/>
                </a:lnTo>
                <a:close/>
              </a:path>
            </a:pathLst>
          </a:custGeom>
        </p:spPr>
        <p:txBody>
          <a:bodyPr wrap="square">
            <a:noAutofit/>
          </a:bodyPr>
          <a:lstStyle/>
          <a:p>
            <a:endParaRPr lang="zh-CN" altLang="en-US"/>
          </a:p>
        </p:txBody>
      </p:sp>
      <p:sp>
        <p:nvSpPr>
          <p:cNvPr id="20" name="图片占位符 19"/>
          <p:cNvSpPr>
            <a:spLocks noGrp="1"/>
          </p:cNvSpPr>
          <p:nvPr>
            <p:ph type="pic" sz="quarter" idx="14"/>
          </p:nvPr>
        </p:nvSpPr>
        <p:spPr>
          <a:xfrm>
            <a:off x="7316788" y="2387601"/>
            <a:ext cx="2438400" cy="2409825"/>
          </a:xfrm>
          <a:custGeom>
            <a:avLst/>
            <a:gdLst>
              <a:gd name="connsiteX0" fmla="*/ 0 w 2438400"/>
              <a:gd name="connsiteY0" fmla="*/ 0 h 2409825"/>
              <a:gd name="connsiteX1" fmla="*/ 2438400 w 2438400"/>
              <a:gd name="connsiteY1" fmla="*/ 0 h 2409825"/>
              <a:gd name="connsiteX2" fmla="*/ 2438400 w 2438400"/>
              <a:gd name="connsiteY2" fmla="*/ 2409825 h 2409825"/>
              <a:gd name="connsiteX3" fmla="*/ 0 w 2438400"/>
              <a:gd name="connsiteY3" fmla="*/ 2409825 h 2409825"/>
            </a:gdLst>
            <a:ahLst/>
            <a:cxnLst>
              <a:cxn ang="0">
                <a:pos x="connsiteX0" y="connsiteY0"/>
              </a:cxn>
              <a:cxn ang="0">
                <a:pos x="connsiteX1" y="connsiteY1"/>
              </a:cxn>
              <a:cxn ang="0">
                <a:pos x="connsiteX2" y="connsiteY2"/>
              </a:cxn>
              <a:cxn ang="0">
                <a:pos x="connsiteX3" y="connsiteY3"/>
              </a:cxn>
            </a:cxnLst>
            <a:rect l="l" t="t" r="r" b="b"/>
            <a:pathLst>
              <a:path w="2438400" h="2409825">
                <a:moveTo>
                  <a:pt x="0" y="0"/>
                </a:moveTo>
                <a:lnTo>
                  <a:pt x="2438400" y="0"/>
                </a:lnTo>
                <a:lnTo>
                  <a:pt x="2438400" y="2409825"/>
                </a:lnTo>
                <a:lnTo>
                  <a:pt x="0" y="2409825"/>
                </a:lnTo>
                <a:close/>
              </a:path>
            </a:pathLst>
          </a:custGeom>
        </p:spPr>
        <p:txBody>
          <a:bodyPr wrap="square">
            <a:noAutofit/>
          </a:bodyPr>
          <a:lstStyle/>
          <a:p>
            <a:endParaRPr lang="zh-CN" altLang="en-US"/>
          </a:p>
        </p:txBody>
      </p:sp>
      <p:sp>
        <p:nvSpPr>
          <p:cNvPr id="23" name="图片占位符 22"/>
          <p:cNvSpPr>
            <a:spLocks noGrp="1"/>
          </p:cNvSpPr>
          <p:nvPr>
            <p:ph type="pic" sz="quarter" idx="15"/>
          </p:nvPr>
        </p:nvSpPr>
        <p:spPr>
          <a:xfrm>
            <a:off x="9755188" y="2387601"/>
            <a:ext cx="2439988" cy="2409825"/>
          </a:xfrm>
          <a:custGeom>
            <a:avLst/>
            <a:gdLst>
              <a:gd name="connsiteX0" fmla="*/ 0 w 2439988"/>
              <a:gd name="connsiteY0" fmla="*/ 0 h 2409825"/>
              <a:gd name="connsiteX1" fmla="*/ 2439988 w 2439988"/>
              <a:gd name="connsiteY1" fmla="*/ 0 h 2409825"/>
              <a:gd name="connsiteX2" fmla="*/ 2439988 w 2439988"/>
              <a:gd name="connsiteY2" fmla="*/ 2409825 h 2409825"/>
              <a:gd name="connsiteX3" fmla="*/ 0 w 2439988"/>
              <a:gd name="connsiteY3" fmla="*/ 2409825 h 2409825"/>
            </a:gdLst>
            <a:ahLst/>
            <a:cxnLst>
              <a:cxn ang="0">
                <a:pos x="connsiteX0" y="connsiteY0"/>
              </a:cxn>
              <a:cxn ang="0">
                <a:pos x="connsiteX1" y="connsiteY1"/>
              </a:cxn>
              <a:cxn ang="0">
                <a:pos x="connsiteX2" y="connsiteY2"/>
              </a:cxn>
              <a:cxn ang="0">
                <a:pos x="connsiteX3" y="connsiteY3"/>
              </a:cxn>
            </a:cxnLst>
            <a:rect l="l" t="t" r="r" b="b"/>
            <a:pathLst>
              <a:path w="2439988" h="2409825">
                <a:moveTo>
                  <a:pt x="0" y="0"/>
                </a:moveTo>
                <a:lnTo>
                  <a:pt x="2439988" y="0"/>
                </a:lnTo>
                <a:lnTo>
                  <a:pt x="2439988" y="2409825"/>
                </a:lnTo>
                <a:lnTo>
                  <a:pt x="0" y="2409825"/>
                </a:lnTo>
                <a:close/>
              </a:path>
            </a:pathLst>
          </a:custGeom>
        </p:spPr>
        <p:txBody>
          <a:bodyPr wrap="square">
            <a:noAutofit/>
          </a:bodyPr>
          <a:lstStyle/>
          <a:p>
            <a:endParaRPr lang="zh-CN" altLang="en-US"/>
          </a:p>
        </p:txBody>
      </p:sp>
    </p:spTree>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图文排版11">
    <p:spTree>
      <p:nvGrpSpPr>
        <p:cNvPr id="1" name=""/>
        <p:cNvGrpSpPr/>
        <p:nvPr/>
      </p:nvGrpSpPr>
      <p:grpSpPr>
        <a:xfrm>
          <a:off x="0" y="0"/>
          <a:ext cx="0" cy="0"/>
          <a:chOff x="0" y="0"/>
          <a:chExt cx="0" cy="0"/>
        </a:xfrm>
      </p:grpSpPr>
      <p:sp>
        <p:nvSpPr>
          <p:cNvPr id="10" name="文本占位符 6"/>
          <p:cNvSpPr>
            <a:spLocks noGrp="1"/>
          </p:cNvSpPr>
          <p:nvPr>
            <p:ph type="body" sz="quarter" idx="11" hasCustomPrompt="1"/>
          </p:nvPr>
        </p:nvSpPr>
        <p:spPr>
          <a:xfrm>
            <a:off x="169886" y="367498"/>
            <a:ext cx="5638800" cy="723900"/>
          </a:xfrm>
          <a:prstGeom prst="rect">
            <a:avLst/>
          </a:prstGeom>
        </p:spPr>
        <p:txBody>
          <a:bodyPr anchor="ctr" anchorCtr="0">
            <a:normAutofit/>
          </a:bodyPr>
          <a:lstStyle>
            <a:lvl1pPr marL="0" indent="0" algn="l" defTabSz="914400" rtl="0" eaLnBrk="1" latinLnBrk="0" hangingPunct="1">
              <a:buNone/>
              <a:defRPr lang="zh-CN" altLang="en-US" sz="3200" b="1" kern="1200" dirty="0" smtClean="0">
                <a:solidFill>
                  <a:schemeClr val="tx1">
                    <a:lumMod val="75000"/>
                    <a:lumOff val="25000"/>
                  </a:schemeClr>
                </a:solidFill>
                <a:latin typeface="+mj-ea"/>
                <a:ea typeface="+mj-ea"/>
                <a:cs typeface="+mn-cs"/>
              </a:defRPr>
            </a:lvl1pPr>
          </a:lstStyle>
          <a:p>
            <a:pPr lvl="0"/>
            <a:r>
              <a:rPr lang="zh-CN" altLang="en-US" dirty="0"/>
              <a:t>点击此处添加标题</a:t>
            </a:r>
            <a:endParaRPr lang="zh-CN" altLang="en-US" dirty="0"/>
          </a:p>
        </p:txBody>
      </p:sp>
      <p:sp>
        <p:nvSpPr>
          <p:cNvPr id="12" name="任意多边形: 形状 11"/>
          <p:cNvSpPr/>
          <p:nvPr userDrawn="1"/>
        </p:nvSpPr>
        <p:spPr>
          <a:xfrm>
            <a:off x="0" y="496086"/>
            <a:ext cx="169886" cy="466725"/>
          </a:xfrm>
          <a:custGeom>
            <a:avLst/>
            <a:gdLst>
              <a:gd name="connsiteX0" fmla="*/ 0 w 169886"/>
              <a:gd name="connsiteY0" fmla="*/ 0 h 466725"/>
              <a:gd name="connsiteX1" fmla="*/ 111149 w 169886"/>
              <a:gd name="connsiteY1" fmla="*/ 0 h 466725"/>
              <a:gd name="connsiteX2" fmla="*/ 169886 w 169886"/>
              <a:gd name="connsiteY2" fmla="*/ 58737 h 466725"/>
              <a:gd name="connsiteX3" fmla="*/ 169886 w 169886"/>
              <a:gd name="connsiteY3" fmla="*/ 407988 h 466725"/>
              <a:gd name="connsiteX4" fmla="*/ 111149 w 169886"/>
              <a:gd name="connsiteY4" fmla="*/ 466725 h 466725"/>
              <a:gd name="connsiteX5" fmla="*/ 0 w 169886"/>
              <a:gd name="connsiteY5" fmla="*/ 466725 h 466725"/>
              <a:gd name="connsiteX6" fmla="*/ 0 w 169886"/>
              <a:gd name="connsiteY6" fmla="*/ 0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86" h="466725">
                <a:moveTo>
                  <a:pt x="0" y="0"/>
                </a:moveTo>
                <a:lnTo>
                  <a:pt x="111149" y="0"/>
                </a:lnTo>
                <a:cubicBezTo>
                  <a:pt x="143589" y="0"/>
                  <a:pt x="169886" y="26297"/>
                  <a:pt x="169886" y="58737"/>
                </a:cubicBezTo>
                <a:lnTo>
                  <a:pt x="169886" y="407988"/>
                </a:lnTo>
                <a:cubicBezTo>
                  <a:pt x="169886" y="440428"/>
                  <a:pt x="143589" y="466725"/>
                  <a:pt x="111149" y="466725"/>
                </a:cubicBezTo>
                <a:lnTo>
                  <a:pt x="0" y="46672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图片占位符 12"/>
          <p:cNvSpPr>
            <a:spLocks noGrp="1"/>
          </p:cNvSpPr>
          <p:nvPr>
            <p:ph type="pic" sz="quarter" idx="12"/>
          </p:nvPr>
        </p:nvSpPr>
        <p:spPr>
          <a:xfrm>
            <a:off x="8776802" y="70010"/>
            <a:ext cx="3296666" cy="6717983"/>
          </a:xfrm>
          <a:custGeom>
            <a:avLst/>
            <a:gdLst>
              <a:gd name="connsiteX0" fmla="*/ 3296666 w 3296666"/>
              <a:gd name="connsiteY0" fmla="*/ 3508243 h 6717983"/>
              <a:gd name="connsiteX1" fmla="*/ 3296666 w 3296666"/>
              <a:gd name="connsiteY1" fmla="*/ 6717983 h 6717983"/>
              <a:gd name="connsiteX2" fmla="*/ 1026723 w 3296666"/>
              <a:gd name="connsiteY2" fmla="*/ 5777938 h 6717983"/>
              <a:gd name="connsiteX3" fmla="*/ 0 w 3296666"/>
              <a:gd name="connsiteY3" fmla="*/ 3421316 h 6717983"/>
              <a:gd name="connsiteX4" fmla="*/ 3209740 w 3296666"/>
              <a:gd name="connsiteY4" fmla="*/ 3421316 h 6717983"/>
              <a:gd name="connsiteX5" fmla="*/ 940045 w 3296666"/>
              <a:gd name="connsiteY5" fmla="*/ 5691259 h 6717983"/>
              <a:gd name="connsiteX6" fmla="*/ 0 w 3296666"/>
              <a:gd name="connsiteY6" fmla="*/ 3421316 h 6717983"/>
              <a:gd name="connsiteX7" fmla="*/ 940045 w 3296666"/>
              <a:gd name="connsiteY7" fmla="*/ 1028364 h 6717983"/>
              <a:gd name="connsiteX8" fmla="*/ 3209740 w 3296666"/>
              <a:gd name="connsiteY8" fmla="*/ 3298307 h 6717983"/>
              <a:gd name="connsiteX9" fmla="*/ 0 w 3296666"/>
              <a:gd name="connsiteY9" fmla="*/ 3298307 h 6717983"/>
              <a:gd name="connsiteX10" fmla="*/ 940045 w 3296666"/>
              <a:gd name="connsiteY10" fmla="*/ 1028364 h 6717983"/>
              <a:gd name="connsiteX11" fmla="*/ 3296666 w 3296666"/>
              <a:gd name="connsiteY11" fmla="*/ 0 h 6717983"/>
              <a:gd name="connsiteX12" fmla="*/ 3296666 w 3296666"/>
              <a:gd name="connsiteY12" fmla="*/ 3211380 h 6717983"/>
              <a:gd name="connsiteX13" fmla="*/ 1026723 w 3296666"/>
              <a:gd name="connsiteY13" fmla="*/ 940526 h 6717983"/>
              <a:gd name="connsiteX14" fmla="*/ 3296666 w 3296666"/>
              <a:gd name="connsiteY14" fmla="*/ 0 h 671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6666" h="6717983">
                <a:moveTo>
                  <a:pt x="3296666" y="3508243"/>
                </a:moveTo>
                <a:lnTo>
                  <a:pt x="3296666" y="6717983"/>
                </a:lnTo>
                <a:cubicBezTo>
                  <a:pt x="2445535" y="6717983"/>
                  <a:pt x="1628762" y="6379910"/>
                  <a:pt x="1026723" y="5777938"/>
                </a:cubicBezTo>
                <a:close/>
                <a:moveTo>
                  <a:pt x="0" y="3421316"/>
                </a:moveTo>
                <a:lnTo>
                  <a:pt x="3209740" y="3421316"/>
                </a:lnTo>
                <a:lnTo>
                  <a:pt x="940045" y="5691259"/>
                </a:lnTo>
                <a:cubicBezTo>
                  <a:pt x="338073" y="5089221"/>
                  <a:pt x="0" y="4272447"/>
                  <a:pt x="0" y="3421316"/>
                </a:cubicBezTo>
                <a:close/>
                <a:moveTo>
                  <a:pt x="940045" y="1028364"/>
                </a:moveTo>
                <a:lnTo>
                  <a:pt x="3209740" y="3298307"/>
                </a:lnTo>
                <a:lnTo>
                  <a:pt x="0" y="3298307"/>
                </a:lnTo>
                <a:cubicBezTo>
                  <a:pt x="0" y="2447176"/>
                  <a:pt x="338073" y="1630403"/>
                  <a:pt x="940045" y="1028364"/>
                </a:cubicBezTo>
                <a:close/>
                <a:moveTo>
                  <a:pt x="3296666" y="0"/>
                </a:moveTo>
                <a:lnTo>
                  <a:pt x="3296666" y="3211380"/>
                </a:lnTo>
                <a:lnTo>
                  <a:pt x="1026723" y="940526"/>
                </a:lnTo>
                <a:cubicBezTo>
                  <a:pt x="1628762" y="338246"/>
                  <a:pt x="2445535" y="0"/>
                  <a:pt x="3296666" y="0"/>
                </a:cubicBezTo>
                <a:close/>
              </a:path>
            </a:pathLst>
          </a:custGeom>
        </p:spPr>
        <p:txBody>
          <a:bodyPr wrap="square">
            <a:noAutofit/>
          </a:bodyPr>
          <a:lstStyle/>
          <a:p>
            <a:endParaRPr lang="zh-CN" altLang="en-US"/>
          </a:p>
        </p:txBody>
      </p:sp>
    </p:spTree>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bg>
      <p:bgPr>
        <a:gradFill>
          <a:gsLst>
            <a:gs pos="0">
              <a:schemeClr val="bg1">
                <a:lumMod val="95000"/>
              </a:schemeClr>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Tree>
  </p:cSld>
  <p:clrMapOvr>
    <a:masterClrMapping/>
  </p:clrMapOvr>
  <p:transition spd="med">
    <p:fade/>
  </p:transition>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random/>
  </p:transition>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3" name="矩形 2"/>
          <p:cNvSpPr/>
          <p:nvPr userDrawn="1"/>
        </p:nvSpPr>
        <p:spPr>
          <a:xfrm>
            <a:off x="1215366" y="1"/>
            <a:ext cx="1644333" cy="17318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4" name="组合 3"/>
          <p:cNvGrpSpPr/>
          <p:nvPr userDrawn="1"/>
        </p:nvGrpSpPr>
        <p:grpSpPr>
          <a:xfrm>
            <a:off x="-10247" y="5474310"/>
            <a:ext cx="12212496" cy="1383502"/>
            <a:chOff x="-10247" y="5474310"/>
            <a:chExt cx="12212496" cy="1383502"/>
          </a:xfrm>
        </p:grpSpPr>
        <p:sp>
          <p:nvSpPr>
            <p:cNvPr id="5" name="Freeform 6"/>
            <p:cNvSpPr/>
            <p:nvPr/>
          </p:nvSpPr>
          <p:spPr bwMode="auto">
            <a:xfrm>
              <a:off x="-10247" y="5474310"/>
              <a:ext cx="12212496" cy="1383502"/>
            </a:xfrm>
            <a:custGeom>
              <a:avLst/>
              <a:gdLst>
                <a:gd name="T0" fmla="*/ 0 w 5734"/>
                <a:gd name="T1" fmla="*/ 0 h 931"/>
                <a:gd name="T2" fmla="*/ 167 w 5734"/>
                <a:gd name="T3" fmla="*/ 73 h 931"/>
                <a:gd name="T4" fmla="*/ 340 w 5734"/>
                <a:gd name="T5" fmla="*/ 143 h 931"/>
                <a:gd name="T6" fmla="*/ 522 w 5734"/>
                <a:gd name="T7" fmla="*/ 206 h 931"/>
                <a:gd name="T8" fmla="*/ 711 w 5734"/>
                <a:gd name="T9" fmla="*/ 266 h 931"/>
                <a:gd name="T10" fmla="*/ 907 w 5734"/>
                <a:gd name="T11" fmla="*/ 320 h 931"/>
                <a:gd name="T12" fmla="*/ 1109 w 5734"/>
                <a:gd name="T13" fmla="*/ 369 h 931"/>
                <a:gd name="T14" fmla="*/ 1315 w 5734"/>
                <a:gd name="T15" fmla="*/ 415 h 931"/>
                <a:gd name="T16" fmla="*/ 1529 w 5734"/>
                <a:gd name="T17" fmla="*/ 455 h 931"/>
                <a:gd name="T18" fmla="*/ 1746 w 5734"/>
                <a:gd name="T19" fmla="*/ 490 h 931"/>
                <a:gd name="T20" fmla="*/ 1966 w 5734"/>
                <a:gd name="T21" fmla="*/ 520 h 931"/>
                <a:gd name="T22" fmla="*/ 2189 w 5734"/>
                <a:gd name="T23" fmla="*/ 544 h 931"/>
                <a:gd name="T24" fmla="*/ 2416 w 5734"/>
                <a:gd name="T25" fmla="*/ 563 h 931"/>
                <a:gd name="T26" fmla="*/ 2644 w 5734"/>
                <a:gd name="T27" fmla="*/ 579 h 931"/>
                <a:gd name="T28" fmla="*/ 2873 w 5734"/>
                <a:gd name="T29" fmla="*/ 588 h 931"/>
                <a:gd name="T30" fmla="*/ 3104 w 5734"/>
                <a:gd name="T31" fmla="*/ 593 h 931"/>
                <a:gd name="T32" fmla="*/ 3336 w 5734"/>
                <a:gd name="T33" fmla="*/ 591 h 931"/>
                <a:gd name="T34" fmla="*/ 3567 w 5734"/>
                <a:gd name="T35" fmla="*/ 586 h 931"/>
                <a:gd name="T36" fmla="*/ 3798 w 5734"/>
                <a:gd name="T37" fmla="*/ 576 h 931"/>
                <a:gd name="T38" fmla="*/ 4025 w 5734"/>
                <a:gd name="T39" fmla="*/ 560 h 931"/>
                <a:gd name="T40" fmla="*/ 4253 w 5734"/>
                <a:gd name="T41" fmla="*/ 539 h 931"/>
                <a:gd name="T42" fmla="*/ 4477 w 5734"/>
                <a:gd name="T43" fmla="*/ 511 h 931"/>
                <a:gd name="T44" fmla="*/ 4698 w 5734"/>
                <a:gd name="T45" fmla="*/ 479 h 931"/>
                <a:gd name="T46" fmla="*/ 4915 w 5734"/>
                <a:gd name="T47" fmla="*/ 443 h 931"/>
                <a:gd name="T48" fmla="*/ 5127 w 5734"/>
                <a:gd name="T49" fmla="*/ 401 h 931"/>
                <a:gd name="T50" fmla="*/ 5335 w 5734"/>
                <a:gd name="T51" fmla="*/ 352 h 931"/>
                <a:gd name="T52" fmla="*/ 5538 w 5734"/>
                <a:gd name="T53" fmla="*/ 299 h 931"/>
                <a:gd name="T54" fmla="*/ 5734 w 5734"/>
                <a:gd name="T55" fmla="*/ 240 h 931"/>
                <a:gd name="T56" fmla="*/ 5734 w 5734"/>
                <a:gd name="T57" fmla="*/ 931 h 931"/>
                <a:gd name="T58" fmla="*/ 0 w 5734"/>
                <a:gd name="T59" fmla="*/ 931 h 931"/>
                <a:gd name="T60" fmla="*/ 0 w 5734"/>
                <a:gd name="T61" fmla="*/ 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734" h="931">
                  <a:moveTo>
                    <a:pt x="0" y="0"/>
                  </a:moveTo>
                  <a:lnTo>
                    <a:pt x="167" y="73"/>
                  </a:lnTo>
                  <a:lnTo>
                    <a:pt x="340" y="143"/>
                  </a:lnTo>
                  <a:lnTo>
                    <a:pt x="522" y="206"/>
                  </a:lnTo>
                  <a:lnTo>
                    <a:pt x="711" y="266"/>
                  </a:lnTo>
                  <a:lnTo>
                    <a:pt x="907" y="320"/>
                  </a:lnTo>
                  <a:lnTo>
                    <a:pt x="1109" y="369"/>
                  </a:lnTo>
                  <a:lnTo>
                    <a:pt x="1315" y="415"/>
                  </a:lnTo>
                  <a:lnTo>
                    <a:pt x="1529" y="455"/>
                  </a:lnTo>
                  <a:lnTo>
                    <a:pt x="1746" y="490"/>
                  </a:lnTo>
                  <a:lnTo>
                    <a:pt x="1966" y="520"/>
                  </a:lnTo>
                  <a:lnTo>
                    <a:pt x="2189" y="544"/>
                  </a:lnTo>
                  <a:lnTo>
                    <a:pt x="2416" y="563"/>
                  </a:lnTo>
                  <a:lnTo>
                    <a:pt x="2644" y="579"/>
                  </a:lnTo>
                  <a:lnTo>
                    <a:pt x="2873" y="588"/>
                  </a:lnTo>
                  <a:lnTo>
                    <a:pt x="3104" y="593"/>
                  </a:lnTo>
                  <a:lnTo>
                    <a:pt x="3336" y="591"/>
                  </a:lnTo>
                  <a:lnTo>
                    <a:pt x="3567" y="586"/>
                  </a:lnTo>
                  <a:lnTo>
                    <a:pt x="3798" y="576"/>
                  </a:lnTo>
                  <a:lnTo>
                    <a:pt x="4025" y="560"/>
                  </a:lnTo>
                  <a:lnTo>
                    <a:pt x="4253" y="539"/>
                  </a:lnTo>
                  <a:lnTo>
                    <a:pt x="4477" y="511"/>
                  </a:lnTo>
                  <a:lnTo>
                    <a:pt x="4698" y="479"/>
                  </a:lnTo>
                  <a:lnTo>
                    <a:pt x="4915" y="443"/>
                  </a:lnTo>
                  <a:lnTo>
                    <a:pt x="5127" y="401"/>
                  </a:lnTo>
                  <a:lnTo>
                    <a:pt x="5335" y="352"/>
                  </a:lnTo>
                  <a:lnTo>
                    <a:pt x="5538" y="299"/>
                  </a:lnTo>
                  <a:lnTo>
                    <a:pt x="5734" y="240"/>
                  </a:lnTo>
                  <a:lnTo>
                    <a:pt x="5734" y="931"/>
                  </a:lnTo>
                  <a:lnTo>
                    <a:pt x="0" y="931"/>
                  </a:lnTo>
                  <a:lnTo>
                    <a:pt x="0" y="0"/>
                  </a:lnTo>
                  <a:close/>
                </a:path>
              </a:pathLst>
            </a:custGeom>
            <a:solidFill>
              <a:schemeClr val="accent1">
                <a:lumMod val="75000"/>
              </a:schemeClr>
            </a:solidFill>
            <a:ln w="0">
              <a:noFill/>
              <a:prstDash val="solid"/>
              <a:round/>
            </a:ln>
          </p:spPr>
          <p:txBody>
            <a:bodyPr vert="horz" wrap="square" lIns="121913" tIns="60956" rIns="121913" bIns="60956" numCol="1" anchor="t" anchorCtr="0" compatLnSpc="1"/>
            <a:lstStyle/>
            <a:p>
              <a:endParaRPr lang="zh-CN" altLang="en-US" sz="1705"/>
            </a:p>
          </p:txBody>
        </p:sp>
        <p:sp>
          <p:nvSpPr>
            <p:cNvPr id="6" name="Freeform 7"/>
            <p:cNvSpPr/>
            <p:nvPr/>
          </p:nvSpPr>
          <p:spPr bwMode="auto">
            <a:xfrm>
              <a:off x="-10247" y="5789350"/>
              <a:ext cx="12212496" cy="1068462"/>
            </a:xfrm>
            <a:custGeom>
              <a:avLst/>
              <a:gdLst>
                <a:gd name="T0" fmla="*/ 5734 w 5734"/>
                <a:gd name="T1" fmla="*/ 0 h 719"/>
                <a:gd name="T2" fmla="*/ 5734 w 5734"/>
                <a:gd name="T3" fmla="*/ 719 h 719"/>
                <a:gd name="T4" fmla="*/ 0 w 5734"/>
                <a:gd name="T5" fmla="*/ 719 h 719"/>
                <a:gd name="T6" fmla="*/ 0 w 5734"/>
                <a:gd name="T7" fmla="*/ 71 h 719"/>
                <a:gd name="T8" fmla="*/ 230 w 5734"/>
                <a:gd name="T9" fmla="*/ 131 h 719"/>
                <a:gd name="T10" fmla="*/ 459 w 5734"/>
                <a:gd name="T11" fmla="*/ 185 h 719"/>
                <a:gd name="T12" fmla="*/ 690 w 5734"/>
                <a:gd name="T13" fmla="*/ 236 h 719"/>
                <a:gd name="T14" fmla="*/ 921 w 5734"/>
                <a:gd name="T15" fmla="*/ 281 h 719"/>
                <a:gd name="T16" fmla="*/ 1154 w 5734"/>
                <a:gd name="T17" fmla="*/ 323 h 719"/>
                <a:gd name="T18" fmla="*/ 1389 w 5734"/>
                <a:gd name="T19" fmla="*/ 358 h 719"/>
                <a:gd name="T20" fmla="*/ 1627 w 5734"/>
                <a:gd name="T21" fmla="*/ 390 h 719"/>
                <a:gd name="T22" fmla="*/ 1865 w 5734"/>
                <a:gd name="T23" fmla="*/ 416 h 719"/>
                <a:gd name="T24" fmla="*/ 2105 w 5734"/>
                <a:gd name="T25" fmla="*/ 435 h 719"/>
                <a:gd name="T26" fmla="*/ 2348 w 5734"/>
                <a:gd name="T27" fmla="*/ 449 h 719"/>
                <a:gd name="T28" fmla="*/ 2593 w 5734"/>
                <a:gd name="T29" fmla="*/ 456 h 719"/>
                <a:gd name="T30" fmla="*/ 2842 w 5734"/>
                <a:gd name="T31" fmla="*/ 456 h 719"/>
                <a:gd name="T32" fmla="*/ 3094 w 5734"/>
                <a:gd name="T33" fmla="*/ 451 h 719"/>
                <a:gd name="T34" fmla="*/ 3348 w 5734"/>
                <a:gd name="T35" fmla="*/ 439 h 719"/>
                <a:gd name="T36" fmla="*/ 3605 w 5734"/>
                <a:gd name="T37" fmla="*/ 420 h 719"/>
                <a:gd name="T38" fmla="*/ 3868 w 5734"/>
                <a:gd name="T39" fmla="*/ 393 h 719"/>
                <a:gd name="T40" fmla="*/ 4132 w 5734"/>
                <a:gd name="T41" fmla="*/ 358 h 719"/>
                <a:gd name="T42" fmla="*/ 4402 w 5734"/>
                <a:gd name="T43" fmla="*/ 316 h 719"/>
                <a:gd name="T44" fmla="*/ 4675 w 5734"/>
                <a:gd name="T45" fmla="*/ 266 h 719"/>
                <a:gd name="T46" fmla="*/ 4953 w 5734"/>
                <a:gd name="T47" fmla="*/ 208 h 719"/>
                <a:gd name="T48" fmla="*/ 5235 w 5734"/>
                <a:gd name="T49" fmla="*/ 141 h 719"/>
                <a:gd name="T50" fmla="*/ 5349 w 5734"/>
                <a:gd name="T51" fmla="*/ 113 h 719"/>
                <a:gd name="T52" fmla="*/ 5456 w 5734"/>
                <a:gd name="T53" fmla="*/ 85 h 719"/>
                <a:gd name="T54" fmla="*/ 5556 w 5734"/>
                <a:gd name="T55" fmla="*/ 57 h 719"/>
                <a:gd name="T56" fmla="*/ 5648 w 5734"/>
                <a:gd name="T57" fmla="*/ 29 h 719"/>
                <a:gd name="T58" fmla="*/ 5734 w 5734"/>
                <a:gd name="T59"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34" h="719">
                  <a:moveTo>
                    <a:pt x="5734" y="0"/>
                  </a:moveTo>
                  <a:lnTo>
                    <a:pt x="5734" y="719"/>
                  </a:lnTo>
                  <a:lnTo>
                    <a:pt x="0" y="719"/>
                  </a:lnTo>
                  <a:lnTo>
                    <a:pt x="0" y="71"/>
                  </a:lnTo>
                  <a:lnTo>
                    <a:pt x="230" y="131"/>
                  </a:lnTo>
                  <a:lnTo>
                    <a:pt x="459" y="185"/>
                  </a:lnTo>
                  <a:lnTo>
                    <a:pt x="690" y="236"/>
                  </a:lnTo>
                  <a:lnTo>
                    <a:pt x="921" y="281"/>
                  </a:lnTo>
                  <a:lnTo>
                    <a:pt x="1154" y="323"/>
                  </a:lnTo>
                  <a:lnTo>
                    <a:pt x="1389" y="358"/>
                  </a:lnTo>
                  <a:lnTo>
                    <a:pt x="1627" y="390"/>
                  </a:lnTo>
                  <a:lnTo>
                    <a:pt x="1865" y="416"/>
                  </a:lnTo>
                  <a:lnTo>
                    <a:pt x="2105" y="435"/>
                  </a:lnTo>
                  <a:lnTo>
                    <a:pt x="2348" y="449"/>
                  </a:lnTo>
                  <a:lnTo>
                    <a:pt x="2593" y="456"/>
                  </a:lnTo>
                  <a:lnTo>
                    <a:pt x="2842" y="456"/>
                  </a:lnTo>
                  <a:lnTo>
                    <a:pt x="3094" y="451"/>
                  </a:lnTo>
                  <a:lnTo>
                    <a:pt x="3348" y="439"/>
                  </a:lnTo>
                  <a:lnTo>
                    <a:pt x="3605" y="420"/>
                  </a:lnTo>
                  <a:lnTo>
                    <a:pt x="3868" y="393"/>
                  </a:lnTo>
                  <a:lnTo>
                    <a:pt x="4132" y="358"/>
                  </a:lnTo>
                  <a:lnTo>
                    <a:pt x="4402" y="316"/>
                  </a:lnTo>
                  <a:lnTo>
                    <a:pt x="4675" y="266"/>
                  </a:lnTo>
                  <a:lnTo>
                    <a:pt x="4953" y="208"/>
                  </a:lnTo>
                  <a:lnTo>
                    <a:pt x="5235" y="141"/>
                  </a:lnTo>
                  <a:lnTo>
                    <a:pt x="5349" y="113"/>
                  </a:lnTo>
                  <a:lnTo>
                    <a:pt x="5456" y="85"/>
                  </a:lnTo>
                  <a:lnTo>
                    <a:pt x="5556" y="57"/>
                  </a:lnTo>
                  <a:lnTo>
                    <a:pt x="5648" y="29"/>
                  </a:lnTo>
                  <a:lnTo>
                    <a:pt x="5734" y="0"/>
                  </a:lnTo>
                  <a:close/>
                </a:path>
              </a:pathLst>
            </a:custGeom>
            <a:solidFill>
              <a:schemeClr val="accent1"/>
            </a:solidFill>
            <a:ln w="0">
              <a:noFill/>
              <a:prstDash val="solid"/>
              <a:round/>
            </a:ln>
          </p:spPr>
          <p:txBody>
            <a:bodyPr vert="horz" wrap="square" lIns="121913" tIns="60956" rIns="121913" bIns="60956" numCol="1" anchor="t" anchorCtr="0" compatLnSpc="1"/>
            <a:lstStyle/>
            <a:p>
              <a:endParaRPr lang="zh-CN" altLang="en-US" sz="1705"/>
            </a:p>
          </p:txBody>
        </p:sp>
      </p:grpSp>
      <p:grpSp>
        <p:nvGrpSpPr>
          <p:cNvPr id="7" name="组合 6"/>
          <p:cNvGrpSpPr/>
          <p:nvPr userDrawn="1"/>
        </p:nvGrpSpPr>
        <p:grpSpPr>
          <a:xfrm>
            <a:off x="968375" y="501169"/>
            <a:ext cx="2138315" cy="1207660"/>
            <a:chOff x="968375" y="518590"/>
            <a:chExt cx="2138315" cy="1207660"/>
          </a:xfrm>
        </p:grpSpPr>
        <p:sp>
          <p:nvSpPr>
            <p:cNvPr id="8" name="PA_文本框 5"/>
            <p:cNvSpPr txBox="1"/>
            <p:nvPr>
              <p:custDataLst>
                <p:tags r:id="rId2"/>
              </p:custDataLst>
            </p:nvPr>
          </p:nvSpPr>
          <p:spPr>
            <a:xfrm>
              <a:off x="968375" y="518590"/>
              <a:ext cx="2138315" cy="923330"/>
            </a:xfrm>
            <a:prstGeom prst="rect">
              <a:avLst/>
            </a:prstGeom>
            <a:noFill/>
          </p:spPr>
          <p:txBody>
            <a:bodyPr wrap="square" rtlCol="0">
              <a:spAutoFit/>
            </a:bodyPr>
            <a:lstStyle/>
            <a:p>
              <a:pPr algn="ctr"/>
              <a:r>
                <a:rPr lang="zh-CN" altLang="en-US" sz="5400" b="1" dirty="0">
                  <a:solidFill>
                    <a:schemeClr val="bg1"/>
                  </a:solidFill>
                  <a:latin typeface="+mj-ea"/>
                  <a:ea typeface="+mj-ea"/>
                </a:rPr>
                <a:t>目录</a:t>
              </a:r>
              <a:endParaRPr lang="zh-CN" altLang="en-US" sz="5400" b="1" dirty="0">
                <a:solidFill>
                  <a:schemeClr val="bg1"/>
                </a:solidFill>
                <a:latin typeface="+mj-ea"/>
                <a:ea typeface="+mj-ea"/>
              </a:endParaRPr>
            </a:p>
          </p:txBody>
        </p:sp>
        <p:sp>
          <p:nvSpPr>
            <p:cNvPr id="9" name="PA_文本框 9"/>
            <p:cNvSpPr txBox="1"/>
            <p:nvPr>
              <p:custDataLst>
                <p:tags r:id="rId3"/>
              </p:custDataLst>
            </p:nvPr>
          </p:nvSpPr>
          <p:spPr>
            <a:xfrm>
              <a:off x="1084353" y="1326140"/>
              <a:ext cx="1906358" cy="400110"/>
            </a:xfrm>
            <a:prstGeom prst="rect">
              <a:avLst/>
            </a:prstGeom>
            <a:noFill/>
          </p:spPr>
          <p:txBody>
            <a:bodyPr vert="horz" wrap="square" rtlCol="0">
              <a:spAutoFit/>
            </a:bodyPr>
            <a:lstStyle/>
            <a:p>
              <a:pPr algn="ctr"/>
              <a:r>
                <a:rPr lang="en-US" altLang="zh-CN" sz="2000" dirty="0">
                  <a:solidFill>
                    <a:schemeClr val="bg1"/>
                  </a:solidFill>
                  <a:ea typeface="冬青黑体简体中文 W3" pitchFamily="34" charset="-122"/>
                </a:rPr>
                <a:t>CONTENTS</a:t>
              </a:r>
              <a:endParaRPr lang="zh-CN" altLang="en-US" sz="2000" dirty="0">
                <a:solidFill>
                  <a:schemeClr val="bg1"/>
                </a:solidFill>
                <a:ea typeface="冬青黑体简体中文 W3" pitchFamily="34" charset="-122"/>
              </a:endParaRPr>
            </a:p>
          </p:txBody>
        </p:sp>
      </p:grpSp>
    </p:spTree>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章节页">
    <p:spTree>
      <p:nvGrpSpPr>
        <p:cNvPr id="1" name=""/>
        <p:cNvGrpSpPr/>
        <p:nvPr/>
      </p:nvGrpSpPr>
      <p:grpSpPr>
        <a:xfrm>
          <a:off x="0" y="0"/>
          <a:ext cx="0" cy="0"/>
          <a:chOff x="0" y="0"/>
          <a:chExt cx="0" cy="0"/>
        </a:xfrm>
      </p:grpSpPr>
      <p:sp>
        <p:nvSpPr>
          <p:cNvPr id="7" name="矩形 6"/>
          <p:cNvSpPr/>
          <p:nvPr userDrawn="1"/>
        </p:nvSpPr>
        <p:spPr>
          <a:xfrm>
            <a:off x="0" y="1612510"/>
            <a:ext cx="450166" cy="36329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4551908" y="1612510"/>
            <a:ext cx="7640092" cy="36329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图片占位符 11"/>
          <p:cNvSpPr>
            <a:spLocks noGrp="1"/>
          </p:cNvSpPr>
          <p:nvPr>
            <p:ph type="pic" sz="quarter" idx="10"/>
          </p:nvPr>
        </p:nvSpPr>
        <p:spPr>
          <a:xfrm>
            <a:off x="615966" y="1612511"/>
            <a:ext cx="3770142" cy="3632981"/>
          </a:xfrm>
          <a:custGeom>
            <a:avLst/>
            <a:gdLst>
              <a:gd name="connsiteX0" fmla="*/ 0 w 3770142"/>
              <a:gd name="connsiteY0" fmla="*/ 0 h 3632981"/>
              <a:gd name="connsiteX1" fmla="*/ 3770142 w 3770142"/>
              <a:gd name="connsiteY1" fmla="*/ 0 h 3632981"/>
              <a:gd name="connsiteX2" fmla="*/ 3770142 w 3770142"/>
              <a:gd name="connsiteY2" fmla="*/ 3632981 h 3632981"/>
              <a:gd name="connsiteX3" fmla="*/ 0 w 3770142"/>
              <a:gd name="connsiteY3" fmla="*/ 3632981 h 3632981"/>
            </a:gdLst>
            <a:ahLst/>
            <a:cxnLst>
              <a:cxn ang="0">
                <a:pos x="connsiteX0" y="connsiteY0"/>
              </a:cxn>
              <a:cxn ang="0">
                <a:pos x="connsiteX1" y="connsiteY1"/>
              </a:cxn>
              <a:cxn ang="0">
                <a:pos x="connsiteX2" y="connsiteY2"/>
              </a:cxn>
              <a:cxn ang="0">
                <a:pos x="connsiteX3" y="connsiteY3"/>
              </a:cxn>
            </a:cxnLst>
            <a:rect l="l" t="t" r="r" b="b"/>
            <a:pathLst>
              <a:path w="3770142" h="3632981">
                <a:moveTo>
                  <a:pt x="0" y="0"/>
                </a:moveTo>
                <a:lnTo>
                  <a:pt x="3770142" y="0"/>
                </a:lnTo>
                <a:lnTo>
                  <a:pt x="3770142" y="3632981"/>
                </a:lnTo>
                <a:lnTo>
                  <a:pt x="0" y="3632981"/>
                </a:lnTo>
                <a:close/>
              </a:path>
            </a:pathLst>
          </a:custGeom>
        </p:spPr>
        <p:txBody>
          <a:bodyPr wrap="square">
            <a:noAutofit/>
          </a:bodyPr>
          <a:lstStyle/>
          <a:p>
            <a:endParaRPr lang="zh-CN" altLang="en-US"/>
          </a:p>
        </p:txBody>
      </p:sp>
    </p:spTree>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内容页">
    <p:spTree>
      <p:nvGrpSpPr>
        <p:cNvPr id="1" name=""/>
        <p:cNvGrpSpPr/>
        <p:nvPr/>
      </p:nvGrpSpPr>
      <p:grpSpPr>
        <a:xfrm>
          <a:off x="0" y="0"/>
          <a:ext cx="0" cy="0"/>
          <a:chOff x="0" y="0"/>
          <a:chExt cx="0" cy="0"/>
        </a:xfrm>
      </p:grpSpPr>
      <p:sp>
        <p:nvSpPr>
          <p:cNvPr id="7" name="文本占位符 6"/>
          <p:cNvSpPr>
            <a:spLocks noGrp="1"/>
          </p:cNvSpPr>
          <p:nvPr>
            <p:ph type="body" sz="quarter" idx="10" hasCustomPrompt="1"/>
          </p:nvPr>
        </p:nvSpPr>
        <p:spPr>
          <a:xfrm>
            <a:off x="169886" y="367498"/>
            <a:ext cx="5638800" cy="723900"/>
          </a:xfrm>
          <a:prstGeom prst="rect">
            <a:avLst/>
          </a:prstGeom>
        </p:spPr>
        <p:txBody>
          <a:bodyPr anchor="ctr" anchorCtr="0">
            <a:normAutofit/>
          </a:bodyPr>
          <a:lstStyle>
            <a:lvl1pPr marL="0" indent="0" algn="l" defTabSz="914400" rtl="0" eaLnBrk="1" latinLnBrk="0" hangingPunct="1">
              <a:buNone/>
              <a:defRPr lang="zh-CN" altLang="en-US" sz="3200" b="1" kern="1200" dirty="0" smtClean="0">
                <a:solidFill>
                  <a:schemeClr val="tx1">
                    <a:lumMod val="75000"/>
                    <a:lumOff val="25000"/>
                  </a:schemeClr>
                </a:solidFill>
                <a:latin typeface="+mj-ea"/>
                <a:ea typeface="+mj-ea"/>
                <a:cs typeface="+mn-cs"/>
              </a:defRPr>
            </a:lvl1pPr>
          </a:lstStyle>
          <a:p>
            <a:pPr lvl="0"/>
            <a:r>
              <a:rPr lang="zh-CN" altLang="en-US" dirty="0"/>
              <a:t>点击此处添加标题</a:t>
            </a:r>
            <a:endParaRPr lang="zh-CN" altLang="en-US" dirty="0"/>
          </a:p>
        </p:txBody>
      </p:sp>
      <p:sp>
        <p:nvSpPr>
          <p:cNvPr id="10" name="任意多边形: 形状 9"/>
          <p:cNvSpPr/>
          <p:nvPr userDrawn="1"/>
        </p:nvSpPr>
        <p:spPr>
          <a:xfrm>
            <a:off x="0" y="496086"/>
            <a:ext cx="169886" cy="466725"/>
          </a:xfrm>
          <a:custGeom>
            <a:avLst/>
            <a:gdLst>
              <a:gd name="connsiteX0" fmla="*/ 0 w 169886"/>
              <a:gd name="connsiteY0" fmla="*/ 0 h 466725"/>
              <a:gd name="connsiteX1" fmla="*/ 111149 w 169886"/>
              <a:gd name="connsiteY1" fmla="*/ 0 h 466725"/>
              <a:gd name="connsiteX2" fmla="*/ 169886 w 169886"/>
              <a:gd name="connsiteY2" fmla="*/ 58737 h 466725"/>
              <a:gd name="connsiteX3" fmla="*/ 169886 w 169886"/>
              <a:gd name="connsiteY3" fmla="*/ 407988 h 466725"/>
              <a:gd name="connsiteX4" fmla="*/ 111149 w 169886"/>
              <a:gd name="connsiteY4" fmla="*/ 466725 h 466725"/>
              <a:gd name="connsiteX5" fmla="*/ 0 w 169886"/>
              <a:gd name="connsiteY5" fmla="*/ 466725 h 466725"/>
              <a:gd name="connsiteX6" fmla="*/ 0 w 169886"/>
              <a:gd name="connsiteY6" fmla="*/ 0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86" h="466725">
                <a:moveTo>
                  <a:pt x="0" y="0"/>
                </a:moveTo>
                <a:lnTo>
                  <a:pt x="111149" y="0"/>
                </a:lnTo>
                <a:cubicBezTo>
                  <a:pt x="143589" y="0"/>
                  <a:pt x="169886" y="26297"/>
                  <a:pt x="169886" y="58737"/>
                </a:cubicBezTo>
                <a:lnTo>
                  <a:pt x="169886" y="407988"/>
                </a:lnTo>
                <a:cubicBezTo>
                  <a:pt x="169886" y="440428"/>
                  <a:pt x="143589" y="466725"/>
                  <a:pt x="111149" y="466725"/>
                </a:cubicBezTo>
                <a:lnTo>
                  <a:pt x="0" y="46672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图文排版1">
    <p:spTree>
      <p:nvGrpSpPr>
        <p:cNvPr id="1" name=""/>
        <p:cNvGrpSpPr/>
        <p:nvPr/>
      </p:nvGrpSpPr>
      <p:grpSpPr>
        <a:xfrm>
          <a:off x="0" y="0"/>
          <a:ext cx="0" cy="0"/>
          <a:chOff x="0" y="0"/>
          <a:chExt cx="0" cy="0"/>
        </a:xfrm>
      </p:grpSpPr>
      <p:sp>
        <p:nvSpPr>
          <p:cNvPr id="7" name="文本占位符 6"/>
          <p:cNvSpPr>
            <a:spLocks noGrp="1"/>
          </p:cNvSpPr>
          <p:nvPr>
            <p:ph type="body" sz="quarter" idx="10" hasCustomPrompt="1"/>
          </p:nvPr>
        </p:nvSpPr>
        <p:spPr>
          <a:xfrm>
            <a:off x="169886" y="367498"/>
            <a:ext cx="5638800" cy="723900"/>
          </a:xfrm>
          <a:prstGeom prst="rect">
            <a:avLst/>
          </a:prstGeom>
        </p:spPr>
        <p:txBody>
          <a:bodyPr anchor="ctr" anchorCtr="0">
            <a:normAutofit/>
          </a:bodyPr>
          <a:lstStyle>
            <a:lvl1pPr marL="0" indent="0" algn="l" defTabSz="914400" rtl="0" eaLnBrk="1" latinLnBrk="0" hangingPunct="1">
              <a:buNone/>
              <a:defRPr lang="zh-CN" altLang="en-US" sz="3200" b="1" kern="1200" dirty="0" smtClean="0">
                <a:solidFill>
                  <a:schemeClr val="tx1">
                    <a:lumMod val="75000"/>
                    <a:lumOff val="25000"/>
                  </a:schemeClr>
                </a:solidFill>
                <a:latin typeface="+mj-ea"/>
                <a:ea typeface="+mj-ea"/>
                <a:cs typeface="+mn-cs"/>
              </a:defRPr>
            </a:lvl1pPr>
          </a:lstStyle>
          <a:p>
            <a:pPr lvl="0"/>
            <a:r>
              <a:rPr lang="zh-CN" altLang="en-US" dirty="0"/>
              <a:t>点击此处添加标题</a:t>
            </a:r>
            <a:endParaRPr lang="zh-CN" altLang="en-US" dirty="0"/>
          </a:p>
        </p:txBody>
      </p:sp>
      <p:sp>
        <p:nvSpPr>
          <p:cNvPr id="10" name="任意多边形: 形状 9"/>
          <p:cNvSpPr/>
          <p:nvPr userDrawn="1"/>
        </p:nvSpPr>
        <p:spPr>
          <a:xfrm>
            <a:off x="0" y="496086"/>
            <a:ext cx="169886" cy="466725"/>
          </a:xfrm>
          <a:custGeom>
            <a:avLst/>
            <a:gdLst>
              <a:gd name="connsiteX0" fmla="*/ 0 w 169886"/>
              <a:gd name="connsiteY0" fmla="*/ 0 h 466725"/>
              <a:gd name="connsiteX1" fmla="*/ 111149 w 169886"/>
              <a:gd name="connsiteY1" fmla="*/ 0 h 466725"/>
              <a:gd name="connsiteX2" fmla="*/ 169886 w 169886"/>
              <a:gd name="connsiteY2" fmla="*/ 58737 h 466725"/>
              <a:gd name="connsiteX3" fmla="*/ 169886 w 169886"/>
              <a:gd name="connsiteY3" fmla="*/ 407988 h 466725"/>
              <a:gd name="connsiteX4" fmla="*/ 111149 w 169886"/>
              <a:gd name="connsiteY4" fmla="*/ 466725 h 466725"/>
              <a:gd name="connsiteX5" fmla="*/ 0 w 169886"/>
              <a:gd name="connsiteY5" fmla="*/ 466725 h 466725"/>
              <a:gd name="connsiteX6" fmla="*/ 0 w 169886"/>
              <a:gd name="connsiteY6" fmla="*/ 0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86" h="466725">
                <a:moveTo>
                  <a:pt x="0" y="0"/>
                </a:moveTo>
                <a:lnTo>
                  <a:pt x="111149" y="0"/>
                </a:lnTo>
                <a:cubicBezTo>
                  <a:pt x="143589" y="0"/>
                  <a:pt x="169886" y="26297"/>
                  <a:pt x="169886" y="58737"/>
                </a:cubicBezTo>
                <a:lnTo>
                  <a:pt x="169886" y="407988"/>
                </a:lnTo>
                <a:cubicBezTo>
                  <a:pt x="169886" y="440428"/>
                  <a:pt x="143589" y="466725"/>
                  <a:pt x="111149" y="466725"/>
                </a:cubicBezTo>
                <a:lnTo>
                  <a:pt x="0" y="46672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图片占位符 10"/>
          <p:cNvSpPr>
            <a:spLocks noGrp="1"/>
          </p:cNvSpPr>
          <p:nvPr>
            <p:ph type="pic" sz="quarter" idx="11"/>
          </p:nvPr>
        </p:nvSpPr>
        <p:spPr>
          <a:xfrm>
            <a:off x="1015999" y="1502474"/>
            <a:ext cx="2128560" cy="2128560"/>
          </a:xfrm>
          <a:custGeom>
            <a:avLst/>
            <a:gdLst>
              <a:gd name="connsiteX0" fmla="*/ 1064280 w 2128560"/>
              <a:gd name="connsiteY0" fmla="*/ 0 h 2128560"/>
              <a:gd name="connsiteX1" fmla="*/ 2128560 w 2128560"/>
              <a:gd name="connsiteY1" fmla="*/ 1064280 h 2128560"/>
              <a:gd name="connsiteX2" fmla="*/ 1064280 w 2128560"/>
              <a:gd name="connsiteY2" fmla="*/ 2128560 h 2128560"/>
              <a:gd name="connsiteX3" fmla="*/ 0 w 2128560"/>
              <a:gd name="connsiteY3" fmla="*/ 1064280 h 2128560"/>
              <a:gd name="connsiteX4" fmla="*/ 1064280 w 2128560"/>
              <a:gd name="connsiteY4" fmla="*/ 0 h 2128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8560" h="2128560">
                <a:moveTo>
                  <a:pt x="1064280" y="0"/>
                </a:moveTo>
                <a:cubicBezTo>
                  <a:pt x="1652066" y="0"/>
                  <a:pt x="2128560" y="476494"/>
                  <a:pt x="2128560" y="1064280"/>
                </a:cubicBezTo>
                <a:cubicBezTo>
                  <a:pt x="2128560" y="1652066"/>
                  <a:pt x="1652066" y="2128560"/>
                  <a:pt x="1064280" y="2128560"/>
                </a:cubicBezTo>
                <a:cubicBezTo>
                  <a:pt x="476494" y="2128560"/>
                  <a:pt x="0" y="1652066"/>
                  <a:pt x="0" y="1064280"/>
                </a:cubicBezTo>
                <a:cubicBezTo>
                  <a:pt x="0" y="476494"/>
                  <a:pt x="476494" y="0"/>
                  <a:pt x="1064280"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3687133" y="1502474"/>
            <a:ext cx="2128560" cy="2128560"/>
          </a:xfrm>
          <a:custGeom>
            <a:avLst/>
            <a:gdLst>
              <a:gd name="connsiteX0" fmla="*/ 1064280 w 2128560"/>
              <a:gd name="connsiteY0" fmla="*/ 0 h 2128560"/>
              <a:gd name="connsiteX1" fmla="*/ 2128560 w 2128560"/>
              <a:gd name="connsiteY1" fmla="*/ 1064280 h 2128560"/>
              <a:gd name="connsiteX2" fmla="*/ 1064280 w 2128560"/>
              <a:gd name="connsiteY2" fmla="*/ 2128560 h 2128560"/>
              <a:gd name="connsiteX3" fmla="*/ 0 w 2128560"/>
              <a:gd name="connsiteY3" fmla="*/ 1064280 h 2128560"/>
              <a:gd name="connsiteX4" fmla="*/ 1064280 w 2128560"/>
              <a:gd name="connsiteY4" fmla="*/ 0 h 2128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8560" h="2128560">
                <a:moveTo>
                  <a:pt x="1064280" y="0"/>
                </a:moveTo>
                <a:cubicBezTo>
                  <a:pt x="1652066" y="0"/>
                  <a:pt x="2128560" y="476494"/>
                  <a:pt x="2128560" y="1064280"/>
                </a:cubicBezTo>
                <a:cubicBezTo>
                  <a:pt x="2128560" y="1652066"/>
                  <a:pt x="1652066" y="2128560"/>
                  <a:pt x="1064280" y="2128560"/>
                </a:cubicBezTo>
                <a:cubicBezTo>
                  <a:pt x="476494" y="2128560"/>
                  <a:pt x="0" y="1652066"/>
                  <a:pt x="0" y="1064280"/>
                </a:cubicBezTo>
                <a:cubicBezTo>
                  <a:pt x="0" y="476494"/>
                  <a:pt x="476494" y="0"/>
                  <a:pt x="1064280" y="0"/>
                </a:cubicBezTo>
                <a:close/>
              </a:path>
            </a:pathLst>
          </a:custGeom>
        </p:spPr>
        <p:txBody>
          <a:bodyPr wrap="square">
            <a:noAutofit/>
          </a:bodyPr>
          <a:lstStyle/>
          <a:p>
            <a:endParaRPr lang="zh-CN" altLang="en-US"/>
          </a:p>
        </p:txBody>
      </p:sp>
      <p:sp>
        <p:nvSpPr>
          <p:cNvPr id="16" name="图片占位符 15"/>
          <p:cNvSpPr>
            <a:spLocks noGrp="1"/>
          </p:cNvSpPr>
          <p:nvPr>
            <p:ph type="pic" sz="quarter" idx="13"/>
          </p:nvPr>
        </p:nvSpPr>
        <p:spPr>
          <a:xfrm>
            <a:off x="6358267" y="1502474"/>
            <a:ext cx="2128560" cy="2128560"/>
          </a:xfrm>
          <a:custGeom>
            <a:avLst/>
            <a:gdLst>
              <a:gd name="connsiteX0" fmla="*/ 1064280 w 2128560"/>
              <a:gd name="connsiteY0" fmla="*/ 0 h 2128560"/>
              <a:gd name="connsiteX1" fmla="*/ 2128560 w 2128560"/>
              <a:gd name="connsiteY1" fmla="*/ 1064280 h 2128560"/>
              <a:gd name="connsiteX2" fmla="*/ 1064280 w 2128560"/>
              <a:gd name="connsiteY2" fmla="*/ 2128560 h 2128560"/>
              <a:gd name="connsiteX3" fmla="*/ 0 w 2128560"/>
              <a:gd name="connsiteY3" fmla="*/ 1064280 h 2128560"/>
              <a:gd name="connsiteX4" fmla="*/ 1064280 w 2128560"/>
              <a:gd name="connsiteY4" fmla="*/ 0 h 2128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8560" h="2128560">
                <a:moveTo>
                  <a:pt x="1064280" y="0"/>
                </a:moveTo>
                <a:cubicBezTo>
                  <a:pt x="1652066" y="0"/>
                  <a:pt x="2128560" y="476494"/>
                  <a:pt x="2128560" y="1064280"/>
                </a:cubicBezTo>
                <a:cubicBezTo>
                  <a:pt x="2128560" y="1652066"/>
                  <a:pt x="1652066" y="2128560"/>
                  <a:pt x="1064280" y="2128560"/>
                </a:cubicBezTo>
                <a:cubicBezTo>
                  <a:pt x="476494" y="2128560"/>
                  <a:pt x="0" y="1652066"/>
                  <a:pt x="0" y="1064280"/>
                </a:cubicBezTo>
                <a:cubicBezTo>
                  <a:pt x="0" y="476494"/>
                  <a:pt x="476494" y="0"/>
                  <a:pt x="1064280" y="0"/>
                </a:cubicBezTo>
                <a:close/>
              </a:path>
            </a:pathLst>
          </a:custGeom>
        </p:spPr>
        <p:txBody>
          <a:bodyPr wrap="square">
            <a:noAutofit/>
          </a:bodyPr>
          <a:lstStyle/>
          <a:p>
            <a:endParaRPr lang="zh-CN" altLang="en-US"/>
          </a:p>
        </p:txBody>
      </p:sp>
      <p:sp>
        <p:nvSpPr>
          <p:cNvPr id="19" name="图片占位符 18"/>
          <p:cNvSpPr>
            <a:spLocks noGrp="1"/>
          </p:cNvSpPr>
          <p:nvPr>
            <p:ph type="pic" sz="quarter" idx="14"/>
          </p:nvPr>
        </p:nvSpPr>
        <p:spPr>
          <a:xfrm>
            <a:off x="9029400" y="1502474"/>
            <a:ext cx="2128560" cy="2128560"/>
          </a:xfrm>
          <a:custGeom>
            <a:avLst/>
            <a:gdLst>
              <a:gd name="connsiteX0" fmla="*/ 1064280 w 2128560"/>
              <a:gd name="connsiteY0" fmla="*/ 0 h 2128560"/>
              <a:gd name="connsiteX1" fmla="*/ 2128560 w 2128560"/>
              <a:gd name="connsiteY1" fmla="*/ 1064280 h 2128560"/>
              <a:gd name="connsiteX2" fmla="*/ 1064280 w 2128560"/>
              <a:gd name="connsiteY2" fmla="*/ 2128560 h 2128560"/>
              <a:gd name="connsiteX3" fmla="*/ 0 w 2128560"/>
              <a:gd name="connsiteY3" fmla="*/ 1064280 h 2128560"/>
              <a:gd name="connsiteX4" fmla="*/ 1064280 w 2128560"/>
              <a:gd name="connsiteY4" fmla="*/ 0 h 2128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8560" h="2128560">
                <a:moveTo>
                  <a:pt x="1064280" y="0"/>
                </a:moveTo>
                <a:cubicBezTo>
                  <a:pt x="1652066" y="0"/>
                  <a:pt x="2128560" y="476494"/>
                  <a:pt x="2128560" y="1064280"/>
                </a:cubicBezTo>
                <a:cubicBezTo>
                  <a:pt x="2128560" y="1652066"/>
                  <a:pt x="1652066" y="2128560"/>
                  <a:pt x="1064280" y="2128560"/>
                </a:cubicBezTo>
                <a:cubicBezTo>
                  <a:pt x="476494" y="2128560"/>
                  <a:pt x="0" y="1652066"/>
                  <a:pt x="0" y="1064280"/>
                </a:cubicBezTo>
                <a:cubicBezTo>
                  <a:pt x="0" y="476494"/>
                  <a:pt x="476494" y="0"/>
                  <a:pt x="1064280" y="0"/>
                </a:cubicBezTo>
                <a:close/>
              </a:path>
            </a:pathLst>
          </a:custGeom>
        </p:spPr>
        <p:txBody>
          <a:bodyPr wrap="square">
            <a:noAutofit/>
          </a:bodyPr>
          <a:lstStyle/>
          <a:p>
            <a:endParaRPr lang="zh-CN" altLang="en-US"/>
          </a:p>
        </p:txBody>
      </p:sp>
    </p:spTree>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图文排版3">
    <p:spTree>
      <p:nvGrpSpPr>
        <p:cNvPr id="1" name=""/>
        <p:cNvGrpSpPr/>
        <p:nvPr/>
      </p:nvGrpSpPr>
      <p:grpSpPr>
        <a:xfrm>
          <a:off x="0" y="0"/>
          <a:ext cx="0" cy="0"/>
          <a:chOff x="0" y="0"/>
          <a:chExt cx="0" cy="0"/>
        </a:xfrm>
      </p:grpSpPr>
      <p:sp>
        <p:nvSpPr>
          <p:cNvPr id="7" name="文本占位符 6"/>
          <p:cNvSpPr>
            <a:spLocks noGrp="1"/>
          </p:cNvSpPr>
          <p:nvPr>
            <p:ph type="body" sz="quarter" idx="10" hasCustomPrompt="1"/>
          </p:nvPr>
        </p:nvSpPr>
        <p:spPr>
          <a:xfrm>
            <a:off x="169886" y="367498"/>
            <a:ext cx="5638800" cy="723900"/>
          </a:xfrm>
          <a:prstGeom prst="rect">
            <a:avLst/>
          </a:prstGeom>
        </p:spPr>
        <p:txBody>
          <a:bodyPr anchor="ctr" anchorCtr="0">
            <a:normAutofit/>
          </a:bodyPr>
          <a:lstStyle>
            <a:lvl1pPr marL="0" indent="0" algn="l" defTabSz="914400" rtl="0" eaLnBrk="1" latinLnBrk="0" hangingPunct="1">
              <a:buNone/>
              <a:defRPr lang="zh-CN" altLang="en-US" sz="3200" b="1" kern="1200" dirty="0" smtClean="0">
                <a:solidFill>
                  <a:schemeClr val="tx1">
                    <a:lumMod val="75000"/>
                    <a:lumOff val="25000"/>
                  </a:schemeClr>
                </a:solidFill>
                <a:latin typeface="+mj-ea"/>
                <a:ea typeface="+mj-ea"/>
                <a:cs typeface="+mn-cs"/>
              </a:defRPr>
            </a:lvl1pPr>
          </a:lstStyle>
          <a:p>
            <a:pPr lvl="0"/>
            <a:r>
              <a:rPr lang="zh-CN" altLang="en-US" dirty="0"/>
              <a:t>点击此处添加标题</a:t>
            </a:r>
            <a:endParaRPr lang="zh-CN" altLang="en-US" dirty="0"/>
          </a:p>
        </p:txBody>
      </p:sp>
      <p:sp>
        <p:nvSpPr>
          <p:cNvPr id="10" name="任意多边形: 形状 9"/>
          <p:cNvSpPr/>
          <p:nvPr userDrawn="1"/>
        </p:nvSpPr>
        <p:spPr>
          <a:xfrm>
            <a:off x="0" y="496086"/>
            <a:ext cx="169886" cy="466725"/>
          </a:xfrm>
          <a:custGeom>
            <a:avLst/>
            <a:gdLst>
              <a:gd name="connsiteX0" fmla="*/ 0 w 169886"/>
              <a:gd name="connsiteY0" fmla="*/ 0 h 466725"/>
              <a:gd name="connsiteX1" fmla="*/ 111149 w 169886"/>
              <a:gd name="connsiteY1" fmla="*/ 0 h 466725"/>
              <a:gd name="connsiteX2" fmla="*/ 169886 w 169886"/>
              <a:gd name="connsiteY2" fmla="*/ 58737 h 466725"/>
              <a:gd name="connsiteX3" fmla="*/ 169886 w 169886"/>
              <a:gd name="connsiteY3" fmla="*/ 407988 h 466725"/>
              <a:gd name="connsiteX4" fmla="*/ 111149 w 169886"/>
              <a:gd name="connsiteY4" fmla="*/ 466725 h 466725"/>
              <a:gd name="connsiteX5" fmla="*/ 0 w 169886"/>
              <a:gd name="connsiteY5" fmla="*/ 466725 h 466725"/>
              <a:gd name="connsiteX6" fmla="*/ 0 w 169886"/>
              <a:gd name="connsiteY6" fmla="*/ 0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86" h="466725">
                <a:moveTo>
                  <a:pt x="0" y="0"/>
                </a:moveTo>
                <a:lnTo>
                  <a:pt x="111149" y="0"/>
                </a:lnTo>
                <a:cubicBezTo>
                  <a:pt x="143589" y="0"/>
                  <a:pt x="169886" y="26297"/>
                  <a:pt x="169886" y="58737"/>
                </a:cubicBezTo>
                <a:lnTo>
                  <a:pt x="169886" y="407988"/>
                </a:lnTo>
                <a:cubicBezTo>
                  <a:pt x="169886" y="440428"/>
                  <a:pt x="143589" y="466725"/>
                  <a:pt x="111149" y="466725"/>
                </a:cubicBezTo>
                <a:lnTo>
                  <a:pt x="0" y="46672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图片占位符 8"/>
          <p:cNvSpPr>
            <a:spLocks noGrp="1"/>
          </p:cNvSpPr>
          <p:nvPr>
            <p:ph type="pic" sz="quarter" idx="11"/>
          </p:nvPr>
        </p:nvSpPr>
        <p:spPr>
          <a:xfrm>
            <a:off x="3958625" y="4720627"/>
            <a:ext cx="4274750" cy="2137374"/>
          </a:xfrm>
          <a:custGeom>
            <a:avLst/>
            <a:gdLst>
              <a:gd name="connsiteX0" fmla="*/ 2137375 w 4274750"/>
              <a:gd name="connsiteY0" fmla="*/ 0 h 2137374"/>
              <a:gd name="connsiteX1" fmla="*/ 4263716 w 4274750"/>
              <a:gd name="connsiteY1" fmla="*/ 1918841 h 2137374"/>
              <a:gd name="connsiteX2" fmla="*/ 4274750 w 4274750"/>
              <a:gd name="connsiteY2" fmla="*/ 2137374 h 2137374"/>
              <a:gd name="connsiteX3" fmla="*/ 0 w 4274750"/>
              <a:gd name="connsiteY3" fmla="*/ 2137374 h 2137374"/>
              <a:gd name="connsiteX4" fmla="*/ 11035 w 4274750"/>
              <a:gd name="connsiteY4" fmla="*/ 1918841 h 2137374"/>
              <a:gd name="connsiteX5" fmla="*/ 2137375 w 4274750"/>
              <a:gd name="connsiteY5" fmla="*/ 0 h 213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4750" h="2137374">
                <a:moveTo>
                  <a:pt x="2137375" y="0"/>
                </a:moveTo>
                <a:cubicBezTo>
                  <a:pt x="3244038" y="0"/>
                  <a:pt x="4154260" y="841057"/>
                  <a:pt x="4263716" y="1918841"/>
                </a:cubicBezTo>
                <a:lnTo>
                  <a:pt x="4274750" y="2137374"/>
                </a:lnTo>
                <a:lnTo>
                  <a:pt x="0" y="2137374"/>
                </a:lnTo>
                <a:lnTo>
                  <a:pt x="11035" y="1918841"/>
                </a:lnTo>
                <a:cubicBezTo>
                  <a:pt x="120490" y="841057"/>
                  <a:pt x="1030712" y="0"/>
                  <a:pt x="2137375" y="0"/>
                </a:cubicBezTo>
                <a:close/>
              </a:path>
            </a:pathLst>
          </a:custGeom>
        </p:spPr>
        <p:txBody>
          <a:bodyPr wrap="square">
            <a:noAutofit/>
          </a:bodyPr>
          <a:lstStyle/>
          <a:p>
            <a:endParaRPr lang="zh-CN" altLang="en-US"/>
          </a:p>
        </p:txBody>
      </p:sp>
    </p:spTree>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图文排版5">
    <p:spTree>
      <p:nvGrpSpPr>
        <p:cNvPr id="1" name=""/>
        <p:cNvGrpSpPr/>
        <p:nvPr/>
      </p:nvGrpSpPr>
      <p:grpSpPr>
        <a:xfrm>
          <a:off x="0" y="0"/>
          <a:ext cx="0" cy="0"/>
          <a:chOff x="0" y="0"/>
          <a:chExt cx="0" cy="0"/>
        </a:xfrm>
      </p:grpSpPr>
      <p:sp>
        <p:nvSpPr>
          <p:cNvPr id="7" name="文本占位符 6"/>
          <p:cNvSpPr>
            <a:spLocks noGrp="1"/>
          </p:cNvSpPr>
          <p:nvPr>
            <p:ph type="body" sz="quarter" idx="10" hasCustomPrompt="1"/>
          </p:nvPr>
        </p:nvSpPr>
        <p:spPr>
          <a:xfrm>
            <a:off x="169886" y="367498"/>
            <a:ext cx="5638800" cy="723900"/>
          </a:xfrm>
          <a:prstGeom prst="rect">
            <a:avLst/>
          </a:prstGeom>
        </p:spPr>
        <p:txBody>
          <a:bodyPr anchor="ctr" anchorCtr="0">
            <a:normAutofit/>
          </a:bodyPr>
          <a:lstStyle>
            <a:lvl1pPr marL="0" indent="0" algn="l" defTabSz="914400" rtl="0" eaLnBrk="1" latinLnBrk="0" hangingPunct="1">
              <a:buNone/>
              <a:defRPr lang="zh-CN" altLang="en-US" sz="3200" b="1" kern="1200" dirty="0" smtClean="0">
                <a:solidFill>
                  <a:schemeClr val="tx1">
                    <a:lumMod val="75000"/>
                    <a:lumOff val="25000"/>
                  </a:schemeClr>
                </a:solidFill>
                <a:latin typeface="+mj-ea"/>
                <a:ea typeface="+mj-ea"/>
                <a:cs typeface="+mn-cs"/>
              </a:defRPr>
            </a:lvl1pPr>
          </a:lstStyle>
          <a:p>
            <a:pPr lvl="0"/>
            <a:r>
              <a:rPr lang="zh-CN" altLang="en-US" dirty="0"/>
              <a:t>点击此处添加标题</a:t>
            </a:r>
            <a:endParaRPr lang="zh-CN" altLang="en-US" dirty="0"/>
          </a:p>
        </p:txBody>
      </p:sp>
      <p:sp>
        <p:nvSpPr>
          <p:cNvPr id="10" name="任意多边形: 形状 9"/>
          <p:cNvSpPr/>
          <p:nvPr userDrawn="1"/>
        </p:nvSpPr>
        <p:spPr>
          <a:xfrm>
            <a:off x="0" y="496086"/>
            <a:ext cx="169886" cy="466725"/>
          </a:xfrm>
          <a:custGeom>
            <a:avLst/>
            <a:gdLst>
              <a:gd name="connsiteX0" fmla="*/ 0 w 169886"/>
              <a:gd name="connsiteY0" fmla="*/ 0 h 466725"/>
              <a:gd name="connsiteX1" fmla="*/ 111149 w 169886"/>
              <a:gd name="connsiteY1" fmla="*/ 0 h 466725"/>
              <a:gd name="connsiteX2" fmla="*/ 169886 w 169886"/>
              <a:gd name="connsiteY2" fmla="*/ 58737 h 466725"/>
              <a:gd name="connsiteX3" fmla="*/ 169886 w 169886"/>
              <a:gd name="connsiteY3" fmla="*/ 407988 h 466725"/>
              <a:gd name="connsiteX4" fmla="*/ 111149 w 169886"/>
              <a:gd name="connsiteY4" fmla="*/ 466725 h 466725"/>
              <a:gd name="connsiteX5" fmla="*/ 0 w 169886"/>
              <a:gd name="connsiteY5" fmla="*/ 466725 h 466725"/>
              <a:gd name="connsiteX6" fmla="*/ 0 w 169886"/>
              <a:gd name="connsiteY6" fmla="*/ 0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86" h="466725">
                <a:moveTo>
                  <a:pt x="0" y="0"/>
                </a:moveTo>
                <a:lnTo>
                  <a:pt x="111149" y="0"/>
                </a:lnTo>
                <a:cubicBezTo>
                  <a:pt x="143589" y="0"/>
                  <a:pt x="169886" y="26297"/>
                  <a:pt x="169886" y="58737"/>
                </a:cubicBezTo>
                <a:lnTo>
                  <a:pt x="169886" y="407988"/>
                </a:lnTo>
                <a:cubicBezTo>
                  <a:pt x="169886" y="440428"/>
                  <a:pt x="143589" y="466725"/>
                  <a:pt x="111149" y="466725"/>
                </a:cubicBezTo>
                <a:lnTo>
                  <a:pt x="0" y="46672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图片占位符 14"/>
          <p:cNvSpPr>
            <a:spLocks noGrp="1"/>
          </p:cNvSpPr>
          <p:nvPr>
            <p:ph type="pic" sz="quarter" idx="11"/>
          </p:nvPr>
        </p:nvSpPr>
        <p:spPr>
          <a:xfrm>
            <a:off x="5393635" y="0"/>
            <a:ext cx="6096001" cy="6858000"/>
          </a:xfrm>
          <a:custGeom>
            <a:avLst/>
            <a:gdLst>
              <a:gd name="connsiteX0" fmla="*/ 3774311 w 6096001"/>
              <a:gd name="connsiteY0" fmla="*/ 1358348 h 6858000"/>
              <a:gd name="connsiteX1" fmla="*/ 6096001 w 6096001"/>
              <a:gd name="connsiteY1" fmla="*/ 1358348 h 6858000"/>
              <a:gd name="connsiteX2" fmla="*/ 4455290 w 6096001"/>
              <a:gd name="connsiteY2" fmla="*/ 6858000 h 6858000"/>
              <a:gd name="connsiteX3" fmla="*/ 2133600 w 6096001"/>
              <a:gd name="connsiteY3" fmla="*/ 6858000 h 6858000"/>
              <a:gd name="connsiteX4" fmla="*/ 1640711 w 6096001"/>
              <a:gd name="connsiteY4" fmla="*/ 0 h 6858000"/>
              <a:gd name="connsiteX5" fmla="*/ 3962401 w 6096001"/>
              <a:gd name="connsiteY5" fmla="*/ 0 h 6858000"/>
              <a:gd name="connsiteX6" fmla="*/ 2321690 w 6096001"/>
              <a:gd name="connsiteY6" fmla="*/ 5499652 h 6858000"/>
              <a:gd name="connsiteX7" fmla="*/ 0 w 6096001"/>
              <a:gd name="connsiteY7" fmla="*/ 54996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3774311" y="1358348"/>
                </a:moveTo>
                <a:lnTo>
                  <a:pt x="6096001" y="1358348"/>
                </a:lnTo>
                <a:lnTo>
                  <a:pt x="4455290" y="6858000"/>
                </a:lnTo>
                <a:lnTo>
                  <a:pt x="2133600" y="6858000"/>
                </a:lnTo>
                <a:close/>
                <a:moveTo>
                  <a:pt x="1640711" y="0"/>
                </a:moveTo>
                <a:lnTo>
                  <a:pt x="3962401" y="0"/>
                </a:lnTo>
                <a:lnTo>
                  <a:pt x="2321690" y="5499652"/>
                </a:lnTo>
                <a:lnTo>
                  <a:pt x="0" y="5499652"/>
                </a:lnTo>
                <a:close/>
              </a:path>
            </a:pathLst>
          </a:custGeom>
        </p:spPr>
        <p:txBody>
          <a:bodyPr wrap="square">
            <a:noAutofit/>
          </a:bodyPr>
          <a:lstStyle/>
          <a:p>
            <a:endParaRPr lang="zh-CN" altLang="en-US"/>
          </a:p>
        </p:txBody>
      </p:sp>
      <p:cxnSp>
        <p:nvCxnSpPr>
          <p:cNvPr id="16" name="直接连接符 15"/>
          <p:cNvCxnSpPr/>
          <p:nvPr userDrawn="1"/>
        </p:nvCxnSpPr>
        <p:spPr>
          <a:xfrm flipH="1">
            <a:off x="7740868" y="0"/>
            <a:ext cx="1706332" cy="573864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flipH="1">
            <a:off x="9924778" y="1135118"/>
            <a:ext cx="1706332" cy="573864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文排版6">
    <p:spTree>
      <p:nvGrpSpPr>
        <p:cNvPr id="1" name=""/>
        <p:cNvGrpSpPr/>
        <p:nvPr/>
      </p:nvGrpSpPr>
      <p:grpSpPr>
        <a:xfrm>
          <a:off x="0" y="0"/>
          <a:ext cx="0" cy="0"/>
          <a:chOff x="0" y="0"/>
          <a:chExt cx="0" cy="0"/>
        </a:xfrm>
      </p:grpSpPr>
      <p:sp>
        <p:nvSpPr>
          <p:cNvPr id="7" name="文本占位符 6"/>
          <p:cNvSpPr>
            <a:spLocks noGrp="1"/>
          </p:cNvSpPr>
          <p:nvPr>
            <p:ph type="body" sz="quarter" idx="10" hasCustomPrompt="1"/>
          </p:nvPr>
        </p:nvSpPr>
        <p:spPr>
          <a:xfrm>
            <a:off x="169886" y="367498"/>
            <a:ext cx="5638800" cy="723900"/>
          </a:xfrm>
          <a:prstGeom prst="rect">
            <a:avLst/>
          </a:prstGeom>
        </p:spPr>
        <p:txBody>
          <a:bodyPr anchor="ctr" anchorCtr="0">
            <a:normAutofit/>
          </a:bodyPr>
          <a:lstStyle>
            <a:lvl1pPr marL="0" indent="0" algn="l" defTabSz="914400" rtl="0" eaLnBrk="1" latinLnBrk="0" hangingPunct="1">
              <a:buNone/>
              <a:defRPr lang="zh-CN" altLang="en-US" sz="3200" b="1" kern="1200" dirty="0" smtClean="0">
                <a:solidFill>
                  <a:schemeClr val="tx1">
                    <a:lumMod val="75000"/>
                    <a:lumOff val="25000"/>
                  </a:schemeClr>
                </a:solidFill>
                <a:latin typeface="+mj-ea"/>
                <a:ea typeface="+mj-ea"/>
                <a:cs typeface="+mn-cs"/>
              </a:defRPr>
            </a:lvl1pPr>
          </a:lstStyle>
          <a:p>
            <a:pPr lvl="0"/>
            <a:r>
              <a:rPr lang="zh-CN" altLang="en-US" dirty="0"/>
              <a:t>点击此处添加标题</a:t>
            </a:r>
            <a:endParaRPr lang="zh-CN" altLang="en-US" dirty="0"/>
          </a:p>
        </p:txBody>
      </p:sp>
      <p:sp>
        <p:nvSpPr>
          <p:cNvPr id="10" name="任意多边形: 形状 9"/>
          <p:cNvSpPr/>
          <p:nvPr userDrawn="1"/>
        </p:nvSpPr>
        <p:spPr>
          <a:xfrm>
            <a:off x="0" y="496086"/>
            <a:ext cx="169886" cy="466725"/>
          </a:xfrm>
          <a:custGeom>
            <a:avLst/>
            <a:gdLst>
              <a:gd name="connsiteX0" fmla="*/ 0 w 169886"/>
              <a:gd name="connsiteY0" fmla="*/ 0 h 466725"/>
              <a:gd name="connsiteX1" fmla="*/ 111149 w 169886"/>
              <a:gd name="connsiteY1" fmla="*/ 0 h 466725"/>
              <a:gd name="connsiteX2" fmla="*/ 169886 w 169886"/>
              <a:gd name="connsiteY2" fmla="*/ 58737 h 466725"/>
              <a:gd name="connsiteX3" fmla="*/ 169886 w 169886"/>
              <a:gd name="connsiteY3" fmla="*/ 407988 h 466725"/>
              <a:gd name="connsiteX4" fmla="*/ 111149 w 169886"/>
              <a:gd name="connsiteY4" fmla="*/ 466725 h 466725"/>
              <a:gd name="connsiteX5" fmla="*/ 0 w 169886"/>
              <a:gd name="connsiteY5" fmla="*/ 466725 h 466725"/>
              <a:gd name="connsiteX6" fmla="*/ 0 w 169886"/>
              <a:gd name="connsiteY6" fmla="*/ 0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86" h="466725">
                <a:moveTo>
                  <a:pt x="0" y="0"/>
                </a:moveTo>
                <a:lnTo>
                  <a:pt x="111149" y="0"/>
                </a:lnTo>
                <a:cubicBezTo>
                  <a:pt x="143589" y="0"/>
                  <a:pt x="169886" y="26297"/>
                  <a:pt x="169886" y="58737"/>
                </a:cubicBezTo>
                <a:lnTo>
                  <a:pt x="169886" y="407988"/>
                </a:lnTo>
                <a:cubicBezTo>
                  <a:pt x="169886" y="440428"/>
                  <a:pt x="143589" y="466725"/>
                  <a:pt x="111149" y="466725"/>
                </a:cubicBezTo>
                <a:lnTo>
                  <a:pt x="0" y="46672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图片占位符 11"/>
          <p:cNvSpPr>
            <a:spLocks noGrp="1"/>
          </p:cNvSpPr>
          <p:nvPr>
            <p:ph type="pic" sz="quarter" idx="11"/>
          </p:nvPr>
        </p:nvSpPr>
        <p:spPr>
          <a:xfrm>
            <a:off x="6594872" y="0"/>
            <a:ext cx="5597128" cy="6889858"/>
          </a:xfrm>
          <a:custGeom>
            <a:avLst/>
            <a:gdLst>
              <a:gd name="connsiteX0" fmla="*/ 3429001 w 5597128"/>
              <a:gd name="connsiteY0" fmla="*/ 0 h 6889858"/>
              <a:gd name="connsiteX1" fmla="*/ 5597128 w 5597128"/>
              <a:gd name="connsiteY1" fmla="*/ 0 h 6889858"/>
              <a:gd name="connsiteX2" fmla="*/ 5597128 w 5597128"/>
              <a:gd name="connsiteY2" fmla="*/ 6889858 h 6889858"/>
              <a:gd name="connsiteX3" fmla="*/ 3460857 w 5597128"/>
              <a:gd name="connsiteY3" fmla="*/ 6889858 h 6889858"/>
              <a:gd name="connsiteX4" fmla="*/ 0 w 5597128"/>
              <a:gd name="connsiteY4" fmla="*/ 3429001 h 688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7128" h="6889858">
                <a:moveTo>
                  <a:pt x="3429001" y="0"/>
                </a:moveTo>
                <a:lnTo>
                  <a:pt x="5597128" y="0"/>
                </a:lnTo>
                <a:lnTo>
                  <a:pt x="5597128" y="6889858"/>
                </a:lnTo>
                <a:lnTo>
                  <a:pt x="3460857" y="6889858"/>
                </a:lnTo>
                <a:lnTo>
                  <a:pt x="0" y="3429001"/>
                </a:lnTo>
                <a:close/>
              </a:path>
            </a:pathLst>
          </a:custGeom>
        </p:spPr>
        <p:txBody>
          <a:bodyPr wrap="square">
            <a:noAutofit/>
          </a:bodyPr>
          <a:lstStyle/>
          <a:p>
            <a:endParaRPr lang="zh-CN" altLang="en-US"/>
          </a:p>
        </p:txBody>
      </p:sp>
    </p:spTree>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文排版7">
    <p:spTree>
      <p:nvGrpSpPr>
        <p:cNvPr id="1" name=""/>
        <p:cNvGrpSpPr/>
        <p:nvPr/>
      </p:nvGrpSpPr>
      <p:grpSpPr>
        <a:xfrm>
          <a:off x="0" y="0"/>
          <a:ext cx="0" cy="0"/>
          <a:chOff x="0" y="0"/>
          <a:chExt cx="0" cy="0"/>
        </a:xfrm>
      </p:grpSpPr>
      <p:sp>
        <p:nvSpPr>
          <p:cNvPr id="7" name="文本占位符 6"/>
          <p:cNvSpPr>
            <a:spLocks noGrp="1"/>
          </p:cNvSpPr>
          <p:nvPr>
            <p:ph type="body" sz="quarter" idx="10" hasCustomPrompt="1"/>
          </p:nvPr>
        </p:nvSpPr>
        <p:spPr>
          <a:xfrm>
            <a:off x="169886" y="367498"/>
            <a:ext cx="5638800" cy="723900"/>
          </a:xfrm>
          <a:prstGeom prst="rect">
            <a:avLst/>
          </a:prstGeom>
        </p:spPr>
        <p:txBody>
          <a:bodyPr anchor="ctr" anchorCtr="0">
            <a:normAutofit/>
          </a:bodyPr>
          <a:lstStyle>
            <a:lvl1pPr marL="0" indent="0" algn="l" defTabSz="914400" rtl="0" eaLnBrk="1" latinLnBrk="0" hangingPunct="1">
              <a:buNone/>
              <a:defRPr lang="zh-CN" altLang="en-US" sz="3200" b="1" kern="1200" dirty="0" smtClean="0">
                <a:solidFill>
                  <a:schemeClr val="tx1">
                    <a:lumMod val="75000"/>
                    <a:lumOff val="25000"/>
                  </a:schemeClr>
                </a:solidFill>
                <a:latin typeface="+mj-ea"/>
                <a:ea typeface="+mj-ea"/>
                <a:cs typeface="+mn-cs"/>
              </a:defRPr>
            </a:lvl1pPr>
          </a:lstStyle>
          <a:p>
            <a:pPr lvl="0"/>
            <a:r>
              <a:rPr lang="zh-CN" altLang="en-US" dirty="0"/>
              <a:t>点击此处添加标题</a:t>
            </a:r>
            <a:endParaRPr lang="zh-CN" altLang="en-US" dirty="0"/>
          </a:p>
        </p:txBody>
      </p:sp>
      <p:sp>
        <p:nvSpPr>
          <p:cNvPr id="10" name="任意多边形: 形状 9"/>
          <p:cNvSpPr/>
          <p:nvPr userDrawn="1"/>
        </p:nvSpPr>
        <p:spPr>
          <a:xfrm>
            <a:off x="0" y="496086"/>
            <a:ext cx="169886" cy="466725"/>
          </a:xfrm>
          <a:custGeom>
            <a:avLst/>
            <a:gdLst>
              <a:gd name="connsiteX0" fmla="*/ 0 w 169886"/>
              <a:gd name="connsiteY0" fmla="*/ 0 h 466725"/>
              <a:gd name="connsiteX1" fmla="*/ 111149 w 169886"/>
              <a:gd name="connsiteY1" fmla="*/ 0 h 466725"/>
              <a:gd name="connsiteX2" fmla="*/ 169886 w 169886"/>
              <a:gd name="connsiteY2" fmla="*/ 58737 h 466725"/>
              <a:gd name="connsiteX3" fmla="*/ 169886 w 169886"/>
              <a:gd name="connsiteY3" fmla="*/ 407988 h 466725"/>
              <a:gd name="connsiteX4" fmla="*/ 111149 w 169886"/>
              <a:gd name="connsiteY4" fmla="*/ 466725 h 466725"/>
              <a:gd name="connsiteX5" fmla="*/ 0 w 169886"/>
              <a:gd name="connsiteY5" fmla="*/ 466725 h 466725"/>
              <a:gd name="connsiteX6" fmla="*/ 0 w 169886"/>
              <a:gd name="connsiteY6" fmla="*/ 0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86" h="466725">
                <a:moveTo>
                  <a:pt x="0" y="0"/>
                </a:moveTo>
                <a:lnTo>
                  <a:pt x="111149" y="0"/>
                </a:lnTo>
                <a:cubicBezTo>
                  <a:pt x="143589" y="0"/>
                  <a:pt x="169886" y="26297"/>
                  <a:pt x="169886" y="58737"/>
                </a:cubicBezTo>
                <a:lnTo>
                  <a:pt x="169886" y="407988"/>
                </a:lnTo>
                <a:cubicBezTo>
                  <a:pt x="169886" y="440428"/>
                  <a:pt x="143589" y="466725"/>
                  <a:pt x="111149" y="466725"/>
                </a:cubicBezTo>
                <a:lnTo>
                  <a:pt x="0" y="46672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图片占位符 7"/>
          <p:cNvSpPr>
            <a:spLocks noGrp="1"/>
          </p:cNvSpPr>
          <p:nvPr>
            <p:ph type="pic" sz="quarter" idx="11"/>
          </p:nvPr>
        </p:nvSpPr>
        <p:spPr>
          <a:xfrm>
            <a:off x="4712675" y="1"/>
            <a:ext cx="7477834" cy="6858001"/>
          </a:xfrm>
          <a:custGeom>
            <a:avLst/>
            <a:gdLst>
              <a:gd name="connsiteX0" fmla="*/ 5649221 w 7477834"/>
              <a:gd name="connsiteY0" fmla="*/ 0 h 6858001"/>
              <a:gd name="connsiteX1" fmla="*/ 7477834 w 7477834"/>
              <a:gd name="connsiteY1" fmla="*/ 0 h 6858001"/>
              <a:gd name="connsiteX2" fmla="*/ 7477834 w 7477834"/>
              <a:gd name="connsiteY2" fmla="*/ 6858000 h 6858001"/>
              <a:gd name="connsiteX3" fmla="*/ 6355373 w 7477834"/>
              <a:gd name="connsiteY3" fmla="*/ 6858000 h 6858001"/>
              <a:gd name="connsiteX4" fmla="*/ 6355373 w 7477834"/>
              <a:gd name="connsiteY4" fmla="*/ 6858001 h 6858001"/>
              <a:gd name="connsiteX5" fmla="*/ 0 w 7477834"/>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7834" h="6858001">
                <a:moveTo>
                  <a:pt x="5649221" y="0"/>
                </a:moveTo>
                <a:lnTo>
                  <a:pt x="7477834" y="0"/>
                </a:lnTo>
                <a:lnTo>
                  <a:pt x="7477834" y="6858000"/>
                </a:lnTo>
                <a:lnTo>
                  <a:pt x="6355373" y="6858000"/>
                </a:lnTo>
                <a:lnTo>
                  <a:pt x="6355373" y="6858001"/>
                </a:lnTo>
                <a:lnTo>
                  <a:pt x="0" y="6858001"/>
                </a:lnTo>
                <a:close/>
              </a:path>
            </a:pathLst>
          </a:custGeom>
        </p:spPr>
        <p:txBody>
          <a:bodyPr wrap="square">
            <a:noAutofit/>
          </a:bodyPr>
          <a:lstStyle/>
          <a:p>
            <a:endParaRPr lang="zh-CN" altLang="en-US"/>
          </a:p>
        </p:txBody>
      </p:sp>
    </p:spTree>
  </p:cSld>
  <p:clrMapOvr>
    <a:masterClrMapping/>
  </p:clrMapOvr>
  <p:hf sldNum="0" hd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microsoft.com/office/2007/relationships/hdphoto" Target="../media/image2.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8.xml"/><Relationship Id="rId1" Type="http://schemas.openxmlformats.org/officeDocument/2006/relationships/image" Target="../media/image5.jpe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jpe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jpe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e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jpeg"/></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33.xml"/><Relationship Id="rId5" Type="http://schemas.openxmlformats.org/officeDocument/2006/relationships/slideLayout" Target="../slideLayouts/slideLayout8.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image" Target="../media/image5.jpe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jpeg"/></Relationships>
</file>

<file path=ppt/slides/_rels/slide35.xml.rels><?xml version="1.0" encoding="UTF-8" standalone="yes"?>
<Relationships xmlns="http://schemas.openxmlformats.org/package/2006/relationships"><Relationship Id="rId6" Type="http://schemas.openxmlformats.org/officeDocument/2006/relationships/notesSlide" Target="../notesSlides/notesSlide35.xml"/><Relationship Id="rId5" Type="http://schemas.openxmlformats.org/officeDocument/2006/relationships/slideLayout" Target="../slideLayouts/slideLayout8.xml"/><Relationship Id="rId4" Type="http://schemas.openxmlformats.org/officeDocument/2006/relationships/image" Target="../media/image10.png"/><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image" Target="../media/image5.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8.xml"/><Relationship Id="rId1" Type="http://schemas.openxmlformats.org/officeDocument/2006/relationships/image" Target="../media/image5.jpe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jpeg"/></Relationships>
</file>

<file path=ppt/slides/_rels/slide38.xml.rels><?xml version="1.0" encoding="UTF-8" standalone="yes"?>
<Relationships xmlns="http://schemas.openxmlformats.org/package/2006/relationships"><Relationship Id="rId6" Type="http://schemas.openxmlformats.org/officeDocument/2006/relationships/notesSlide" Target="../notesSlides/notesSlide38.xml"/><Relationship Id="rId5" Type="http://schemas.openxmlformats.org/officeDocument/2006/relationships/slideLayout" Target="../slideLayouts/slideLayout8.xml"/><Relationship Id="rId4" Type="http://schemas.openxmlformats.org/officeDocument/2006/relationships/image" Target="../media/image11.png"/><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image" Target="../media/image5.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8.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jpe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jpeg"/></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8.xml"/><Relationship Id="rId1" Type="http://schemas.openxmlformats.org/officeDocument/2006/relationships/image" Target="../media/image5.jpeg"/></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jpeg"/></Relationships>
</file>

<file path=ppt/slides/_rels/slide45.xml.rels><?xml version="1.0" encoding="UTF-8" standalone="yes"?>
<Relationships xmlns="http://schemas.openxmlformats.org/package/2006/relationships"><Relationship Id="rId6" Type="http://schemas.openxmlformats.org/officeDocument/2006/relationships/notesSlide" Target="../notesSlides/notesSlide45.xml"/><Relationship Id="rId5" Type="http://schemas.openxmlformats.org/officeDocument/2006/relationships/slideLayout" Target="../slideLayouts/slideLayout8.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image" Target="../media/image5.jpeg"/></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46.xml"/><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jpeg"/></Relationships>
</file>

<file path=ppt/slides/_rels/slide47.xml.rels><?xml version="1.0" encoding="UTF-8" standalone="yes"?>
<Relationships xmlns="http://schemas.openxmlformats.org/package/2006/relationships"><Relationship Id="rId6" Type="http://schemas.openxmlformats.org/officeDocument/2006/relationships/notesSlide" Target="../notesSlides/notesSlide47.xml"/><Relationship Id="rId5" Type="http://schemas.openxmlformats.org/officeDocument/2006/relationships/slideLayout" Target="../slideLayouts/slideLayout8.xml"/><Relationship Id="rId4" Type="http://schemas.openxmlformats.org/officeDocument/2006/relationships/image" Target="../media/image14.png"/><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image" Target="../media/image5.jpeg"/></Relationships>
</file>

<file path=ppt/slides/_rels/slide48.xml.rels><?xml version="1.0" encoding="UTF-8" standalone="yes"?>
<Relationships xmlns="http://schemas.openxmlformats.org/package/2006/relationships"><Relationship Id="rId4" Type="http://schemas.openxmlformats.org/officeDocument/2006/relationships/notesSlide" Target="../notesSlides/notesSlide48.xml"/><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jpeg"/></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49.xml"/><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50.xml"/><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jpeg"/></Relationships>
</file>

<file path=ppt/slides/_rels/slide51.xml.rels><?xml version="1.0" encoding="UTF-8" standalone="yes"?>
<Relationships xmlns="http://schemas.openxmlformats.org/package/2006/relationships"><Relationship Id="rId4" Type="http://schemas.openxmlformats.org/officeDocument/2006/relationships/notesSlide" Target="../notesSlides/notesSlide51.xml"/><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dirty="0">
                <a:cs typeface="+mn-ea"/>
                <a:sym typeface="+mn-lt"/>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cs typeface="+mn-ea"/>
              <a:sym typeface="+mn-lt"/>
            </a:endParaRPr>
          </a:p>
        </p:txBody>
      </p:sp>
      <p:pic>
        <p:nvPicPr>
          <p:cNvPr id="6" name="图片 5"/>
          <p:cNvPicPr>
            <a:picLocks noChangeAspect="1"/>
          </p:cNvPicPr>
          <p:nvPr/>
        </p:nvPicPr>
        <p:blipFill>
          <a:blip r:embed="rId1" cstate="print">
            <a:extLst>
              <a:ext uri="{BEBA8EAE-BF5A-486C-A8C5-ECC9F3942E4B}">
                <a14:imgProps xmlns:a14="http://schemas.microsoft.com/office/drawing/2010/main">
                  <a14:imgLayer r:embed="rId2">
                    <a14:imgEffect>
                      <a14:backgroundRemoval t="5742" b="94737" l="3887" r="93640">
                        <a14:foregroundMark x1="8834" y1="44019" x2="8834" y2="44019"/>
                        <a14:foregroundMark x1="4240" y1="44976" x2="4240" y2="44976"/>
                        <a14:foregroundMark x1="47350" y1="5742" x2="47350" y2="5742"/>
                        <a14:foregroundMark x1="51943" y1="95215" x2="51943" y2="95215"/>
                        <a14:foregroundMark x1="93640" y1="51675" x2="93640" y2="51675"/>
                        <a14:backgroundMark x1="82686" y1="12440" x2="82686" y2="12440"/>
                      </a14:backgroundRemoval>
                    </a14:imgEffect>
                  </a14:imgLayer>
                </a14:imgProps>
              </a:ext>
              <a:ext uri="{28A0092B-C50C-407E-A947-70E740481C1C}">
                <a14:useLocalDpi xmlns:a14="http://schemas.microsoft.com/office/drawing/2010/main" val="0"/>
              </a:ext>
            </a:extLst>
          </a:blip>
          <a:stretch>
            <a:fillRect/>
          </a:stretch>
        </p:blipFill>
        <p:spPr>
          <a:xfrm>
            <a:off x="515124" y="141044"/>
            <a:ext cx="821828" cy="607855"/>
          </a:xfrm>
          <a:prstGeom prst="rect">
            <a:avLst/>
          </a:prstGeom>
          <a:effectLst>
            <a:outerShdw blurRad="50800" dist="38100" dir="2700000" algn="tl" rotWithShape="0">
              <a:srgbClr val="C00000">
                <a:alpha val="40000"/>
              </a:srgbClr>
            </a:outerShdw>
          </a:effectLst>
        </p:spPr>
      </p:pic>
      <p:sp>
        <p:nvSpPr>
          <p:cNvPr id="7" name="文本框 6"/>
          <p:cNvSpPr txBox="1"/>
          <p:nvPr/>
        </p:nvSpPr>
        <p:spPr>
          <a:xfrm>
            <a:off x="1377575" y="131856"/>
            <a:ext cx="4675377" cy="461665"/>
          </a:xfrm>
          <a:prstGeom prst="rect">
            <a:avLst/>
          </a:prstGeom>
          <a:noFill/>
        </p:spPr>
        <p:txBody>
          <a:bodyPr wrap="square" rtlCol="0">
            <a:spAutoFit/>
          </a:bodyPr>
          <a:lstStyle/>
          <a:p>
            <a:r>
              <a:rPr lang="zh-CN" altLang="en-US" sz="2400" b="1" dirty="0">
                <a:solidFill>
                  <a:srgbClr val="006FB7"/>
                </a:solidFill>
                <a:effectLst>
                  <a:outerShdw blurRad="38100" dist="38100" dir="2700000" algn="tl">
                    <a:srgbClr val="006FB7">
                      <a:alpha val="43000"/>
                    </a:srgbClr>
                  </a:outerShdw>
                </a:effectLst>
                <a:cs typeface="+mn-ea"/>
                <a:sym typeface="+mn-lt"/>
              </a:rPr>
              <a:t>国家税务总局湖南省税务局</a:t>
            </a:r>
            <a:endParaRPr lang="zh-CN" altLang="en-US" sz="2400" b="1" dirty="0">
              <a:solidFill>
                <a:srgbClr val="006FB7"/>
              </a:solidFill>
              <a:effectLst>
                <a:outerShdw blurRad="38100" dist="38100" dir="2700000" algn="tl">
                  <a:srgbClr val="006FB7">
                    <a:alpha val="43000"/>
                  </a:srgbClr>
                </a:outerShdw>
              </a:effectLst>
              <a:cs typeface="+mn-ea"/>
              <a:sym typeface="+mn-lt"/>
            </a:endParaRPr>
          </a:p>
        </p:txBody>
      </p:sp>
      <p:sp>
        <p:nvSpPr>
          <p:cNvPr id="8" name="矩形 7"/>
          <p:cNvSpPr/>
          <p:nvPr/>
        </p:nvSpPr>
        <p:spPr>
          <a:xfrm>
            <a:off x="1397920" y="524761"/>
            <a:ext cx="3918060" cy="261610"/>
          </a:xfrm>
          <a:prstGeom prst="rect">
            <a:avLst/>
          </a:prstGeom>
        </p:spPr>
        <p:txBody>
          <a:bodyPr wrap="none">
            <a:spAutoFit/>
          </a:bodyPr>
          <a:lstStyle/>
          <a:p>
            <a:r>
              <a:rPr lang="zh-CN" altLang="en-US" sz="1100" dirty="0">
                <a:solidFill>
                  <a:srgbClr val="006FB7"/>
                </a:solidFill>
                <a:effectLst>
                  <a:outerShdw blurRad="38100" dist="38100" dir="2700000" algn="tl">
                    <a:srgbClr val="006FB7">
                      <a:alpha val="43000"/>
                    </a:srgbClr>
                  </a:outerShdw>
                </a:effectLst>
                <a:cs typeface="+mn-ea"/>
                <a:sym typeface="+mn-lt"/>
              </a:rPr>
              <a:t>Hunan </a:t>
            </a:r>
            <a:r>
              <a:rPr lang="en-US" altLang="zh-CN" sz="1100" dirty="0">
                <a:solidFill>
                  <a:srgbClr val="006FB7"/>
                </a:solidFill>
                <a:effectLst>
                  <a:outerShdw blurRad="38100" dist="38100" dir="2700000" algn="tl">
                    <a:srgbClr val="006FB7">
                      <a:alpha val="43000"/>
                    </a:srgbClr>
                  </a:outerShdw>
                </a:effectLst>
                <a:cs typeface="+mn-ea"/>
                <a:sym typeface="+mn-lt"/>
              </a:rPr>
              <a:t>P</a:t>
            </a:r>
            <a:r>
              <a:rPr lang="zh-CN" altLang="en-US" sz="1100" dirty="0">
                <a:solidFill>
                  <a:srgbClr val="006FB7"/>
                </a:solidFill>
                <a:effectLst>
                  <a:outerShdw blurRad="38100" dist="38100" dir="2700000" algn="tl">
                    <a:srgbClr val="006FB7">
                      <a:alpha val="43000"/>
                    </a:srgbClr>
                  </a:outerShdw>
                </a:effectLst>
                <a:cs typeface="+mn-ea"/>
                <a:sym typeface="+mn-lt"/>
              </a:rPr>
              <a:t>rovincial </a:t>
            </a:r>
            <a:r>
              <a:rPr lang="en-US" altLang="zh-CN" sz="1100" dirty="0">
                <a:solidFill>
                  <a:srgbClr val="006FB7"/>
                </a:solidFill>
                <a:effectLst>
                  <a:outerShdw blurRad="38100" dist="38100" dir="2700000" algn="tl">
                    <a:srgbClr val="006FB7">
                      <a:alpha val="43000"/>
                    </a:srgbClr>
                  </a:outerShdw>
                </a:effectLst>
                <a:cs typeface="+mn-ea"/>
                <a:sym typeface="+mn-lt"/>
              </a:rPr>
              <a:t>T</a:t>
            </a:r>
            <a:r>
              <a:rPr lang="zh-CN" altLang="en-US" sz="1100" dirty="0">
                <a:solidFill>
                  <a:srgbClr val="006FB7"/>
                </a:solidFill>
                <a:effectLst>
                  <a:outerShdw blurRad="38100" dist="38100" dir="2700000" algn="tl">
                    <a:srgbClr val="006FB7">
                      <a:alpha val="43000"/>
                    </a:srgbClr>
                  </a:outerShdw>
                </a:effectLst>
                <a:cs typeface="+mn-ea"/>
                <a:sym typeface="+mn-lt"/>
              </a:rPr>
              <a:t>ax </a:t>
            </a:r>
            <a:r>
              <a:rPr lang="en-US" altLang="zh-CN" sz="1100" dirty="0">
                <a:solidFill>
                  <a:srgbClr val="006FB7"/>
                </a:solidFill>
                <a:effectLst>
                  <a:outerShdw blurRad="38100" dist="38100" dir="2700000" algn="tl">
                    <a:srgbClr val="006FB7">
                      <a:alpha val="43000"/>
                    </a:srgbClr>
                  </a:outerShdw>
                </a:effectLst>
                <a:cs typeface="+mn-ea"/>
                <a:sym typeface="+mn-lt"/>
              </a:rPr>
              <a:t>S</a:t>
            </a:r>
            <a:r>
              <a:rPr lang="zh-CN" altLang="en-US" sz="1100" dirty="0">
                <a:solidFill>
                  <a:srgbClr val="006FB7"/>
                </a:solidFill>
                <a:effectLst>
                  <a:outerShdw blurRad="38100" dist="38100" dir="2700000" algn="tl">
                    <a:srgbClr val="006FB7">
                      <a:alpha val="43000"/>
                    </a:srgbClr>
                  </a:outerShdw>
                </a:effectLst>
                <a:cs typeface="+mn-ea"/>
                <a:sym typeface="+mn-lt"/>
              </a:rPr>
              <a:t>ervice</a:t>
            </a:r>
            <a:r>
              <a:rPr lang="en-US" altLang="zh-CN" sz="1100" dirty="0">
                <a:solidFill>
                  <a:srgbClr val="006FB7"/>
                </a:solidFill>
                <a:effectLst>
                  <a:outerShdw blurRad="38100" dist="38100" dir="2700000" algn="tl">
                    <a:srgbClr val="006FB7">
                      <a:alpha val="43000"/>
                    </a:srgbClr>
                  </a:outerShdw>
                </a:effectLst>
                <a:cs typeface="+mn-ea"/>
                <a:sym typeface="+mn-lt"/>
              </a:rPr>
              <a:t>,S</a:t>
            </a:r>
            <a:r>
              <a:rPr lang="zh-CN" altLang="en-US" sz="1100" dirty="0">
                <a:solidFill>
                  <a:srgbClr val="006FB7"/>
                </a:solidFill>
                <a:effectLst>
                  <a:outerShdw blurRad="38100" dist="38100" dir="2700000" algn="tl">
                    <a:srgbClr val="006FB7">
                      <a:alpha val="43000"/>
                    </a:srgbClr>
                  </a:outerShdw>
                </a:effectLst>
                <a:cs typeface="+mn-ea"/>
                <a:sym typeface="+mn-lt"/>
              </a:rPr>
              <a:t>tate </a:t>
            </a:r>
            <a:r>
              <a:rPr lang="en-US" altLang="zh-CN" sz="1100" dirty="0">
                <a:solidFill>
                  <a:srgbClr val="006FB7"/>
                </a:solidFill>
                <a:effectLst>
                  <a:outerShdw blurRad="38100" dist="38100" dir="2700000" algn="tl">
                    <a:srgbClr val="006FB7">
                      <a:alpha val="43000"/>
                    </a:srgbClr>
                  </a:outerShdw>
                </a:effectLst>
                <a:cs typeface="+mn-ea"/>
                <a:sym typeface="+mn-lt"/>
              </a:rPr>
              <a:t>T</a:t>
            </a:r>
            <a:r>
              <a:rPr lang="zh-CN" altLang="en-US" sz="1100" dirty="0">
                <a:solidFill>
                  <a:srgbClr val="006FB7"/>
                </a:solidFill>
                <a:effectLst>
                  <a:outerShdw blurRad="38100" dist="38100" dir="2700000" algn="tl">
                    <a:srgbClr val="006FB7">
                      <a:alpha val="43000"/>
                    </a:srgbClr>
                  </a:outerShdw>
                </a:effectLst>
                <a:cs typeface="+mn-ea"/>
                <a:sym typeface="+mn-lt"/>
              </a:rPr>
              <a:t>axation </a:t>
            </a:r>
            <a:r>
              <a:rPr lang="en-US" altLang="zh-CN" sz="1100" dirty="0">
                <a:solidFill>
                  <a:srgbClr val="006FB7"/>
                </a:solidFill>
                <a:effectLst>
                  <a:outerShdw blurRad="38100" dist="38100" dir="2700000" algn="tl">
                    <a:srgbClr val="006FB7">
                      <a:alpha val="43000"/>
                    </a:srgbClr>
                  </a:outerShdw>
                </a:effectLst>
                <a:cs typeface="+mn-ea"/>
                <a:sym typeface="+mn-lt"/>
              </a:rPr>
              <a:t>A</a:t>
            </a:r>
            <a:r>
              <a:rPr lang="zh-CN" altLang="en-US" sz="1100" dirty="0">
                <a:solidFill>
                  <a:srgbClr val="006FB7"/>
                </a:solidFill>
                <a:effectLst>
                  <a:outerShdw blurRad="38100" dist="38100" dir="2700000" algn="tl">
                    <a:srgbClr val="006FB7">
                      <a:alpha val="43000"/>
                    </a:srgbClr>
                  </a:outerShdw>
                </a:effectLst>
                <a:cs typeface="+mn-ea"/>
                <a:sym typeface="+mn-lt"/>
              </a:rPr>
              <a:t>dministration</a:t>
            </a:r>
            <a:endParaRPr lang="zh-CN" altLang="en-US" sz="1100" dirty="0">
              <a:solidFill>
                <a:srgbClr val="006FB7"/>
              </a:solidFill>
              <a:effectLst>
                <a:outerShdw blurRad="38100" dist="38100" dir="2700000" algn="tl">
                  <a:srgbClr val="006FB7">
                    <a:alpha val="43000"/>
                  </a:srgbClr>
                </a:outerShdw>
              </a:effectLst>
              <a:cs typeface="+mn-ea"/>
              <a:sym typeface="+mn-lt"/>
            </a:endParaRPr>
          </a:p>
        </p:txBody>
      </p:sp>
      <p:sp>
        <p:nvSpPr>
          <p:cNvPr id="18" name="文本框 17"/>
          <p:cNvSpPr txBox="1"/>
          <p:nvPr/>
        </p:nvSpPr>
        <p:spPr>
          <a:xfrm>
            <a:off x="155575" y="1970405"/>
            <a:ext cx="11936730" cy="1568450"/>
          </a:xfrm>
          <a:prstGeom prst="rect">
            <a:avLst/>
          </a:prstGeom>
          <a:noFill/>
        </p:spPr>
        <p:txBody>
          <a:bodyPr wrap="square" rtlCol="0">
            <a:spAutoFit/>
          </a:bodyPr>
          <a:lstStyle/>
          <a:p>
            <a:pPr algn="ctr"/>
            <a:r>
              <a:rPr lang="zh-CN" altLang="en-US" sz="4800" b="1" dirty="0">
                <a:solidFill>
                  <a:schemeClr val="tx1">
                    <a:lumMod val="65000"/>
                    <a:lumOff val="35000"/>
                  </a:schemeClr>
                </a:solidFill>
                <a:ea typeface="微软雅黑" panose="020B0503020204020204" pitchFamily="34" charset="-122"/>
                <a:sym typeface="+mn-ea"/>
              </a:rPr>
              <a:t>企业所得税月（季）度预缴纳税申报表</a:t>
            </a:r>
            <a:endParaRPr lang="zh-CN" altLang="en-US" sz="4800" b="1" dirty="0">
              <a:solidFill>
                <a:schemeClr val="tx1">
                  <a:lumMod val="65000"/>
                  <a:lumOff val="35000"/>
                </a:schemeClr>
              </a:solidFill>
              <a:ea typeface="微软雅黑" panose="020B0503020204020204" pitchFamily="34" charset="-122"/>
              <a:sym typeface="+mn-ea"/>
            </a:endParaRPr>
          </a:p>
          <a:p>
            <a:pPr algn="ctr"/>
            <a:r>
              <a:rPr lang="zh-CN" altLang="en-US" sz="4800" b="1" dirty="0">
                <a:solidFill>
                  <a:schemeClr val="tx1">
                    <a:lumMod val="65000"/>
                    <a:lumOff val="35000"/>
                  </a:schemeClr>
                </a:solidFill>
                <a:ea typeface="微软雅黑" panose="020B0503020204020204" pitchFamily="34" charset="-122"/>
                <a:sym typeface="+mn-ea"/>
              </a:rPr>
              <a:t>最新修订解读</a:t>
            </a:r>
            <a:endParaRPr lang="zh-CN" altLang="en-US" sz="48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1" name="矩形 1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7884163" y="6245328"/>
            <a:ext cx="4307838" cy="61267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dirty="0">
              <a:solidFill>
                <a:schemeClr val="bg1"/>
              </a:solidFill>
              <a:cs typeface="+mn-ea"/>
              <a:sym typeface="+mn-lt"/>
            </a:endParaRPr>
          </a:p>
        </p:txBody>
      </p:sp>
      <p:sp>
        <p:nvSpPr>
          <p:cNvPr id="12" name="矩形 11"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7884163" y="6245328"/>
            <a:ext cx="4307838" cy="61267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dirty="0">
              <a:solidFill>
                <a:schemeClr val="bg1"/>
              </a:solidFill>
              <a:cs typeface="+mn-ea"/>
              <a:sym typeface="+mn-lt"/>
            </a:endParaRPr>
          </a:p>
        </p:txBody>
      </p:sp>
      <p:sp>
        <p:nvSpPr>
          <p:cNvPr id="13" name="矩形 12"/>
          <p:cNvSpPr/>
          <p:nvPr/>
        </p:nvSpPr>
        <p:spPr>
          <a:xfrm>
            <a:off x="3552893" y="4176309"/>
            <a:ext cx="4760683" cy="845185"/>
          </a:xfrm>
          <a:prstGeom prst="rect">
            <a:avLst/>
          </a:prstGeom>
        </p:spPr>
        <p:txBody>
          <a:bodyPr wrap="square">
            <a:spAutoFit/>
          </a:bodyPr>
          <a:lstStyle/>
          <a:p>
            <a:pPr algn="l"/>
            <a:r>
              <a:rPr lang="en-US" altLang="zh-CN" sz="2000" b="1" dirty="0" err="1">
                <a:solidFill>
                  <a:schemeClr val="accent1"/>
                </a:solidFill>
                <a:latin typeface="微软雅黑" panose="020B0503020204020204" pitchFamily="34" charset="-122"/>
                <a:ea typeface="微软雅黑" panose="020B0503020204020204" pitchFamily="34" charset="-122"/>
                <a:sym typeface="+mn-lt"/>
              </a:rPr>
              <a:t>国家税务总局湖南省税务局</a:t>
            </a:r>
            <a:r>
              <a:rPr lang="zh-CN" altLang="en-US" sz="2000" b="1" dirty="0">
                <a:solidFill>
                  <a:schemeClr val="accent1"/>
                </a:solidFill>
                <a:latin typeface="微软雅黑" panose="020B0503020204020204" pitchFamily="34" charset="-122"/>
                <a:ea typeface="微软雅黑" panose="020B0503020204020204" pitchFamily="34" charset="-122"/>
                <a:sym typeface="+mn-lt"/>
              </a:rPr>
              <a:t>企业所得税处</a:t>
            </a:r>
            <a:endParaRPr lang="en-US" altLang="zh-CN" sz="2000" b="1" dirty="0">
              <a:solidFill>
                <a:schemeClr val="accent1"/>
              </a:solidFill>
              <a:latin typeface="微软雅黑" panose="020B0503020204020204" pitchFamily="34" charset="-122"/>
              <a:ea typeface="微软雅黑" panose="020B0503020204020204" pitchFamily="34" charset="-122"/>
              <a:sym typeface="+mn-lt"/>
            </a:endParaRPr>
          </a:p>
          <a:p>
            <a:pPr algn="ctr"/>
            <a:endParaRPr lang="en-US" altLang="zh-CN" sz="900" b="1" dirty="0">
              <a:solidFill>
                <a:schemeClr val="accent1"/>
              </a:solidFill>
              <a:latin typeface="微软雅黑" panose="020B0503020204020204" pitchFamily="34" charset="-122"/>
              <a:ea typeface="微软雅黑" panose="020B0503020204020204" pitchFamily="34" charset="-122"/>
              <a:sym typeface="+mn-lt"/>
            </a:endParaRPr>
          </a:p>
          <a:p>
            <a:pPr algn="ctr"/>
            <a:r>
              <a:rPr lang="en-US" altLang="zh-CN" sz="2000" b="1" dirty="0">
                <a:solidFill>
                  <a:schemeClr val="accent1"/>
                </a:solidFill>
                <a:latin typeface="微软雅黑" panose="020B0503020204020204" pitchFamily="34" charset="-122"/>
                <a:ea typeface="微软雅黑" panose="020B0503020204020204" pitchFamily="34" charset="-122"/>
                <a:sym typeface="+mn-lt"/>
              </a:rPr>
              <a:t>2019</a:t>
            </a:r>
            <a:r>
              <a:rPr lang="en-US" altLang="zh-CN" sz="2000" b="1" dirty="0" smtClean="0">
                <a:solidFill>
                  <a:schemeClr val="accent1"/>
                </a:solidFill>
                <a:latin typeface="微软雅黑" panose="020B0503020204020204" pitchFamily="34" charset="-122"/>
                <a:ea typeface="微软雅黑" panose="020B0503020204020204" pitchFamily="34" charset="-122"/>
                <a:sym typeface="+mn-lt"/>
              </a:rPr>
              <a:t>年7月</a:t>
            </a:r>
            <a:endParaRPr lang="zh-CN" altLang="en-US" sz="2000" b="1" dirty="0">
              <a:solidFill>
                <a:schemeClr val="tx1"/>
              </a:solidFill>
              <a:cs typeface="+mn-ea"/>
              <a:sym typeface="+mn-lt"/>
            </a:endParaRPr>
          </a:p>
        </p:txBody>
      </p:sp>
      <p:sp>
        <p:nvSpPr>
          <p:cNvPr id="14" name="文本框 13"/>
          <p:cNvSpPr txBox="1"/>
          <p:nvPr/>
        </p:nvSpPr>
        <p:spPr>
          <a:xfrm>
            <a:off x="8185254" y="6405986"/>
            <a:ext cx="3907219" cy="337185"/>
          </a:xfrm>
          <a:prstGeom prst="rect">
            <a:avLst/>
          </a:prstGeom>
          <a:noFill/>
        </p:spPr>
        <p:txBody>
          <a:bodyPr wrap="square" rtlCol="0">
            <a:spAutoFit/>
          </a:bodyPr>
          <a:lstStyle/>
          <a:p>
            <a:pPr algn="dist"/>
            <a:r>
              <a:rPr lang="en-US" altLang="zh-CN" sz="1600" b="1" dirty="0">
                <a:solidFill>
                  <a:schemeClr val="bg1">
                    <a:lumMod val="95000"/>
                  </a:schemeClr>
                </a:solidFill>
                <a:cs typeface="+mn-ea"/>
                <a:sym typeface="+mn-lt"/>
              </a:rPr>
              <a:t>2019</a:t>
            </a:r>
            <a:r>
              <a:rPr lang="zh-CN" altLang="en-US" sz="1600" b="1" dirty="0">
                <a:solidFill>
                  <a:schemeClr val="bg1">
                    <a:lumMod val="95000"/>
                  </a:schemeClr>
                </a:solidFill>
                <a:cs typeface="+mn-ea"/>
                <a:sym typeface="+mn-lt"/>
              </a:rPr>
              <a:t>年企业所得税政策辅导系列</a:t>
            </a:r>
            <a:endParaRPr lang="zh-CN" altLang="en-US" sz="1050" dirty="0">
              <a:solidFill>
                <a:schemeClr val="bg1">
                  <a:lumMod val="95000"/>
                </a:schemeClr>
              </a:solidFill>
              <a:cs typeface="+mn-ea"/>
              <a:sym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4294967295"/>
          </p:nvPr>
        </p:nvSpPr>
        <p:spPr>
          <a:xfrm>
            <a:off x="344805" y="180975"/>
            <a:ext cx="7893685" cy="909955"/>
          </a:xfrm>
          <a:prstGeom prst="rect">
            <a:avLst/>
          </a:prstGeom>
        </p:spPr>
        <p:txBody>
          <a:bodyPr anchor="ctr">
            <a:normAutofit fontScale="70000"/>
          </a:bodyPr>
          <a:lstStyle/>
          <a:p>
            <a:pPr marL="0" indent="0" algn="just" fontAlgn="auto">
              <a:buNone/>
            </a:pPr>
            <a:r>
              <a:rPr lang="zh-CN" altLang="en-US" sz="3600" b="1" dirty="0" smtClean="0">
                <a:solidFill>
                  <a:schemeClr val="accent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修订背景</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月后出台的企业所得税政策）</a:t>
            </a:r>
            <a:endPar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638" y="0"/>
            <a:ext cx="4857750" cy="6889750"/>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a:spAutoFit/>
          </a:bodyPr>
          <a:lstStyle/>
          <a:p>
            <a:pPr eaLnBrk="1" fontAlgn="auto" hangingPunct="1">
              <a:spcBef>
                <a:spcPts val="0"/>
              </a:spcBef>
              <a:spcAft>
                <a:spcPts val="0"/>
              </a:spcAft>
              <a:defRPr/>
            </a:pPr>
            <a:r>
              <a:rPr lang="en-US" altLang="zh-CN" sz="100">
                <a:latin typeface="+mn-lt"/>
                <a:ea typeface="+mn-ea"/>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latin typeface="+mn-lt"/>
              <a:ea typeface="+mn-ea"/>
            </a:endParaRPr>
          </a:p>
        </p:txBody>
      </p:sp>
      <p:sp>
        <p:nvSpPr>
          <p:cNvPr id="3" name="矩形 2"/>
          <p:cNvSpPr/>
          <p:nvPr/>
        </p:nvSpPr>
        <p:spPr>
          <a:xfrm>
            <a:off x="0" y="1090613"/>
            <a:ext cx="12192000" cy="579913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781050" y="1226185"/>
            <a:ext cx="11410950" cy="5543550"/>
          </a:xfrm>
          <a:prstGeom prst="rect">
            <a:avLst/>
          </a:prstGeom>
          <a:no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2631" name="文本框 16"/>
          <p:cNvSpPr txBox="1">
            <a:spLocks noChangeArrowheads="1"/>
          </p:cNvSpPr>
          <p:nvPr/>
        </p:nvSpPr>
        <p:spPr bwMode="auto">
          <a:xfrm>
            <a:off x="1101090" y="1258570"/>
            <a:ext cx="11090910" cy="507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auto" latinLnBrk="1">
              <a:lnSpc>
                <a:spcPct val="150000"/>
              </a:lnSpc>
            </a:pPr>
            <a:r>
              <a:rPr lang="zh-CN" altLang="en-US" sz="2400" b="1" dirty="0" smtClean="0"/>
              <a:t>         </a:t>
            </a:r>
            <a:endParaRPr lang="zh-CN" altLang="en-US" sz="2400" b="1" dirty="0" smtClean="0"/>
          </a:p>
          <a:p>
            <a:pPr algn="just" fontAlgn="auto" latinLnBrk="1">
              <a:lnSpc>
                <a:spcPct val="150000"/>
              </a:lnSpc>
            </a:pPr>
            <a:r>
              <a:rPr lang="zh-CN" altLang="en-US" sz="2400" b="1" dirty="0" smtClean="0">
                <a:solidFill>
                  <a:srgbClr val="FF0000"/>
                </a:solidFill>
              </a:rPr>
              <a:t>      《</a:t>
            </a:r>
            <a:r>
              <a:rPr sz="2400" b="1" dirty="0" smtClean="0">
                <a:solidFill>
                  <a:srgbClr val="FF0000"/>
                </a:solidFill>
              </a:rPr>
              <a:t>财政部 税务总局 国务院扶贫办关于企业扶贫捐赠所得税税前扣除政策的公告</a:t>
            </a:r>
            <a:r>
              <a:rPr lang="zh-CN" sz="2400" b="1" dirty="0" smtClean="0">
                <a:solidFill>
                  <a:srgbClr val="FF0000"/>
                </a:solidFill>
              </a:rPr>
              <a:t>》（</a:t>
            </a:r>
            <a:r>
              <a:rPr sz="2400" b="1" dirty="0" smtClean="0">
                <a:solidFill>
                  <a:srgbClr val="FF0000"/>
                </a:solidFill>
              </a:rPr>
              <a:t>财政部 税务总局 国务院扶贫办公告2019年第49号</a:t>
            </a:r>
            <a:r>
              <a:rPr lang="zh-CN" sz="2400" b="1" dirty="0" smtClean="0">
                <a:solidFill>
                  <a:srgbClr val="FF0000"/>
                </a:solidFill>
              </a:rPr>
              <a:t>）</a:t>
            </a:r>
            <a:endParaRPr sz="2400" b="1" dirty="0" smtClean="0">
              <a:solidFill>
                <a:srgbClr val="FF0000"/>
              </a:solidFill>
            </a:endParaRPr>
          </a:p>
          <a:p>
            <a:pPr algn="just" fontAlgn="auto" latinLnBrk="1">
              <a:lnSpc>
                <a:spcPct val="150000"/>
              </a:lnSpc>
            </a:pPr>
            <a:r>
              <a:rPr sz="2400" b="1" dirty="0" smtClean="0">
                <a:solidFill>
                  <a:srgbClr val="FF0000"/>
                </a:solidFill>
              </a:rPr>
              <a:t>        </a:t>
            </a:r>
            <a:r>
              <a:rPr sz="2400" b="1" dirty="0" smtClean="0">
                <a:solidFill>
                  <a:schemeClr val="tx1"/>
                </a:solidFill>
              </a:rPr>
              <a:t> 自2019年1月1日至2022年12月31日，企业通过公益性社会组织或者县级（含县级）以上人民政府及其组成部门和直属机构，用于目标脱贫地区的扶贫捐赠支出，准予在计算企业所得税应纳税所得额时据实扣除。在政策执行期限内，目标脱贫地区实现脱贫的，可继续适用上述政策。</a:t>
            </a:r>
            <a:endParaRPr sz="2400" b="1" dirty="0" smtClean="0">
              <a:solidFill>
                <a:schemeClr val="tx1"/>
              </a:solidFill>
            </a:endParaRPr>
          </a:p>
          <a:p>
            <a:pPr algn="just" fontAlgn="auto" latinLnBrk="1">
              <a:lnSpc>
                <a:spcPct val="150000"/>
              </a:lnSpc>
            </a:pPr>
            <a:r>
              <a:rPr sz="2400" b="1" dirty="0" smtClean="0">
                <a:solidFill>
                  <a:schemeClr val="tx1"/>
                </a:solidFill>
              </a:rPr>
              <a:t>          “目标脱贫地区”包括832个国家扶贫开发工作重点县、集中连片特困地区县（新疆阿克苏地区6县1市享受片区政策）和建档立卡贫困村。</a:t>
            </a:r>
            <a:endParaRPr sz="2400" b="1" dirty="0" smtClean="0">
              <a:solidFill>
                <a:schemeClr val="tx1"/>
              </a:solidFill>
            </a:endParaRPr>
          </a:p>
        </p:txBody>
      </p:sp>
      <p:sp>
        <p:nvSpPr>
          <p:cNvPr id="19" name="矩形 18"/>
          <p:cNvSpPr/>
          <p:nvPr/>
        </p:nvSpPr>
        <p:spPr>
          <a:xfrm>
            <a:off x="595313" y="1049338"/>
            <a:ext cx="1055687" cy="98742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82634" name="图形 4" descr="列表"/>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95325" y="10810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4294967295"/>
          </p:nvPr>
        </p:nvSpPr>
        <p:spPr>
          <a:xfrm>
            <a:off x="344805" y="180975"/>
            <a:ext cx="7893685" cy="909955"/>
          </a:xfrm>
          <a:prstGeom prst="rect">
            <a:avLst/>
          </a:prstGeom>
        </p:spPr>
        <p:txBody>
          <a:bodyPr anchor="ctr">
            <a:normAutofit fontScale="70000"/>
          </a:bodyPr>
          <a:lstStyle/>
          <a:p>
            <a:pPr marL="0" indent="0" algn="just" fontAlgn="auto">
              <a:buNone/>
            </a:pPr>
            <a:r>
              <a:rPr lang="zh-CN" altLang="en-US" sz="3600" b="1" dirty="0" smtClean="0">
                <a:solidFill>
                  <a:schemeClr val="accent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修订背景</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月后出台的企业所得税政策）</a:t>
            </a:r>
            <a:endPar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638" y="0"/>
            <a:ext cx="4857750" cy="6889750"/>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a:spAutoFit/>
          </a:bodyPr>
          <a:lstStyle/>
          <a:p>
            <a:pPr eaLnBrk="1" fontAlgn="auto" hangingPunct="1">
              <a:spcBef>
                <a:spcPts val="0"/>
              </a:spcBef>
              <a:spcAft>
                <a:spcPts val="0"/>
              </a:spcAft>
              <a:defRPr/>
            </a:pPr>
            <a:r>
              <a:rPr lang="en-US" altLang="zh-CN" sz="100">
                <a:latin typeface="+mn-lt"/>
                <a:ea typeface="+mn-ea"/>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latin typeface="+mn-lt"/>
              <a:ea typeface="+mn-ea"/>
            </a:endParaRPr>
          </a:p>
        </p:txBody>
      </p:sp>
      <p:sp>
        <p:nvSpPr>
          <p:cNvPr id="3" name="矩形 2"/>
          <p:cNvSpPr/>
          <p:nvPr/>
        </p:nvSpPr>
        <p:spPr>
          <a:xfrm>
            <a:off x="0" y="1090613"/>
            <a:ext cx="12192000" cy="579913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781050" y="1226185"/>
            <a:ext cx="11410950" cy="5543550"/>
          </a:xfrm>
          <a:prstGeom prst="rect">
            <a:avLst/>
          </a:prstGeom>
          <a:no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2631" name="文本框 16"/>
          <p:cNvSpPr txBox="1">
            <a:spLocks noChangeArrowheads="1"/>
          </p:cNvSpPr>
          <p:nvPr/>
        </p:nvSpPr>
        <p:spPr bwMode="auto">
          <a:xfrm>
            <a:off x="1101090" y="1258570"/>
            <a:ext cx="11090910" cy="5307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auto" latinLnBrk="1">
              <a:lnSpc>
                <a:spcPct val="150000"/>
              </a:lnSpc>
            </a:pPr>
            <a:r>
              <a:rPr lang="zh-CN" altLang="en-US" sz="2400" b="1" dirty="0" smtClean="0"/>
              <a:t>         </a:t>
            </a:r>
            <a:r>
              <a:rPr lang="zh-CN" altLang="en-US" sz="2400" b="1" dirty="0" smtClean="0">
                <a:solidFill>
                  <a:srgbClr val="FF0000"/>
                </a:solidFill>
              </a:rPr>
              <a:t>《</a:t>
            </a:r>
            <a:r>
              <a:rPr sz="2400" b="1" dirty="0" smtClean="0">
                <a:solidFill>
                  <a:srgbClr val="FF0000"/>
                </a:solidFill>
              </a:rPr>
              <a:t>财政部 税务总局 证监会关于创新企业境内发行存托凭证试点阶段有关税收政策的公告</a:t>
            </a:r>
            <a:r>
              <a:rPr lang="zh-CN" sz="2400" b="1" dirty="0" smtClean="0">
                <a:solidFill>
                  <a:srgbClr val="FF0000"/>
                </a:solidFill>
              </a:rPr>
              <a:t>》（</a:t>
            </a:r>
            <a:r>
              <a:rPr sz="2400" b="1" dirty="0" smtClean="0">
                <a:solidFill>
                  <a:srgbClr val="FF0000"/>
                </a:solidFill>
                <a:sym typeface="+mn-ea"/>
              </a:rPr>
              <a:t>财政部 税务总局 证监会公告2019年第52号</a:t>
            </a:r>
            <a:r>
              <a:rPr lang="zh-CN" sz="2400" b="1" dirty="0" smtClean="0">
                <a:solidFill>
                  <a:srgbClr val="FF0000"/>
                </a:solidFill>
              </a:rPr>
              <a:t>）</a:t>
            </a:r>
            <a:endParaRPr sz="2400" b="1" dirty="0" smtClean="0">
              <a:solidFill>
                <a:srgbClr val="FF0000"/>
              </a:solidFill>
            </a:endParaRPr>
          </a:p>
          <a:p>
            <a:pPr algn="just" fontAlgn="auto" latinLnBrk="1">
              <a:lnSpc>
                <a:spcPct val="150000"/>
              </a:lnSpc>
            </a:pPr>
            <a:r>
              <a:rPr sz="2400" b="1" dirty="0" smtClean="0">
                <a:solidFill>
                  <a:srgbClr val="FF0000"/>
                </a:solidFill>
              </a:rPr>
              <a:t>       </a:t>
            </a:r>
            <a:r>
              <a:rPr sz="2000" b="1" dirty="0" smtClean="0">
                <a:solidFill>
                  <a:srgbClr val="FF0000"/>
                </a:solidFill>
              </a:rPr>
              <a:t> </a:t>
            </a:r>
            <a:r>
              <a:rPr sz="2000" b="1" dirty="0" smtClean="0">
                <a:solidFill>
                  <a:schemeClr val="tx1"/>
                </a:solidFill>
              </a:rPr>
              <a:t> </a:t>
            </a:r>
            <a:r>
              <a:rPr sz="2200" b="1" dirty="0" smtClean="0">
                <a:solidFill>
                  <a:schemeClr val="tx1"/>
                </a:solidFill>
              </a:rPr>
              <a:t>对企业投资者转让创新企业CDR取得的差价所得和持有</a:t>
            </a:r>
            <a:r>
              <a:rPr sz="2200" b="1" dirty="0" smtClean="0">
                <a:solidFill>
                  <a:srgbClr val="00B0F0"/>
                </a:solidFill>
              </a:rPr>
              <a:t>创新企业CDR</a:t>
            </a:r>
            <a:r>
              <a:rPr sz="2200" b="1" dirty="0" smtClean="0">
                <a:solidFill>
                  <a:schemeClr val="tx1"/>
                </a:solidFill>
              </a:rPr>
              <a:t>取得的股息红利所得，按转让股票差价所得和持有股票的股息红利所得政策规定征免企业所得税。</a:t>
            </a:r>
            <a:endParaRPr sz="2200" b="1" dirty="0" smtClean="0">
              <a:solidFill>
                <a:schemeClr val="tx1"/>
              </a:solidFill>
            </a:endParaRPr>
          </a:p>
          <a:p>
            <a:pPr algn="just" fontAlgn="auto" latinLnBrk="1">
              <a:lnSpc>
                <a:spcPct val="150000"/>
              </a:lnSpc>
            </a:pPr>
            <a:r>
              <a:rPr sz="2200" b="1" dirty="0" smtClean="0">
                <a:solidFill>
                  <a:schemeClr val="tx1"/>
                </a:solidFill>
              </a:rPr>
              <a:t>        对公募证券投资基金（封闭式证券投资基金、开放式证券投资基金）转让创新企业CDR取得的差价所得和持有</a:t>
            </a:r>
            <a:r>
              <a:rPr sz="2200" b="1" dirty="0" smtClean="0">
                <a:solidFill>
                  <a:srgbClr val="00B0F0"/>
                </a:solidFill>
              </a:rPr>
              <a:t>创新企业CDR</a:t>
            </a:r>
            <a:r>
              <a:rPr sz="2200" b="1" dirty="0" smtClean="0">
                <a:solidFill>
                  <a:schemeClr val="tx1"/>
                </a:solidFill>
              </a:rPr>
              <a:t>取得的股息红利所得，按公募证券投资基金税收政策规定暂不征收企业所得税。</a:t>
            </a:r>
            <a:endParaRPr sz="2200" b="1" dirty="0" smtClean="0">
              <a:solidFill>
                <a:schemeClr val="tx1"/>
              </a:solidFill>
            </a:endParaRPr>
          </a:p>
          <a:p>
            <a:pPr algn="just" fontAlgn="auto" latinLnBrk="1">
              <a:lnSpc>
                <a:spcPct val="150000"/>
              </a:lnSpc>
            </a:pPr>
            <a:r>
              <a:rPr sz="2200" b="1" dirty="0" smtClean="0">
                <a:solidFill>
                  <a:schemeClr val="tx1"/>
                </a:solidFill>
              </a:rPr>
              <a:t>        </a:t>
            </a:r>
            <a:r>
              <a:rPr sz="2200" b="1" dirty="0" smtClean="0">
                <a:solidFill>
                  <a:srgbClr val="00B0F0"/>
                </a:solidFill>
              </a:rPr>
              <a:t>创新企业CDR</a:t>
            </a:r>
            <a:r>
              <a:rPr sz="2200" b="1" dirty="0" smtClean="0">
                <a:solidFill>
                  <a:schemeClr val="tx1"/>
                </a:solidFill>
              </a:rPr>
              <a:t>，是指符合《国务院办公厅转发证监会关于开展创新企业境内发行股票或存托凭证试点若干意见的通知》（国办发〔2018〕21号）规定的试点企业，以境外股票为基础证券，由存托人签发并在中国境内发行，代表境外基础证券权益的证券。</a:t>
            </a:r>
            <a:endParaRPr sz="2200" b="1" dirty="0" smtClean="0">
              <a:solidFill>
                <a:schemeClr val="tx1"/>
              </a:solidFill>
            </a:endParaRPr>
          </a:p>
        </p:txBody>
      </p:sp>
      <p:sp>
        <p:nvSpPr>
          <p:cNvPr id="19" name="矩形 18"/>
          <p:cNvSpPr/>
          <p:nvPr/>
        </p:nvSpPr>
        <p:spPr>
          <a:xfrm>
            <a:off x="595313" y="1049338"/>
            <a:ext cx="1055687" cy="98742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82634" name="图形 4" descr="列表"/>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95325" y="10810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4294967295"/>
          </p:nvPr>
        </p:nvSpPr>
        <p:spPr>
          <a:xfrm>
            <a:off x="344805" y="180975"/>
            <a:ext cx="7893685" cy="909955"/>
          </a:xfrm>
          <a:prstGeom prst="rect">
            <a:avLst/>
          </a:prstGeom>
        </p:spPr>
        <p:txBody>
          <a:bodyPr anchor="ctr">
            <a:normAutofit fontScale="70000"/>
          </a:bodyPr>
          <a:lstStyle/>
          <a:p>
            <a:pPr marL="0" indent="0" algn="just" fontAlgn="auto">
              <a:buNone/>
            </a:pPr>
            <a:r>
              <a:rPr lang="zh-CN" altLang="en-US" sz="3600" b="1" dirty="0" smtClean="0">
                <a:solidFill>
                  <a:schemeClr val="accent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修订背景</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月后出台的企业所得税政策）</a:t>
            </a:r>
            <a:endPar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638" y="0"/>
            <a:ext cx="4857750" cy="6889750"/>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a:spAutoFit/>
          </a:bodyPr>
          <a:lstStyle/>
          <a:p>
            <a:pPr eaLnBrk="1" fontAlgn="auto" hangingPunct="1">
              <a:spcBef>
                <a:spcPts val="0"/>
              </a:spcBef>
              <a:spcAft>
                <a:spcPts val="0"/>
              </a:spcAft>
              <a:defRPr/>
            </a:pPr>
            <a:r>
              <a:rPr lang="en-US" altLang="zh-CN" sz="100">
                <a:latin typeface="+mn-lt"/>
                <a:ea typeface="+mn-ea"/>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latin typeface="+mn-lt"/>
              <a:ea typeface="+mn-ea"/>
            </a:endParaRPr>
          </a:p>
        </p:txBody>
      </p:sp>
      <p:sp>
        <p:nvSpPr>
          <p:cNvPr id="3" name="矩形 2"/>
          <p:cNvSpPr/>
          <p:nvPr/>
        </p:nvSpPr>
        <p:spPr>
          <a:xfrm>
            <a:off x="0" y="1090613"/>
            <a:ext cx="12192000" cy="579913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781050" y="1226185"/>
            <a:ext cx="11410950" cy="5543550"/>
          </a:xfrm>
          <a:prstGeom prst="rect">
            <a:avLst/>
          </a:prstGeom>
          <a:no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2631" name="文本框 16"/>
          <p:cNvSpPr txBox="1">
            <a:spLocks noChangeArrowheads="1"/>
          </p:cNvSpPr>
          <p:nvPr/>
        </p:nvSpPr>
        <p:spPr bwMode="auto">
          <a:xfrm>
            <a:off x="781050" y="1258570"/>
            <a:ext cx="11410950"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auto" latinLnBrk="1">
              <a:lnSpc>
                <a:spcPct val="150000"/>
              </a:lnSpc>
            </a:pPr>
            <a:r>
              <a:rPr lang="zh-CN" altLang="en-US" sz="2400" b="1" dirty="0" smtClean="0"/>
              <a:t>         </a:t>
            </a:r>
            <a:endParaRPr lang="zh-CN" altLang="en-US" sz="2400" b="1" dirty="0" smtClean="0"/>
          </a:p>
          <a:p>
            <a:pPr algn="just" fontAlgn="auto" latinLnBrk="1">
              <a:lnSpc>
                <a:spcPct val="150000"/>
              </a:lnSpc>
              <a:buClrTx/>
              <a:buSzTx/>
              <a:buFontTx/>
              <a:buNone/>
            </a:pPr>
            <a:r>
              <a:rPr lang="zh-CN" altLang="en-US" sz="2400" b="1" dirty="0" smtClean="0">
                <a:solidFill>
                  <a:srgbClr val="FF0000"/>
                </a:solidFill>
              </a:rPr>
              <a:t>         《</a:t>
            </a:r>
            <a:r>
              <a:rPr lang="zh-CN" altLang="en-US" sz="2400" b="1" dirty="0" smtClean="0">
                <a:solidFill>
                  <a:srgbClr val="FF0000"/>
                </a:solidFill>
                <a:sym typeface="+mn-ea"/>
              </a:rPr>
              <a:t>财政部 税务总局关于铁路债券利息收入所得税政策的公告</a:t>
            </a:r>
            <a:r>
              <a:rPr lang="zh-CN" altLang="en-US" sz="2400" b="1" dirty="0" smtClean="0">
                <a:solidFill>
                  <a:srgbClr val="FF0000"/>
                </a:solidFill>
              </a:rPr>
              <a:t>》（</a:t>
            </a:r>
            <a:r>
              <a:rPr lang="zh-CN" altLang="en-US" sz="2400" b="1" dirty="0" smtClean="0">
                <a:solidFill>
                  <a:srgbClr val="FF0000"/>
                </a:solidFill>
                <a:sym typeface="+mn-ea"/>
              </a:rPr>
              <a:t>财政部 税务总局公告2019年第57号）</a:t>
            </a:r>
            <a:endParaRPr lang="zh-CN" altLang="en-US" sz="2400" b="1" dirty="0" smtClean="0">
              <a:solidFill>
                <a:srgbClr val="FF0000"/>
              </a:solidFill>
            </a:endParaRPr>
          </a:p>
          <a:p>
            <a:pPr algn="just" fontAlgn="auto" latinLnBrk="1">
              <a:lnSpc>
                <a:spcPct val="150000"/>
              </a:lnSpc>
              <a:buClrTx/>
              <a:buSzTx/>
              <a:buFontTx/>
            </a:pPr>
            <a:r>
              <a:rPr sz="2400" b="1" dirty="0" smtClean="0"/>
              <a:t>        对企业投资者持有2019-2023年发行的铁路债券取得的利息收入，减半征收企业所得税。</a:t>
            </a:r>
            <a:endParaRPr sz="2400" b="1" dirty="0" smtClean="0"/>
          </a:p>
          <a:p>
            <a:pPr algn="just" fontAlgn="auto" latinLnBrk="1">
              <a:lnSpc>
                <a:spcPct val="150000"/>
              </a:lnSpc>
            </a:pPr>
            <a:r>
              <a:rPr sz="2400" b="1" dirty="0" smtClean="0"/>
              <a:t>       铁路债券是指以中国铁路总公司为发行和偿还主体的债券，包括中国铁路建设债券、中期票据、短期融资券等债务融资工具。</a:t>
            </a:r>
            <a:endParaRPr sz="2400" b="1" dirty="0" smtClean="0"/>
          </a:p>
        </p:txBody>
      </p:sp>
      <p:sp>
        <p:nvSpPr>
          <p:cNvPr id="19" name="矩形 18"/>
          <p:cNvSpPr/>
          <p:nvPr/>
        </p:nvSpPr>
        <p:spPr>
          <a:xfrm>
            <a:off x="595313" y="1049338"/>
            <a:ext cx="1055687" cy="98742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82634" name="图形 4" descr="列表"/>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95325" y="10810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4294967295"/>
          </p:nvPr>
        </p:nvSpPr>
        <p:spPr>
          <a:xfrm>
            <a:off x="344805" y="180975"/>
            <a:ext cx="7893685" cy="909955"/>
          </a:xfrm>
          <a:prstGeom prst="rect">
            <a:avLst/>
          </a:prstGeom>
        </p:spPr>
        <p:txBody>
          <a:bodyPr anchor="ctr">
            <a:normAutofit fontScale="70000"/>
          </a:bodyPr>
          <a:lstStyle/>
          <a:p>
            <a:pPr marL="0" indent="0" algn="just" fontAlgn="auto">
              <a:buNone/>
            </a:pPr>
            <a:r>
              <a:rPr lang="zh-CN" altLang="en-US" sz="3600" b="1" dirty="0" smtClean="0">
                <a:solidFill>
                  <a:schemeClr val="accent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修订背景</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月后出台的企业所得税政策）</a:t>
            </a:r>
            <a:endPar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638" y="0"/>
            <a:ext cx="4857750" cy="6889750"/>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a:spAutoFit/>
          </a:bodyPr>
          <a:lstStyle/>
          <a:p>
            <a:pPr eaLnBrk="1" fontAlgn="auto" hangingPunct="1">
              <a:spcBef>
                <a:spcPts val="0"/>
              </a:spcBef>
              <a:spcAft>
                <a:spcPts val="0"/>
              </a:spcAft>
              <a:defRPr/>
            </a:pPr>
            <a:r>
              <a:rPr lang="en-US" altLang="zh-CN" sz="100">
                <a:latin typeface="+mn-lt"/>
                <a:ea typeface="+mn-ea"/>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latin typeface="+mn-lt"/>
              <a:ea typeface="+mn-ea"/>
            </a:endParaRPr>
          </a:p>
        </p:txBody>
      </p:sp>
      <p:sp>
        <p:nvSpPr>
          <p:cNvPr id="3" name="矩形 2"/>
          <p:cNvSpPr/>
          <p:nvPr/>
        </p:nvSpPr>
        <p:spPr>
          <a:xfrm>
            <a:off x="0" y="1090613"/>
            <a:ext cx="12192000" cy="579913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781050" y="1226185"/>
            <a:ext cx="11410950" cy="5543550"/>
          </a:xfrm>
          <a:prstGeom prst="rect">
            <a:avLst/>
          </a:prstGeom>
          <a:no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2631" name="文本框 16"/>
          <p:cNvSpPr txBox="1">
            <a:spLocks noChangeArrowheads="1"/>
          </p:cNvSpPr>
          <p:nvPr/>
        </p:nvSpPr>
        <p:spPr bwMode="auto">
          <a:xfrm>
            <a:off x="930910" y="1258570"/>
            <a:ext cx="11261090" cy="45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auto" latinLnBrk="1">
              <a:lnSpc>
                <a:spcPct val="150000"/>
              </a:lnSpc>
            </a:pPr>
            <a:r>
              <a:rPr lang="zh-CN" altLang="en-US" sz="2400" b="1" dirty="0" smtClean="0"/>
              <a:t>         </a:t>
            </a:r>
            <a:endParaRPr lang="zh-CN" altLang="en-US" sz="2400" b="1" dirty="0" smtClean="0"/>
          </a:p>
          <a:p>
            <a:pPr algn="just" fontAlgn="auto" latinLnBrk="1">
              <a:lnSpc>
                <a:spcPct val="150000"/>
              </a:lnSpc>
            </a:pPr>
            <a:r>
              <a:rPr lang="zh-CN" altLang="en-US" sz="2400" b="1" dirty="0" smtClean="0">
                <a:solidFill>
                  <a:srgbClr val="FF0000"/>
                </a:solidFill>
              </a:rPr>
              <a:t>         《</a:t>
            </a:r>
            <a:r>
              <a:rPr lang="zh-CN" altLang="en-US" sz="2400" b="1" dirty="0" smtClean="0">
                <a:solidFill>
                  <a:srgbClr val="FF0000"/>
                </a:solidFill>
                <a:sym typeface="+mn-ea"/>
              </a:rPr>
              <a:t>财政部 税务总局 国家发展改革委 生态环境部关于从事污染防治的第三方企业所得税政策问题的公告</a:t>
            </a:r>
            <a:r>
              <a:rPr lang="zh-CN" altLang="en-US" sz="2400" b="1" dirty="0" smtClean="0">
                <a:solidFill>
                  <a:srgbClr val="FF0000"/>
                </a:solidFill>
              </a:rPr>
              <a:t>》（</a:t>
            </a:r>
            <a:r>
              <a:rPr lang="zh-CN" altLang="en-US" sz="2400" b="1" dirty="0" smtClean="0">
                <a:solidFill>
                  <a:srgbClr val="FF0000"/>
                </a:solidFill>
                <a:sym typeface="+mn-ea"/>
              </a:rPr>
              <a:t> 财政部 税务总局 国家发展改革委 生态环境部公告2019年第60号</a:t>
            </a:r>
            <a:r>
              <a:rPr lang="zh-CN" altLang="en-US" sz="2400" b="1" dirty="0" smtClean="0">
                <a:solidFill>
                  <a:srgbClr val="FF0000"/>
                </a:solidFill>
              </a:rPr>
              <a:t>）</a:t>
            </a:r>
            <a:endParaRPr sz="2400" b="1" dirty="0" smtClean="0">
              <a:solidFill>
                <a:srgbClr val="FF0000"/>
              </a:solidFill>
            </a:endParaRPr>
          </a:p>
          <a:p>
            <a:pPr algn="just" fontAlgn="auto" latinLnBrk="1">
              <a:lnSpc>
                <a:spcPct val="150000"/>
              </a:lnSpc>
            </a:pPr>
            <a:r>
              <a:rPr sz="2400" b="1" dirty="0" smtClean="0">
                <a:solidFill>
                  <a:srgbClr val="FF0000"/>
                </a:solidFill>
              </a:rPr>
              <a:t>      </a:t>
            </a:r>
            <a:r>
              <a:rPr sz="2400" b="1" dirty="0" smtClean="0">
                <a:solidFill>
                  <a:schemeClr val="tx1"/>
                </a:solidFill>
              </a:rPr>
              <a:t>对符合条件的从事污染防治的第三方企业（以下称第三方防治企业）减按15%的税率征收企业所得税。</a:t>
            </a:r>
            <a:endParaRPr sz="2400" b="1" dirty="0" smtClean="0">
              <a:solidFill>
                <a:schemeClr val="tx1"/>
              </a:solidFill>
            </a:endParaRPr>
          </a:p>
          <a:p>
            <a:pPr algn="just" fontAlgn="auto" latinLnBrk="1">
              <a:lnSpc>
                <a:spcPct val="150000"/>
              </a:lnSpc>
            </a:pPr>
            <a:r>
              <a:rPr sz="2400" b="1" dirty="0" smtClean="0">
                <a:solidFill>
                  <a:schemeClr val="tx1"/>
                </a:solidFill>
              </a:rPr>
              <a:t>       第三方防治企业是指受排污企业或政府委托，负责环境污染治理设施（包括自动连续监测设施，下同）运营维护的企业。</a:t>
            </a:r>
            <a:endParaRPr sz="2400" b="1" dirty="0" smtClean="0">
              <a:solidFill>
                <a:schemeClr val="tx1"/>
              </a:solidFill>
            </a:endParaRPr>
          </a:p>
        </p:txBody>
      </p:sp>
      <p:sp>
        <p:nvSpPr>
          <p:cNvPr id="19" name="矩形 18"/>
          <p:cNvSpPr/>
          <p:nvPr/>
        </p:nvSpPr>
        <p:spPr>
          <a:xfrm>
            <a:off x="595313" y="1049338"/>
            <a:ext cx="1055687" cy="98742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82634" name="图形 4" descr="列表"/>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95325" y="10810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4294967295"/>
          </p:nvPr>
        </p:nvSpPr>
        <p:spPr>
          <a:xfrm>
            <a:off x="344805" y="180975"/>
            <a:ext cx="7893685" cy="909955"/>
          </a:xfrm>
          <a:prstGeom prst="rect">
            <a:avLst/>
          </a:prstGeom>
        </p:spPr>
        <p:txBody>
          <a:bodyPr anchor="ctr">
            <a:normAutofit fontScale="70000"/>
          </a:bodyPr>
          <a:lstStyle/>
          <a:p>
            <a:pPr marL="0" indent="0" algn="just" fontAlgn="auto">
              <a:buNone/>
            </a:pPr>
            <a:r>
              <a:rPr lang="zh-CN" altLang="en-US" sz="3600" b="1" dirty="0" smtClean="0">
                <a:solidFill>
                  <a:schemeClr val="accent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修订背景</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月后出台的企业所得税政策）</a:t>
            </a:r>
            <a:endPar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638" y="0"/>
            <a:ext cx="4857750" cy="6889750"/>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a:spAutoFit/>
          </a:bodyPr>
          <a:lstStyle/>
          <a:p>
            <a:pPr eaLnBrk="1" fontAlgn="auto" hangingPunct="1">
              <a:spcBef>
                <a:spcPts val="0"/>
              </a:spcBef>
              <a:spcAft>
                <a:spcPts val="0"/>
              </a:spcAft>
              <a:defRPr/>
            </a:pPr>
            <a:r>
              <a:rPr lang="en-US" altLang="zh-CN" sz="100">
                <a:latin typeface="+mn-lt"/>
                <a:ea typeface="+mn-ea"/>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latin typeface="+mn-lt"/>
              <a:ea typeface="+mn-ea"/>
            </a:endParaRPr>
          </a:p>
        </p:txBody>
      </p:sp>
      <p:sp>
        <p:nvSpPr>
          <p:cNvPr id="3" name="矩形 2"/>
          <p:cNvSpPr/>
          <p:nvPr/>
        </p:nvSpPr>
        <p:spPr>
          <a:xfrm>
            <a:off x="0" y="1090613"/>
            <a:ext cx="12192000" cy="579913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781050" y="1226185"/>
            <a:ext cx="11410950" cy="5543550"/>
          </a:xfrm>
          <a:prstGeom prst="rect">
            <a:avLst/>
          </a:prstGeom>
          <a:no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2631" name="文本框 16"/>
          <p:cNvSpPr txBox="1">
            <a:spLocks noChangeArrowheads="1"/>
          </p:cNvSpPr>
          <p:nvPr/>
        </p:nvSpPr>
        <p:spPr bwMode="auto">
          <a:xfrm>
            <a:off x="781050" y="1258570"/>
            <a:ext cx="11410950" cy="5307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auto" latinLnBrk="1">
              <a:lnSpc>
                <a:spcPct val="150000"/>
              </a:lnSpc>
            </a:pPr>
            <a:r>
              <a:rPr lang="zh-CN" altLang="en-US" sz="2400" b="1" dirty="0" smtClean="0"/>
              <a:t>         </a:t>
            </a:r>
            <a:r>
              <a:rPr lang="zh-CN" altLang="en-US" sz="2400" b="1" dirty="0" smtClean="0">
                <a:solidFill>
                  <a:srgbClr val="FF0000"/>
                </a:solidFill>
              </a:rPr>
              <a:t>《</a:t>
            </a:r>
            <a:r>
              <a:rPr lang="zh-CN" altLang="en-US" sz="2400" b="1" dirty="0" smtClean="0">
                <a:solidFill>
                  <a:srgbClr val="FF0000"/>
                </a:solidFill>
                <a:sym typeface="+mn-ea"/>
              </a:rPr>
              <a:t>财政部 税务总局关于永续债企业所得税政策问题的公告》</a:t>
            </a:r>
            <a:r>
              <a:rPr lang="zh-CN" altLang="en-US" sz="2400" b="1" dirty="0" smtClean="0">
                <a:solidFill>
                  <a:srgbClr val="FF0000"/>
                </a:solidFill>
              </a:rPr>
              <a:t>（财政部 税务总局公告2019年第64号）      </a:t>
            </a:r>
            <a:endParaRPr lang="zh-CN" altLang="en-US" sz="2400" b="1" dirty="0" smtClean="0">
              <a:solidFill>
                <a:srgbClr val="FF0000"/>
              </a:solidFill>
            </a:endParaRPr>
          </a:p>
          <a:p>
            <a:pPr algn="just" fontAlgn="auto" latinLnBrk="1">
              <a:lnSpc>
                <a:spcPct val="150000"/>
              </a:lnSpc>
            </a:pPr>
            <a:r>
              <a:rPr sz="2400" b="1" dirty="0" smtClean="0">
                <a:solidFill>
                  <a:srgbClr val="FF0000"/>
                </a:solidFill>
              </a:rPr>
              <a:t>       </a:t>
            </a:r>
            <a:r>
              <a:rPr sz="2200" b="1" dirty="0" smtClean="0">
                <a:solidFill>
                  <a:srgbClr val="0070C0"/>
                </a:solidFill>
              </a:rPr>
              <a:t>企业发行的永续债，可以适用股息、红利企业所得税政策</a:t>
            </a:r>
            <a:r>
              <a:rPr sz="2200" b="1" dirty="0" smtClean="0">
                <a:solidFill>
                  <a:schemeClr val="tx1"/>
                </a:solidFill>
              </a:rPr>
              <a:t>，即：投资方取得的永续债利息收入属于股息、红利性质，按照现行企业所得税政策相关规定进行处理，其中，发行方和投资方均为居民企业的，永续债利息收入可以适用企业所得税法规定的居民企业之间的股息、红利等权益性投资收益免征企业所得税规定；同时发行方支付的永续债利息支出不得在企业所得税税前扣除。</a:t>
            </a:r>
            <a:endParaRPr sz="2200" b="1" dirty="0" smtClean="0">
              <a:solidFill>
                <a:schemeClr val="tx1"/>
              </a:solidFill>
            </a:endParaRPr>
          </a:p>
          <a:p>
            <a:pPr algn="just" fontAlgn="auto" latinLnBrk="1">
              <a:lnSpc>
                <a:spcPct val="150000"/>
              </a:lnSpc>
            </a:pPr>
            <a:r>
              <a:rPr sz="2200" b="1" dirty="0" smtClean="0">
                <a:solidFill>
                  <a:schemeClr val="tx1"/>
                </a:solidFill>
              </a:rPr>
              <a:t>      </a:t>
            </a:r>
            <a:r>
              <a:rPr sz="2200" b="1" dirty="0" smtClean="0">
                <a:solidFill>
                  <a:srgbClr val="0070C0"/>
                </a:solidFill>
              </a:rPr>
              <a:t>企业发行符合规定条件的永续债，也可以按照债券利息适用企业所得税政策</a:t>
            </a:r>
            <a:r>
              <a:rPr sz="2200" b="1" dirty="0" smtClean="0">
                <a:solidFill>
                  <a:schemeClr val="tx1"/>
                </a:solidFill>
              </a:rPr>
              <a:t>，即：发行方支付的永续债利息支出准予在其企业所得税税前扣除；投资方取得的永续债利息收入应当依法纳税。</a:t>
            </a:r>
            <a:endParaRPr sz="2200" b="1" dirty="0" smtClean="0">
              <a:solidFill>
                <a:schemeClr val="tx1"/>
              </a:solidFill>
            </a:endParaRPr>
          </a:p>
        </p:txBody>
      </p:sp>
      <p:sp>
        <p:nvSpPr>
          <p:cNvPr id="19" name="矩形 18"/>
          <p:cNvSpPr/>
          <p:nvPr/>
        </p:nvSpPr>
        <p:spPr>
          <a:xfrm>
            <a:off x="595313" y="1049338"/>
            <a:ext cx="1055687" cy="98742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82634" name="图形 4" descr="列表"/>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95325" y="10810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4294967295"/>
          </p:nvPr>
        </p:nvSpPr>
        <p:spPr>
          <a:xfrm>
            <a:off x="344805" y="180975"/>
            <a:ext cx="7893685" cy="909955"/>
          </a:xfrm>
          <a:prstGeom prst="rect">
            <a:avLst/>
          </a:prstGeom>
        </p:spPr>
        <p:txBody>
          <a:bodyPr anchor="ctr">
            <a:normAutofit fontScale="70000"/>
          </a:bodyPr>
          <a:lstStyle/>
          <a:p>
            <a:pPr marL="0" indent="0" algn="just" fontAlgn="auto">
              <a:buNone/>
            </a:pPr>
            <a:r>
              <a:rPr lang="zh-CN" altLang="en-US" sz="3600" b="1" dirty="0" smtClean="0">
                <a:solidFill>
                  <a:schemeClr val="accent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修订背景</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月后出台的企业所得税政策）</a:t>
            </a:r>
            <a:endPar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638" y="0"/>
            <a:ext cx="4857750" cy="6889750"/>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a:spAutoFit/>
          </a:bodyPr>
          <a:lstStyle/>
          <a:p>
            <a:pPr eaLnBrk="1" fontAlgn="auto" hangingPunct="1">
              <a:spcBef>
                <a:spcPts val="0"/>
              </a:spcBef>
              <a:spcAft>
                <a:spcPts val="0"/>
              </a:spcAft>
              <a:defRPr/>
            </a:pPr>
            <a:r>
              <a:rPr lang="en-US" altLang="zh-CN" sz="100">
                <a:latin typeface="+mn-lt"/>
                <a:ea typeface="+mn-ea"/>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latin typeface="+mn-lt"/>
              <a:ea typeface="+mn-ea"/>
            </a:endParaRPr>
          </a:p>
        </p:txBody>
      </p:sp>
      <p:sp>
        <p:nvSpPr>
          <p:cNvPr id="3" name="矩形 2"/>
          <p:cNvSpPr/>
          <p:nvPr/>
        </p:nvSpPr>
        <p:spPr>
          <a:xfrm>
            <a:off x="0" y="1090613"/>
            <a:ext cx="12192000" cy="579913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781050" y="1226185"/>
            <a:ext cx="11410950" cy="5543550"/>
          </a:xfrm>
          <a:prstGeom prst="rect">
            <a:avLst/>
          </a:prstGeom>
          <a:no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2631" name="文本框 16"/>
          <p:cNvSpPr txBox="1">
            <a:spLocks noChangeArrowheads="1"/>
          </p:cNvSpPr>
          <p:nvPr/>
        </p:nvSpPr>
        <p:spPr bwMode="auto">
          <a:xfrm>
            <a:off x="781050" y="1258570"/>
            <a:ext cx="11410950" cy="507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auto" latinLnBrk="1">
              <a:lnSpc>
                <a:spcPct val="150000"/>
              </a:lnSpc>
            </a:pPr>
            <a:r>
              <a:rPr lang="zh-CN" altLang="en-US" sz="2400" b="1" dirty="0" smtClean="0"/>
              <a:t>         </a:t>
            </a:r>
            <a:endParaRPr lang="zh-CN" altLang="en-US" sz="2400" b="1" dirty="0" smtClean="0"/>
          </a:p>
          <a:p>
            <a:pPr algn="just" fontAlgn="auto" latinLnBrk="1">
              <a:lnSpc>
                <a:spcPct val="150000"/>
              </a:lnSpc>
            </a:pPr>
            <a:r>
              <a:rPr lang="zh-CN" altLang="en-US" sz="2400" b="1" dirty="0" smtClean="0">
                <a:solidFill>
                  <a:srgbClr val="FF0000"/>
                </a:solidFill>
              </a:rPr>
              <a:t>         《</a:t>
            </a:r>
            <a:r>
              <a:rPr lang="zh-CN" altLang="en-US" sz="2400" b="1" dirty="0" smtClean="0">
                <a:solidFill>
                  <a:srgbClr val="FF0000"/>
                </a:solidFill>
                <a:sym typeface="+mn-ea"/>
              </a:rPr>
              <a:t>财政部　税务总局关于扩大固定资产加速折旧优惠政策适用范围的公告</a:t>
            </a:r>
            <a:r>
              <a:rPr lang="zh-CN" altLang="en-US" sz="2400" b="1" dirty="0" smtClean="0">
                <a:solidFill>
                  <a:srgbClr val="FF0000"/>
                </a:solidFill>
              </a:rPr>
              <a:t>》</a:t>
            </a:r>
            <a:endParaRPr lang="zh-CN" altLang="en-US" sz="2400" b="1" dirty="0" smtClean="0">
              <a:solidFill>
                <a:srgbClr val="FF0000"/>
              </a:solidFill>
            </a:endParaRPr>
          </a:p>
          <a:p>
            <a:pPr algn="just" fontAlgn="auto" latinLnBrk="1">
              <a:lnSpc>
                <a:spcPct val="150000"/>
              </a:lnSpc>
            </a:pPr>
            <a:r>
              <a:rPr lang="zh-CN" altLang="en-US" sz="2400" b="1" dirty="0" smtClean="0">
                <a:solidFill>
                  <a:srgbClr val="FF0000"/>
                </a:solidFill>
              </a:rPr>
              <a:t>（财政部 税务总局公告2019年第66号）      </a:t>
            </a:r>
            <a:endParaRPr lang="zh-CN" altLang="en-US" sz="2400" b="1" dirty="0" smtClean="0">
              <a:solidFill>
                <a:srgbClr val="FF0000"/>
              </a:solidFill>
            </a:endParaRPr>
          </a:p>
          <a:p>
            <a:pPr algn="just" fontAlgn="auto" latinLnBrk="1">
              <a:lnSpc>
                <a:spcPct val="150000"/>
              </a:lnSpc>
            </a:pPr>
            <a:r>
              <a:rPr sz="2400" b="1" dirty="0" smtClean="0">
                <a:solidFill>
                  <a:srgbClr val="FF0000"/>
                </a:solidFill>
              </a:rPr>
              <a:t>       </a:t>
            </a:r>
            <a:r>
              <a:rPr sz="2400" b="1" dirty="0" smtClean="0">
                <a:solidFill>
                  <a:schemeClr val="tx1"/>
                </a:solidFill>
              </a:rPr>
              <a:t>自2019年1月1日起，适用《财政部 国家税务总局关于完善固定资产加速折旧企业所得税政策的通知》（财税〔2014〕75号）和《财政部 国家税务总局关于进一步完善固定资产加速折旧企业所得税政策的通知》（财税〔2015〕106号）规定固定资产加速折旧优惠的行业范围，扩大至全部制造业领域。</a:t>
            </a:r>
            <a:endParaRPr sz="2400" b="1" dirty="0" smtClean="0">
              <a:solidFill>
                <a:schemeClr val="tx1"/>
              </a:solidFill>
            </a:endParaRPr>
          </a:p>
          <a:p>
            <a:pPr algn="just" fontAlgn="auto" latinLnBrk="1">
              <a:lnSpc>
                <a:spcPct val="150000"/>
              </a:lnSpc>
            </a:pPr>
            <a:r>
              <a:rPr sz="2400" b="1" dirty="0" smtClean="0">
                <a:solidFill>
                  <a:schemeClr val="tx1"/>
                </a:solidFill>
              </a:rPr>
              <a:t>       制造业按照国家统计局《国民经济行业分类和代码（GB/T 4754-2017）》确定。今后国家有关部门更新国民经济行业分类和代码，从其规定。</a:t>
            </a:r>
            <a:endParaRPr sz="2400" b="1" dirty="0" smtClean="0">
              <a:solidFill>
                <a:schemeClr val="tx1"/>
              </a:solidFill>
            </a:endParaRPr>
          </a:p>
        </p:txBody>
      </p:sp>
      <p:sp>
        <p:nvSpPr>
          <p:cNvPr id="19" name="矩形 18"/>
          <p:cNvSpPr/>
          <p:nvPr/>
        </p:nvSpPr>
        <p:spPr>
          <a:xfrm>
            <a:off x="595313" y="1049338"/>
            <a:ext cx="1055687" cy="98742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82634" name="图形 4" descr="列表"/>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95325" y="10810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4294967295"/>
          </p:nvPr>
        </p:nvSpPr>
        <p:spPr>
          <a:xfrm>
            <a:off x="344805" y="180975"/>
            <a:ext cx="7893685" cy="909955"/>
          </a:xfrm>
          <a:prstGeom prst="rect">
            <a:avLst/>
          </a:prstGeom>
        </p:spPr>
        <p:txBody>
          <a:bodyPr anchor="ctr">
            <a:normAutofit fontScale="70000"/>
          </a:bodyPr>
          <a:lstStyle/>
          <a:p>
            <a:pPr marL="0" indent="0" algn="just" fontAlgn="auto">
              <a:buNone/>
            </a:pPr>
            <a:r>
              <a:rPr lang="zh-CN" altLang="en-US" sz="3600" b="1" dirty="0" smtClean="0">
                <a:solidFill>
                  <a:schemeClr val="accent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修订背景</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月后出台的企业所得税政策）</a:t>
            </a:r>
            <a:endPar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638" y="0"/>
            <a:ext cx="4857750" cy="6889750"/>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a:spAutoFit/>
          </a:bodyPr>
          <a:lstStyle/>
          <a:p>
            <a:pPr eaLnBrk="1" fontAlgn="auto" hangingPunct="1">
              <a:spcBef>
                <a:spcPts val="0"/>
              </a:spcBef>
              <a:spcAft>
                <a:spcPts val="0"/>
              </a:spcAft>
              <a:defRPr/>
            </a:pPr>
            <a:r>
              <a:rPr lang="en-US" altLang="zh-CN" sz="100">
                <a:latin typeface="+mn-lt"/>
                <a:ea typeface="+mn-ea"/>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latin typeface="+mn-lt"/>
              <a:ea typeface="+mn-ea"/>
            </a:endParaRPr>
          </a:p>
        </p:txBody>
      </p:sp>
      <p:sp>
        <p:nvSpPr>
          <p:cNvPr id="3" name="矩形 2"/>
          <p:cNvSpPr/>
          <p:nvPr/>
        </p:nvSpPr>
        <p:spPr>
          <a:xfrm>
            <a:off x="0" y="1090613"/>
            <a:ext cx="12192000" cy="579913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781050" y="1226185"/>
            <a:ext cx="11410950" cy="5543550"/>
          </a:xfrm>
          <a:prstGeom prst="rect">
            <a:avLst/>
          </a:prstGeom>
          <a:no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2631" name="文本框 16"/>
          <p:cNvSpPr txBox="1">
            <a:spLocks noChangeArrowheads="1"/>
          </p:cNvSpPr>
          <p:nvPr/>
        </p:nvSpPr>
        <p:spPr bwMode="auto">
          <a:xfrm>
            <a:off x="781050" y="1258570"/>
            <a:ext cx="11410950" cy="507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auto" latinLnBrk="1">
              <a:lnSpc>
                <a:spcPct val="150000"/>
              </a:lnSpc>
            </a:pPr>
            <a:r>
              <a:rPr lang="zh-CN" altLang="en-US" sz="2400" b="1" dirty="0" smtClean="0"/>
              <a:t>         </a:t>
            </a:r>
            <a:endParaRPr lang="zh-CN" altLang="en-US" sz="2400" b="1" dirty="0" smtClean="0"/>
          </a:p>
          <a:p>
            <a:pPr algn="just" fontAlgn="auto" latinLnBrk="1">
              <a:lnSpc>
                <a:spcPct val="150000"/>
              </a:lnSpc>
            </a:pPr>
            <a:r>
              <a:rPr lang="zh-CN" altLang="en-US" sz="2400" b="1" dirty="0" smtClean="0">
                <a:solidFill>
                  <a:srgbClr val="FF0000"/>
                </a:solidFill>
              </a:rPr>
              <a:t>         《财政部 税务总局关于继续实行农村饮水安全工程税收优惠政策的公告》</a:t>
            </a:r>
            <a:endParaRPr lang="zh-CN" altLang="en-US" sz="2400" b="1" dirty="0" smtClean="0">
              <a:solidFill>
                <a:srgbClr val="FF0000"/>
              </a:solidFill>
            </a:endParaRPr>
          </a:p>
          <a:p>
            <a:pPr algn="just" fontAlgn="auto" latinLnBrk="1">
              <a:lnSpc>
                <a:spcPct val="150000"/>
              </a:lnSpc>
            </a:pPr>
            <a:r>
              <a:rPr lang="zh-CN" altLang="en-US" sz="2400" b="1" dirty="0" smtClean="0">
                <a:solidFill>
                  <a:srgbClr val="FF0000"/>
                </a:solidFill>
              </a:rPr>
              <a:t>（财政部 税务总局公告2019年第67号）</a:t>
            </a:r>
            <a:r>
              <a:rPr sz="2400" b="1" dirty="0" smtClean="0">
                <a:solidFill>
                  <a:srgbClr val="FF0000"/>
                </a:solidFill>
              </a:rPr>
              <a:t>      </a:t>
            </a:r>
            <a:endParaRPr sz="2400" b="1" dirty="0" smtClean="0">
              <a:solidFill>
                <a:srgbClr val="FF0000"/>
              </a:solidFill>
            </a:endParaRPr>
          </a:p>
          <a:p>
            <a:pPr algn="just" fontAlgn="auto" latinLnBrk="1">
              <a:lnSpc>
                <a:spcPct val="150000"/>
              </a:lnSpc>
            </a:pPr>
            <a:r>
              <a:rPr sz="2400" b="1" dirty="0" smtClean="0">
                <a:solidFill>
                  <a:srgbClr val="FF0000"/>
                </a:solidFill>
              </a:rPr>
              <a:t>        </a:t>
            </a:r>
            <a:r>
              <a:rPr sz="2400" b="1" dirty="0" smtClean="0">
                <a:solidFill>
                  <a:schemeClr val="tx1"/>
                </a:solidFill>
              </a:rPr>
              <a:t>对饮水工程运营管理单位从事《公共基础设施项目企业所得税优惠目录》规定的饮水工程新建项目投资经营的所得，自项目取得第一笔生产经营收入所属纳税年度起，第一年至第三年免征企业所得税，第四年至第六年减半征收企业所得税。</a:t>
            </a:r>
            <a:endParaRPr sz="2400" b="1" dirty="0" smtClean="0">
              <a:solidFill>
                <a:schemeClr val="tx1"/>
              </a:solidFill>
            </a:endParaRPr>
          </a:p>
          <a:p>
            <a:pPr algn="just" fontAlgn="auto" latinLnBrk="1">
              <a:lnSpc>
                <a:spcPct val="150000"/>
              </a:lnSpc>
            </a:pPr>
            <a:r>
              <a:rPr sz="2400" b="1" dirty="0" smtClean="0">
                <a:solidFill>
                  <a:schemeClr val="tx1"/>
                </a:solidFill>
              </a:rPr>
              <a:t>        饮水工程，是指为农村居民提供生活用水而建设的供水工程设施。本公告所称饮水工程运营管理单位，是指负责饮水工程运营管理的自来水公司、供水公司、供水（总）站（厂、中心）、村集体、农民用水合作组织等单位。</a:t>
            </a:r>
            <a:endParaRPr sz="2400" b="1" dirty="0" smtClean="0">
              <a:solidFill>
                <a:schemeClr val="tx1"/>
              </a:solidFill>
            </a:endParaRPr>
          </a:p>
        </p:txBody>
      </p:sp>
      <p:sp>
        <p:nvSpPr>
          <p:cNvPr id="19" name="矩形 18"/>
          <p:cNvSpPr/>
          <p:nvPr/>
        </p:nvSpPr>
        <p:spPr>
          <a:xfrm>
            <a:off x="595313" y="1049338"/>
            <a:ext cx="1055687" cy="98742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82634" name="图形 4" descr="列表"/>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95325" y="10810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4294967295"/>
          </p:nvPr>
        </p:nvSpPr>
        <p:spPr>
          <a:xfrm>
            <a:off x="344805" y="180975"/>
            <a:ext cx="7893685" cy="909955"/>
          </a:xfrm>
          <a:prstGeom prst="rect">
            <a:avLst/>
          </a:prstGeom>
        </p:spPr>
        <p:txBody>
          <a:bodyPr anchor="ctr">
            <a:normAutofit fontScale="70000"/>
          </a:bodyPr>
          <a:lstStyle/>
          <a:p>
            <a:pPr marL="0" indent="0" algn="just" fontAlgn="auto">
              <a:buNone/>
            </a:pPr>
            <a:r>
              <a:rPr lang="zh-CN" altLang="en-US" sz="3600" b="1" dirty="0" smtClean="0">
                <a:solidFill>
                  <a:schemeClr val="accent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修订背景</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月后出台的企业所得税政策）</a:t>
            </a:r>
            <a:endPar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638" y="0"/>
            <a:ext cx="4857750" cy="6889750"/>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a:spAutoFit/>
          </a:bodyPr>
          <a:lstStyle/>
          <a:p>
            <a:pPr eaLnBrk="1" fontAlgn="auto" hangingPunct="1">
              <a:spcBef>
                <a:spcPts val="0"/>
              </a:spcBef>
              <a:spcAft>
                <a:spcPts val="0"/>
              </a:spcAft>
              <a:defRPr/>
            </a:pPr>
            <a:r>
              <a:rPr lang="en-US" altLang="zh-CN" sz="100">
                <a:latin typeface="+mn-lt"/>
                <a:ea typeface="+mn-ea"/>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latin typeface="+mn-lt"/>
              <a:ea typeface="+mn-ea"/>
            </a:endParaRPr>
          </a:p>
        </p:txBody>
      </p:sp>
      <p:sp>
        <p:nvSpPr>
          <p:cNvPr id="3" name="矩形 2"/>
          <p:cNvSpPr/>
          <p:nvPr/>
        </p:nvSpPr>
        <p:spPr>
          <a:xfrm>
            <a:off x="0" y="1090613"/>
            <a:ext cx="12192000" cy="579913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781050" y="1226185"/>
            <a:ext cx="11410950" cy="5543550"/>
          </a:xfrm>
          <a:prstGeom prst="rect">
            <a:avLst/>
          </a:prstGeom>
          <a:no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2631" name="文本框 16"/>
          <p:cNvSpPr txBox="1">
            <a:spLocks noChangeArrowheads="1"/>
          </p:cNvSpPr>
          <p:nvPr/>
        </p:nvSpPr>
        <p:spPr bwMode="auto">
          <a:xfrm>
            <a:off x="694690" y="1258570"/>
            <a:ext cx="11497310" cy="507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auto" latinLnBrk="1">
              <a:lnSpc>
                <a:spcPct val="150000"/>
              </a:lnSpc>
            </a:pPr>
            <a:r>
              <a:rPr lang="zh-CN" altLang="en-US" sz="2400" b="1" dirty="0" smtClean="0"/>
              <a:t>         </a:t>
            </a:r>
            <a:r>
              <a:rPr lang="zh-CN" altLang="en-US" sz="2400" b="1" dirty="0" smtClean="0">
                <a:solidFill>
                  <a:srgbClr val="FF0000"/>
                </a:solidFill>
              </a:rPr>
              <a:t>《</a:t>
            </a:r>
            <a:r>
              <a:rPr lang="zh-CN" altLang="en-US" sz="2400" b="1" dirty="0" smtClean="0">
                <a:solidFill>
                  <a:srgbClr val="FF0000"/>
                </a:solidFill>
                <a:sym typeface="+mn-ea"/>
              </a:rPr>
              <a:t>财政部 税务总局关于集成电路设计和软件产业企业所得税政策的公告</a:t>
            </a:r>
            <a:r>
              <a:rPr lang="zh-CN" altLang="en-US" sz="2400" b="1" dirty="0" smtClean="0">
                <a:solidFill>
                  <a:srgbClr val="FF0000"/>
                </a:solidFill>
              </a:rPr>
              <a:t>》</a:t>
            </a:r>
            <a:endParaRPr lang="zh-CN" altLang="en-US" sz="2400" b="1" dirty="0" smtClean="0">
              <a:solidFill>
                <a:srgbClr val="FF0000"/>
              </a:solidFill>
            </a:endParaRPr>
          </a:p>
          <a:p>
            <a:pPr algn="just" fontAlgn="auto" latinLnBrk="1">
              <a:lnSpc>
                <a:spcPct val="150000"/>
              </a:lnSpc>
            </a:pPr>
            <a:r>
              <a:rPr lang="zh-CN" altLang="en-US" sz="2400" b="1" dirty="0" smtClean="0">
                <a:solidFill>
                  <a:srgbClr val="FF0000"/>
                </a:solidFill>
              </a:rPr>
              <a:t>（财政部 税务总局公告2019年第68号）      </a:t>
            </a:r>
            <a:endParaRPr lang="zh-CN" altLang="en-US" sz="2400" b="1" dirty="0" smtClean="0">
              <a:solidFill>
                <a:srgbClr val="FF0000"/>
              </a:solidFill>
            </a:endParaRPr>
          </a:p>
          <a:p>
            <a:pPr algn="just" fontAlgn="auto" latinLnBrk="1">
              <a:lnSpc>
                <a:spcPct val="150000"/>
              </a:lnSpc>
            </a:pPr>
            <a:r>
              <a:rPr lang="zh-CN" altLang="en-US" sz="2400" b="1" dirty="0" smtClean="0">
                <a:solidFill>
                  <a:srgbClr val="FF0000"/>
                </a:solidFill>
              </a:rPr>
              <a:t>        </a:t>
            </a:r>
            <a:r>
              <a:rPr sz="2400" b="1" dirty="0" smtClean="0"/>
              <a:t>依法成立且符合条件的集成电路设计企业和软件企业，在2018年12月31日前</a:t>
            </a:r>
            <a:endParaRPr sz="2400" b="1" dirty="0" smtClean="0"/>
          </a:p>
          <a:p>
            <a:pPr algn="just" fontAlgn="auto" latinLnBrk="1">
              <a:lnSpc>
                <a:spcPct val="150000"/>
              </a:lnSpc>
            </a:pPr>
            <a:r>
              <a:rPr sz="2400" b="1" dirty="0" smtClean="0"/>
              <a:t>自获利年度起计算优惠期，第一年至第二年免征企业所得税，第三年至第五年按照</a:t>
            </a:r>
            <a:endParaRPr sz="2400" b="1" dirty="0" smtClean="0"/>
          </a:p>
          <a:p>
            <a:pPr algn="just" fontAlgn="auto" latinLnBrk="1">
              <a:lnSpc>
                <a:spcPct val="150000"/>
              </a:lnSpc>
            </a:pPr>
            <a:r>
              <a:rPr sz="2400" b="1" dirty="0" smtClean="0"/>
              <a:t>25%的法定税率减半征收企业所得税，并享受至期满为止。</a:t>
            </a:r>
            <a:endParaRPr sz="2400" b="1" dirty="0" smtClean="0"/>
          </a:p>
          <a:p>
            <a:pPr algn="just" fontAlgn="auto" latinLnBrk="1">
              <a:lnSpc>
                <a:spcPct val="150000"/>
              </a:lnSpc>
            </a:pPr>
            <a:r>
              <a:rPr sz="2400" b="1" dirty="0" smtClean="0"/>
              <a:t>       “符合条件”，是指符合《财政部 国家税务总局关于进一步鼓励软件产业和集成电路产业发展企业所得税政策的通知》（财税〔2012〕27号）和《财政部 国家税务总局 发展改革委 工业和信息化部关于软件和集成电路产业企业所得税优惠政策有关问题的通知》（财税〔2016〕49号）规定的条件。</a:t>
            </a:r>
            <a:endParaRPr sz="2400" b="1" dirty="0" smtClean="0"/>
          </a:p>
        </p:txBody>
      </p:sp>
      <p:sp>
        <p:nvSpPr>
          <p:cNvPr id="19" name="矩形 18"/>
          <p:cNvSpPr/>
          <p:nvPr/>
        </p:nvSpPr>
        <p:spPr>
          <a:xfrm>
            <a:off x="595313" y="1049338"/>
            <a:ext cx="1055687" cy="98742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82634" name="图形 4" descr="列表"/>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95325" y="10810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4294967295"/>
          </p:nvPr>
        </p:nvSpPr>
        <p:spPr>
          <a:xfrm>
            <a:off x="344805" y="180975"/>
            <a:ext cx="7893685" cy="909955"/>
          </a:xfrm>
          <a:prstGeom prst="rect">
            <a:avLst/>
          </a:prstGeom>
        </p:spPr>
        <p:txBody>
          <a:bodyPr anchor="ctr">
            <a:normAutofit fontScale="70000"/>
          </a:bodyPr>
          <a:lstStyle/>
          <a:p>
            <a:pPr marL="0" indent="0" algn="just" fontAlgn="auto">
              <a:buNone/>
            </a:pPr>
            <a:r>
              <a:rPr lang="zh-CN" altLang="en-US" sz="3600" b="1" dirty="0" smtClean="0">
                <a:solidFill>
                  <a:schemeClr val="accent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修订背景</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月后出台的企业所得税政策）</a:t>
            </a:r>
            <a:endPar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638" y="0"/>
            <a:ext cx="4857750" cy="6889750"/>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a:spAutoFit/>
          </a:bodyPr>
          <a:lstStyle/>
          <a:p>
            <a:pPr eaLnBrk="1" fontAlgn="auto" hangingPunct="1">
              <a:spcBef>
                <a:spcPts val="0"/>
              </a:spcBef>
              <a:spcAft>
                <a:spcPts val="0"/>
              </a:spcAft>
              <a:defRPr/>
            </a:pPr>
            <a:r>
              <a:rPr lang="en-US" altLang="zh-CN" sz="100">
                <a:latin typeface="+mn-lt"/>
                <a:ea typeface="+mn-ea"/>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latin typeface="+mn-lt"/>
              <a:ea typeface="+mn-ea"/>
            </a:endParaRPr>
          </a:p>
        </p:txBody>
      </p:sp>
      <p:sp>
        <p:nvSpPr>
          <p:cNvPr id="3" name="矩形 2"/>
          <p:cNvSpPr/>
          <p:nvPr/>
        </p:nvSpPr>
        <p:spPr>
          <a:xfrm>
            <a:off x="0" y="1090613"/>
            <a:ext cx="12192000" cy="579913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781050" y="1226185"/>
            <a:ext cx="11410950" cy="5543550"/>
          </a:xfrm>
          <a:prstGeom prst="rect">
            <a:avLst/>
          </a:prstGeom>
          <a:no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2631" name="文本框 16"/>
          <p:cNvSpPr txBox="1">
            <a:spLocks noChangeArrowheads="1"/>
          </p:cNvSpPr>
          <p:nvPr/>
        </p:nvSpPr>
        <p:spPr bwMode="auto">
          <a:xfrm>
            <a:off x="694690" y="1258570"/>
            <a:ext cx="11497310"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auto" latinLnBrk="1">
              <a:lnSpc>
                <a:spcPct val="150000"/>
              </a:lnSpc>
            </a:pPr>
            <a:r>
              <a:rPr lang="zh-CN" altLang="en-US" sz="2400" b="1" dirty="0" smtClean="0"/>
              <a:t>         </a:t>
            </a:r>
            <a:r>
              <a:rPr lang="zh-CN" altLang="en-US" sz="2400" b="1" dirty="0" smtClean="0">
                <a:solidFill>
                  <a:srgbClr val="FF0000"/>
                </a:solidFill>
              </a:rPr>
              <a:t>《</a:t>
            </a:r>
            <a:r>
              <a:rPr lang="zh-CN" altLang="en-US" sz="2400" b="1" dirty="0" smtClean="0">
                <a:solidFill>
                  <a:srgbClr val="FF0000"/>
                </a:solidFill>
                <a:sym typeface="+mn-ea"/>
              </a:rPr>
              <a:t>财政部 税务总局关于保险企业手续费及佣金支出税前扣除政策的公告</a:t>
            </a:r>
            <a:r>
              <a:rPr lang="zh-CN" altLang="en-US" sz="2400" b="1" dirty="0" smtClean="0">
                <a:solidFill>
                  <a:srgbClr val="FF0000"/>
                </a:solidFill>
              </a:rPr>
              <a:t>》</a:t>
            </a:r>
            <a:endParaRPr lang="zh-CN" altLang="en-US" sz="2400" b="1" dirty="0" smtClean="0">
              <a:solidFill>
                <a:srgbClr val="FF0000"/>
              </a:solidFill>
            </a:endParaRPr>
          </a:p>
          <a:p>
            <a:pPr algn="just" fontAlgn="auto" latinLnBrk="1">
              <a:lnSpc>
                <a:spcPct val="150000"/>
              </a:lnSpc>
            </a:pPr>
            <a:r>
              <a:rPr lang="zh-CN" altLang="en-US" sz="2400" b="1" dirty="0" smtClean="0">
                <a:solidFill>
                  <a:srgbClr val="FF0000"/>
                </a:solidFill>
              </a:rPr>
              <a:t>（财政部 税务总局公告2019年第</a:t>
            </a:r>
            <a:r>
              <a:rPr lang="en-US" altLang="zh-CN" sz="2400" b="1" dirty="0" smtClean="0">
                <a:solidFill>
                  <a:srgbClr val="FF0000"/>
                </a:solidFill>
              </a:rPr>
              <a:t>72</a:t>
            </a:r>
            <a:r>
              <a:rPr lang="zh-CN" altLang="en-US" sz="2400" b="1" dirty="0" smtClean="0">
                <a:solidFill>
                  <a:srgbClr val="FF0000"/>
                </a:solidFill>
              </a:rPr>
              <a:t>号）      </a:t>
            </a:r>
            <a:endParaRPr lang="zh-CN" altLang="en-US" sz="2400" b="1" dirty="0" smtClean="0">
              <a:solidFill>
                <a:srgbClr val="FF0000"/>
              </a:solidFill>
            </a:endParaRPr>
          </a:p>
          <a:p>
            <a:pPr algn="just" fontAlgn="auto" latinLnBrk="1">
              <a:lnSpc>
                <a:spcPct val="150000"/>
              </a:lnSpc>
            </a:pPr>
            <a:r>
              <a:rPr lang="zh-CN" altLang="en-US" sz="2400" b="1" dirty="0" smtClean="0">
                <a:solidFill>
                  <a:srgbClr val="FF0000"/>
                </a:solidFill>
              </a:rPr>
              <a:t>       </a:t>
            </a:r>
            <a:r>
              <a:rPr sz="2400" b="1" dirty="0" smtClean="0"/>
              <a:t>保险企业发生与其经营活动有关的手续费及佣金支出，不超过当年全部保费收入扣除退保金等后余额的18%（含本数）的部分，在计算应纳税所得额时准予扣除；超过部分，允许结转以后年度扣除。</a:t>
            </a:r>
            <a:endParaRPr sz="2400" b="1" dirty="0" smtClean="0"/>
          </a:p>
        </p:txBody>
      </p:sp>
      <p:sp>
        <p:nvSpPr>
          <p:cNvPr id="19" name="矩形 18"/>
          <p:cNvSpPr/>
          <p:nvPr/>
        </p:nvSpPr>
        <p:spPr>
          <a:xfrm>
            <a:off x="595313" y="1049338"/>
            <a:ext cx="1055687" cy="98742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82634" name="图形 4" descr="列表"/>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95325" y="10810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4294967295"/>
          </p:nvPr>
        </p:nvSpPr>
        <p:spPr>
          <a:xfrm>
            <a:off x="344805" y="180975"/>
            <a:ext cx="7893685" cy="909955"/>
          </a:xfrm>
          <a:prstGeom prst="rect">
            <a:avLst/>
          </a:prstGeom>
        </p:spPr>
        <p:txBody>
          <a:bodyPr anchor="ctr">
            <a:normAutofit fontScale="70000"/>
          </a:bodyPr>
          <a:lstStyle/>
          <a:p>
            <a:pPr marL="0" indent="0" algn="just" fontAlgn="auto">
              <a:buNone/>
            </a:pPr>
            <a:r>
              <a:rPr lang="zh-CN" altLang="en-US" sz="3600" b="1" dirty="0" smtClean="0">
                <a:solidFill>
                  <a:schemeClr val="accent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修订背景</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月后出台的企业所得税政策）</a:t>
            </a:r>
            <a:endPar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638" y="0"/>
            <a:ext cx="4857750" cy="6889750"/>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a:spAutoFit/>
          </a:bodyPr>
          <a:lstStyle/>
          <a:p>
            <a:pPr eaLnBrk="1" fontAlgn="auto" hangingPunct="1">
              <a:spcBef>
                <a:spcPts val="0"/>
              </a:spcBef>
              <a:spcAft>
                <a:spcPts val="0"/>
              </a:spcAft>
              <a:defRPr/>
            </a:pPr>
            <a:r>
              <a:rPr lang="en-US" altLang="zh-CN" sz="100">
                <a:latin typeface="+mn-lt"/>
                <a:ea typeface="+mn-ea"/>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latin typeface="+mn-lt"/>
              <a:ea typeface="+mn-ea"/>
            </a:endParaRPr>
          </a:p>
        </p:txBody>
      </p:sp>
      <p:sp>
        <p:nvSpPr>
          <p:cNvPr id="3" name="矩形 2"/>
          <p:cNvSpPr/>
          <p:nvPr/>
        </p:nvSpPr>
        <p:spPr>
          <a:xfrm>
            <a:off x="0" y="1090613"/>
            <a:ext cx="12192000" cy="579913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781050" y="1226185"/>
            <a:ext cx="11410950" cy="5543550"/>
          </a:xfrm>
          <a:prstGeom prst="rect">
            <a:avLst/>
          </a:prstGeom>
          <a:no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2631" name="文本框 16"/>
          <p:cNvSpPr txBox="1">
            <a:spLocks noChangeArrowheads="1"/>
          </p:cNvSpPr>
          <p:nvPr/>
        </p:nvSpPr>
        <p:spPr bwMode="auto">
          <a:xfrm>
            <a:off x="694690" y="1258570"/>
            <a:ext cx="11497310"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auto" latinLnBrk="1">
              <a:lnSpc>
                <a:spcPct val="150000"/>
              </a:lnSpc>
            </a:pPr>
            <a:r>
              <a:rPr lang="zh-CN" altLang="en-US" sz="2400" b="1" dirty="0" smtClean="0"/>
              <a:t>             </a:t>
            </a:r>
            <a:r>
              <a:rPr sz="2400" b="1" dirty="0" smtClean="0"/>
              <a:t>国务院总理李克强</a:t>
            </a:r>
            <a:r>
              <a:rPr lang="en-US" sz="2400" b="1" dirty="0" smtClean="0"/>
              <a:t>2019</a:t>
            </a:r>
            <a:r>
              <a:rPr lang="zh-CN" altLang="en-US" sz="2400" b="1" dirty="0" smtClean="0"/>
              <a:t>年</a:t>
            </a:r>
            <a:r>
              <a:rPr sz="2400" b="1" dirty="0" smtClean="0"/>
              <a:t>5月29日主持召开国务院常务会议，部署进一步促进社区养老和家政服务业加快发展的措施，决定对养老、托幼、家政等社区家庭服务业加大税费优惠政策支持。</a:t>
            </a:r>
            <a:endParaRPr sz="2400" b="1" dirty="0" smtClean="0"/>
          </a:p>
          <a:p>
            <a:pPr algn="just" fontAlgn="auto" latinLnBrk="1">
              <a:lnSpc>
                <a:spcPct val="150000"/>
              </a:lnSpc>
            </a:pPr>
            <a:endParaRPr sz="2400" b="1" dirty="0" smtClean="0"/>
          </a:p>
          <a:p>
            <a:pPr algn="just" fontAlgn="auto" latinLnBrk="1">
              <a:lnSpc>
                <a:spcPct val="150000"/>
              </a:lnSpc>
            </a:pPr>
            <a:r>
              <a:rPr sz="2400" b="1" dirty="0" smtClean="0"/>
              <a:t>　　会议决定加大对养老、托幼、家政等社区家庭服务业的税费政策优惠</a:t>
            </a:r>
            <a:r>
              <a:rPr lang="zh-CN" sz="2400" b="1" dirty="0" smtClean="0"/>
              <a:t>：</a:t>
            </a:r>
            <a:endParaRPr lang="zh-CN" sz="2400" b="1" dirty="0" smtClean="0"/>
          </a:p>
          <a:p>
            <a:pPr algn="just" fontAlgn="auto" latinLnBrk="1">
              <a:lnSpc>
                <a:spcPct val="150000"/>
              </a:lnSpc>
            </a:pPr>
            <a:r>
              <a:rPr sz="2400" b="1" dirty="0" smtClean="0"/>
              <a:t>       </a:t>
            </a:r>
            <a:r>
              <a:rPr sz="2400" b="1" dirty="0" smtClean="0">
                <a:solidFill>
                  <a:srgbClr val="FF0000"/>
                </a:solidFill>
              </a:rPr>
              <a:t>从</a:t>
            </a:r>
            <a:r>
              <a:rPr lang="en-US" sz="2400" b="1" dirty="0" smtClean="0">
                <a:solidFill>
                  <a:srgbClr val="FF0000"/>
                </a:solidFill>
              </a:rPr>
              <a:t>2019</a:t>
            </a:r>
            <a:r>
              <a:rPr sz="2400" b="1" dirty="0" smtClean="0">
                <a:solidFill>
                  <a:srgbClr val="FF0000"/>
                </a:solidFill>
              </a:rPr>
              <a:t>年6月1日到2025年底，对提供社区养老、托育、家政相关服务的收入免征增值税，并减按90%计入</a:t>
            </a:r>
            <a:r>
              <a:rPr lang="zh-CN" sz="2400" b="1" dirty="0" smtClean="0">
                <a:solidFill>
                  <a:srgbClr val="FF0000"/>
                </a:solidFill>
              </a:rPr>
              <a:t>企业</a:t>
            </a:r>
            <a:r>
              <a:rPr sz="2400" b="1" dirty="0" smtClean="0">
                <a:solidFill>
                  <a:srgbClr val="FF0000"/>
                </a:solidFill>
              </a:rPr>
              <a:t>所得税应纳税所得额</a:t>
            </a:r>
            <a:r>
              <a:rPr lang="zh-CN" sz="2400" b="1" dirty="0" smtClean="0">
                <a:solidFill>
                  <a:srgbClr val="FF0000"/>
                </a:solidFill>
              </a:rPr>
              <a:t>。</a:t>
            </a:r>
            <a:endParaRPr lang="zh-CN" sz="2400" b="1" dirty="0" smtClean="0">
              <a:solidFill>
                <a:srgbClr val="FF0000"/>
              </a:solidFill>
            </a:endParaRPr>
          </a:p>
        </p:txBody>
      </p:sp>
      <p:sp>
        <p:nvSpPr>
          <p:cNvPr id="19" name="矩形 18"/>
          <p:cNvSpPr/>
          <p:nvPr/>
        </p:nvSpPr>
        <p:spPr>
          <a:xfrm>
            <a:off x="595313" y="1049338"/>
            <a:ext cx="1055687" cy="98742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82634" name="图形 4" descr="列表"/>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95325" y="10810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txBox="1"/>
          <p:nvPr/>
        </p:nvSpPr>
        <p:spPr>
          <a:xfrm>
            <a:off x="1527810" y="2355850"/>
            <a:ext cx="10262235" cy="1198880"/>
          </a:xfrm>
          <a:prstGeom prst="rect">
            <a:avLst/>
          </a:prstGeom>
          <a:noFill/>
        </p:spPr>
        <p:txBody>
          <a:bodyPr wrap="square" rtlCol="0">
            <a:spAutoFit/>
          </a:bodyPr>
          <a:lstStyle/>
          <a:p>
            <a:pPr algn="just" fontAlgn="auto"/>
            <a:r>
              <a:rPr lang="en-US" altLang="zh-CN" sz="3600" b="1" dirty="0">
                <a:solidFill>
                  <a:srgbClr val="005490"/>
                </a:solidFill>
                <a:latin typeface="微软雅黑" panose="020B0503020204020204" pitchFamily="34" charset="-122"/>
                <a:ea typeface="微软雅黑" panose="020B0503020204020204" pitchFamily="34" charset="-122"/>
                <a:cs typeface="Khmer UI" panose="020B0502040204020203" pitchFamily="34" charset="0"/>
              </a:rPr>
              <a:t>1</a:t>
            </a:r>
            <a:r>
              <a:rPr lang="zh-CN" altLang="en-US" sz="3600" b="1" dirty="0">
                <a:solidFill>
                  <a:srgbClr val="005490"/>
                </a:solidFill>
                <a:latin typeface="微软雅黑" panose="020B0503020204020204" pitchFamily="34" charset="-122"/>
                <a:ea typeface="微软雅黑" panose="020B0503020204020204" pitchFamily="34" charset="-122"/>
                <a:cs typeface="Khmer UI" panose="020B0502040204020203" pitchFamily="34" charset="0"/>
              </a:rPr>
              <a:t>、</a:t>
            </a:r>
            <a:r>
              <a:rPr lang="en-US" altLang="zh-CN" sz="3200" b="1" dirty="0">
                <a:solidFill>
                  <a:srgbClr val="005490"/>
                </a:solidFill>
                <a:latin typeface="微软雅黑" panose="020B0503020204020204" pitchFamily="34" charset="-122"/>
                <a:ea typeface="微软雅黑" panose="020B0503020204020204" pitchFamily="34" charset="-122"/>
                <a:cs typeface="Khmer UI" panose="020B0502040204020203" pitchFamily="34" charset="0"/>
              </a:rPr>
              <a:t>2018</a:t>
            </a:r>
            <a:r>
              <a:rPr lang="zh-CN" altLang="en-US" sz="3200" b="1" dirty="0">
                <a:solidFill>
                  <a:srgbClr val="005490"/>
                </a:solidFill>
                <a:latin typeface="微软雅黑" panose="020B0503020204020204" pitchFamily="34" charset="-122"/>
                <a:ea typeface="微软雅黑" panose="020B0503020204020204" pitchFamily="34" charset="-122"/>
                <a:cs typeface="Khmer UI" panose="020B0502040204020203" pitchFamily="34" charset="0"/>
              </a:rPr>
              <a:t>年版企业所得税月（季）度预缴申报表简介</a:t>
            </a:r>
            <a:endParaRPr lang="zh-CN" altLang="en-US" sz="3600" b="1" dirty="0">
              <a:solidFill>
                <a:srgbClr val="005490"/>
              </a:solidFill>
              <a:latin typeface="微软雅黑" panose="020B0503020204020204" pitchFamily="34" charset="-122"/>
              <a:ea typeface="微软雅黑" panose="020B0503020204020204" pitchFamily="34" charset="-122"/>
              <a:cs typeface="Khmer UI" panose="020B0502040204020203" pitchFamily="34" charset="0"/>
            </a:endParaRPr>
          </a:p>
          <a:p>
            <a:pPr algn="just" fontAlgn="auto"/>
            <a:endParaRPr lang="zh-CN" altLang="en-US" sz="3600" b="1" dirty="0">
              <a:solidFill>
                <a:srgbClr val="005490"/>
              </a:solidFill>
              <a:latin typeface="微软雅黑" panose="020B0503020204020204" pitchFamily="34" charset="-122"/>
              <a:ea typeface="微软雅黑" panose="020B0503020204020204" pitchFamily="34" charset="-122"/>
              <a:cs typeface="Khmer UI" panose="020B0502040204020203" pitchFamily="34" charset="0"/>
            </a:endParaRPr>
          </a:p>
        </p:txBody>
      </p:sp>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dirty="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文本框 2"/>
          <p:cNvSpPr txBox="1"/>
          <p:nvPr/>
        </p:nvSpPr>
        <p:spPr>
          <a:xfrm>
            <a:off x="762000" y="4476115"/>
            <a:ext cx="8416290" cy="645160"/>
          </a:xfrm>
          <a:prstGeom prst="rect">
            <a:avLst/>
          </a:prstGeom>
          <a:noFill/>
        </p:spPr>
        <p:txBody>
          <a:bodyPr wrap="square" rtlCol="0" anchor="t">
            <a:spAutoFit/>
          </a:bodyPr>
          <a:lstStyle/>
          <a:p>
            <a:pPr algn="ctr"/>
            <a:r>
              <a:rPr lang="en-US" altLang="zh-CN" sz="3600" b="1" dirty="0">
                <a:solidFill>
                  <a:srgbClr val="005490"/>
                </a:solidFill>
                <a:latin typeface="微软雅黑" panose="020B0503020204020204" pitchFamily="34" charset="-122"/>
                <a:ea typeface="微软雅黑" panose="020B0503020204020204" pitchFamily="34" charset="-122"/>
                <a:cs typeface="Khmer UI" panose="020B0502040204020203" pitchFamily="34" charset="0"/>
                <a:sym typeface="+mn-ea"/>
              </a:rPr>
              <a:t>4、表样及填报说明调整情况详解</a:t>
            </a:r>
            <a:endParaRPr lang="zh-CN" altLang="en-US" sz="4400" b="1" dirty="0">
              <a:solidFill>
                <a:srgbClr val="005490"/>
              </a:solidFill>
              <a:latin typeface="微软雅黑" panose="020B0503020204020204" pitchFamily="34" charset="-122"/>
              <a:ea typeface="微软雅黑" panose="020B0503020204020204" pitchFamily="34" charset="-122"/>
              <a:cs typeface="Khmer UI" panose="020B0502040204020203" pitchFamily="34" charset="0"/>
            </a:endParaRPr>
          </a:p>
        </p:txBody>
      </p:sp>
      <p:sp>
        <p:nvSpPr>
          <p:cNvPr id="4" name="文本框 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txBox="1"/>
          <p:nvPr/>
        </p:nvSpPr>
        <p:spPr>
          <a:xfrm>
            <a:off x="1527534" y="3106696"/>
            <a:ext cx="6226810" cy="645160"/>
          </a:xfrm>
          <a:prstGeom prst="rect">
            <a:avLst/>
          </a:prstGeom>
          <a:noFill/>
        </p:spPr>
        <p:txBody>
          <a:bodyPr wrap="square" rtlCol="0">
            <a:spAutoFit/>
          </a:bodyPr>
          <a:p>
            <a:pPr algn="just" fontAlgn="auto"/>
            <a:r>
              <a:rPr lang="en-US" altLang="zh-CN" sz="3600" b="1" dirty="0">
                <a:solidFill>
                  <a:srgbClr val="005490"/>
                </a:solidFill>
                <a:latin typeface="微软雅黑" panose="020B0503020204020204" pitchFamily="34" charset="-122"/>
                <a:ea typeface="微软雅黑" panose="020B0503020204020204" pitchFamily="34" charset="-122"/>
                <a:cs typeface="Khmer UI" panose="020B0502040204020203" pitchFamily="34" charset="0"/>
              </a:rPr>
              <a:t>2、修订</a:t>
            </a:r>
            <a:r>
              <a:rPr lang="zh-CN" altLang="en-US" sz="3600" b="1" dirty="0">
                <a:solidFill>
                  <a:srgbClr val="005490"/>
                </a:solidFill>
                <a:latin typeface="微软雅黑" panose="020B0503020204020204" pitchFamily="34" charset="-122"/>
                <a:ea typeface="微软雅黑" panose="020B0503020204020204" pitchFamily="34" charset="-122"/>
                <a:cs typeface="Khmer UI" panose="020B0502040204020203" pitchFamily="34" charset="0"/>
              </a:rPr>
              <a:t>背景</a:t>
            </a:r>
            <a:endParaRPr lang="zh-CN" altLang="en-US" sz="3600" b="1" dirty="0">
              <a:solidFill>
                <a:srgbClr val="005490"/>
              </a:solidFill>
              <a:latin typeface="微软雅黑" panose="020B0503020204020204" pitchFamily="34" charset="-122"/>
              <a:ea typeface="微软雅黑" panose="020B0503020204020204" pitchFamily="34" charset="-122"/>
              <a:cs typeface="Khmer UI" panose="020B0502040204020203" pitchFamily="34" charset="0"/>
            </a:endParaRPr>
          </a:p>
        </p:txBody>
      </p:sp>
      <p:sp>
        <p:nvSpPr>
          <p:cNvPr id="5" name="文本框 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txBox="1"/>
          <p:nvPr/>
        </p:nvSpPr>
        <p:spPr>
          <a:xfrm>
            <a:off x="1527534" y="3751856"/>
            <a:ext cx="6226810" cy="645160"/>
          </a:xfrm>
          <a:prstGeom prst="rect">
            <a:avLst/>
          </a:prstGeom>
          <a:noFill/>
        </p:spPr>
        <p:txBody>
          <a:bodyPr wrap="square" rtlCol="0">
            <a:spAutoFit/>
          </a:bodyPr>
          <a:p>
            <a:pPr algn="just" fontAlgn="auto"/>
            <a:r>
              <a:rPr lang="en-US" altLang="zh-CN" sz="3600" b="1" dirty="0">
                <a:solidFill>
                  <a:srgbClr val="005490"/>
                </a:solidFill>
                <a:latin typeface="微软雅黑" panose="020B0503020204020204" pitchFamily="34" charset="-122"/>
                <a:ea typeface="微软雅黑" panose="020B0503020204020204" pitchFamily="34" charset="-122"/>
                <a:cs typeface="Khmer UI" panose="020B0502040204020203" pitchFamily="34" charset="0"/>
              </a:rPr>
              <a:t>3、修订基本情况概述</a:t>
            </a:r>
            <a:endParaRPr lang="zh-CN" altLang="en-US" sz="4400" b="1" dirty="0">
              <a:solidFill>
                <a:srgbClr val="005490"/>
              </a:solidFill>
              <a:latin typeface="微软雅黑" panose="020B0503020204020204" pitchFamily="34" charset="-122"/>
              <a:ea typeface="微软雅黑" panose="020B0503020204020204" pitchFamily="34" charset="-122"/>
              <a:cs typeface="Khmer UI" panose="020B0502040204020203"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txBox="1"/>
          <p:nvPr/>
        </p:nvSpPr>
        <p:spPr>
          <a:xfrm>
            <a:off x="5298871" y="2652375"/>
            <a:ext cx="6119279" cy="922020"/>
          </a:xfrm>
          <a:prstGeom prst="rect">
            <a:avLst/>
          </a:prstGeom>
          <a:noFill/>
        </p:spPr>
        <p:txBody>
          <a:bodyPr wrap="square" rtlCol="0">
            <a:spAutoFit/>
          </a:bodyPr>
          <a:lstStyle/>
          <a:p>
            <a:pPr algn="ctr"/>
            <a:r>
              <a:rPr lang="en-US" altLang="zh-CN" sz="5400" b="1" dirty="0">
                <a:solidFill>
                  <a:schemeClr val="bg1"/>
                </a:solidFill>
                <a:latin typeface="微软雅黑" panose="020B0503020204020204" pitchFamily="34" charset="-122"/>
                <a:ea typeface="微软雅黑" panose="020B0503020204020204" pitchFamily="34" charset="-122"/>
                <a:cs typeface="Khmer UI" panose="020B0502040204020203" pitchFamily="34" charset="0"/>
                <a:sym typeface="+mn-ea"/>
              </a:rPr>
              <a:t>修订基本情况概述</a:t>
            </a:r>
            <a:endParaRPr lang="en-US" altLang="zh-CN" sz="5400" b="1" dirty="0">
              <a:solidFill>
                <a:schemeClr val="bg1"/>
              </a:solidFill>
              <a:latin typeface="微软雅黑" panose="020B0503020204020204" pitchFamily="34" charset="-122"/>
              <a:ea typeface="微软雅黑" panose="020B0503020204020204" pitchFamily="34" charset="-122"/>
              <a:cs typeface="Khmer UI" panose="020B0502040204020203" pitchFamily="34" charset="0"/>
              <a:sym typeface="+mn-ea"/>
            </a:endParaRPr>
          </a:p>
        </p:txBody>
      </p:sp>
      <p:pic>
        <p:nvPicPr>
          <p:cNvPr id="14" name="图片占位符 13"/>
          <p:cNvPicPr>
            <a:picLocks noGrp="1" noChangeAspect="1"/>
          </p:cNvPicPr>
          <p:nvPr>
            <p:ph type="pic" sz="quarter" idx="10"/>
          </p:nvPr>
        </p:nvPicPr>
        <p:blipFill>
          <a:blip r:embed="rId1" cstate="print">
            <a:extLst>
              <a:ext uri="{28A0092B-C50C-407E-A947-70E740481C1C}">
                <a14:useLocalDpi xmlns:a14="http://schemas.microsoft.com/office/drawing/2010/main" val="0"/>
              </a:ext>
            </a:extLst>
          </a:blip>
          <a:stretch>
            <a:fillRect/>
          </a:stretch>
        </p:blipFill>
        <p:spPr>
          <a:xfrm>
            <a:off x="688760" y="1606378"/>
            <a:ext cx="3624554" cy="3632887"/>
          </a:xfrm>
          <a:blipFill>
            <a:blip r:embed="rId1" cstate="print"/>
            <a:stretch>
              <a:fillRect/>
            </a:stretch>
          </a: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dirty="0">
                <a:cs typeface="+mn-ea"/>
                <a:sym typeface="+mn-lt"/>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cs typeface="+mn-ea"/>
              <a:sym typeface="+mn-lt"/>
            </a:endParaRPr>
          </a:p>
        </p:txBody>
      </p:sp>
      <p:sp>
        <p:nvSpPr>
          <p:cNvPr id="8" name="文本框 7"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txBox="1"/>
          <p:nvPr/>
        </p:nvSpPr>
        <p:spPr>
          <a:xfrm>
            <a:off x="688759" y="1606378"/>
            <a:ext cx="3624554" cy="3632887"/>
          </a:xfrm>
          <a:prstGeom prst="rect">
            <a:avLst/>
          </a:prstGeom>
          <a:solidFill>
            <a:schemeClr val="accent1">
              <a:lumMod val="50000"/>
              <a:alpha val="63000"/>
            </a:schemeClr>
          </a:solidFill>
          <a:ln>
            <a:noFill/>
          </a:ln>
          <a:effectLst/>
        </p:spPr>
        <p:txBody>
          <a:bodyPr rot="0" spcFirstLastPara="0" vertOverflow="overflow" horzOverflow="overflow" vert="horz" wrap="square" lIns="108000" tIns="108000" rIns="108000" bIns="108000" numCol="1" spcCol="0" rtlCol="0" fromWordArt="0" anchor="t" anchorCtr="0" forceAA="0" compatLnSpc="1">
            <a:noAutofit/>
          </a:bodyPr>
          <a:lstStyle/>
          <a:p>
            <a:pPr algn="ctr"/>
            <a:r>
              <a:rPr lang="en-US" altLang="zh-CN" sz="19900" b="1" dirty="0">
                <a:solidFill>
                  <a:schemeClr val="bg1"/>
                </a:solidFill>
                <a:cs typeface="+mn-ea"/>
                <a:sym typeface="+mn-lt"/>
              </a:rPr>
              <a:t>3</a:t>
            </a:r>
            <a:endParaRPr lang="zh-CN" altLang="en-US" sz="19900" b="1" dirty="0">
              <a:solidFill>
                <a:schemeClr val="bg1"/>
              </a:solidFill>
              <a:cs typeface="+mn-ea"/>
              <a:sym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4294967295"/>
          </p:nvPr>
        </p:nvSpPr>
        <p:spPr>
          <a:xfrm>
            <a:off x="344805" y="180975"/>
            <a:ext cx="5890260" cy="909955"/>
          </a:xfrm>
          <a:prstGeom prst="rect">
            <a:avLst/>
          </a:prstGeom>
        </p:spPr>
        <p:txBody>
          <a:bodyPr anchor="ctr">
            <a:normAutofit/>
          </a:bodyPr>
          <a:lstStyle/>
          <a:p>
            <a:pPr marL="0" indent="0" algn="just" fontAlgn="auto">
              <a:buNone/>
            </a:pPr>
            <a:r>
              <a:rPr lang="zh-CN" altLang="en-US" sz="3600" b="1" dirty="0" smtClean="0">
                <a:solidFill>
                  <a:schemeClr val="accent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修订情况概述</a:t>
            </a:r>
            <a:endParaRPr lang="zh-CN" altLang="en-US" sz="3600" b="1" dirty="0" smtClean="0">
              <a:solidFill>
                <a:schemeClr val="accent2">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638" y="0"/>
            <a:ext cx="4857750" cy="6889750"/>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a:spAutoFit/>
          </a:bodyPr>
          <a:lstStyle/>
          <a:p>
            <a:pPr eaLnBrk="1" fontAlgn="auto" hangingPunct="1">
              <a:spcBef>
                <a:spcPts val="0"/>
              </a:spcBef>
              <a:spcAft>
                <a:spcPts val="0"/>
              </a:spcAft>
              <a:defRPr/>
            </a:pPr>
            <a:r>
              <a:rPr lang="en-US" altLang="zh-CN" sz="100">
                <a:latin typeface="+mn-lt"/>
                <a:ea typeface="+mn-ea"/>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latin typeface="+mn-lt"/>
              <a:ea typeface="+mn-ea"/>
            </a:endParaRPr>
          </a:p>
        </p:txBody>
      </p:sp>
      <p:sp>
        <p:nvSpPr>
          <p:cNvPr id="3" name="矩形 2"/>
          <p:cNvSpPr/>
          <p:nvPr/>
        </p:nvSpPr>
        <p:spPr>
          <a:xfrm>
            <a:off x="0" y="1090613"/>
            <a:ext cx="12192000" cy="579913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781050" y="1226185"/>
            <a:ext cx="11410950" cy="5543550"/>
          </a:xfrm>
          <a:prstGeom prst="rect">
            <a:avLst/>
          </a:prstGeom>
          <a:no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2631" name="文本框 16"/>
          <p:cNvSpPr txBox="1">
            <a:spLocks noChangeArrowheads="1"/>
          </p:cNvSpPr>
          <p:nvPr/>
        </p:nvSpPr>
        <p:spPr bwMode="auto">
          <a:xfrm>
            <a:off x="1101090" y="1258570"/>
            <a:ext cx="11090910" cy="461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auto" latinLnBrk="1">
              <a:lnSpc>
                <a:spcPct val="150000"/>
              </a:lnSpc>
            </a:pPr>
            <a:r>
              <a:rPr lang="zh-CN" altLang="en-US" sz="2400" b="1" dirty="0" smtClean="0"/>
              <a:t>          </a:t>
            </a:r>
            <a:r>
              <a:rPr lang="zh-CN" altLang="en-US" sz="2800" b="1" dirty="0" smtClean="0"/>
              <a:t>按照党中央、国务院减税降费决策部署，2019年</a:t>
            </a:r>
            <a:r>
              <a:rPr lang="en-US" altLang="zh-CN" sz="2800" b="1" dirty="0" smtClean="0"/>
              <a:t>2</a:t>
            </a:r>
            <a:r>
              <a:rPr lang="zh-CN" altLang="zh-CN" sz="2800" b="1" dirty="0" smtClean="0"/>
              <a:t>月</a:t>
            </a:r>
            <a:r>
              <a:rPr lang="zh-CN" altLang="en-US" sz="2800" b="1" dirty="0" smtClean="0"/>
              <a:t>以来，财政部联合税务总局和相关部门发布了</a:t>
            </a:r>
            <a:r>
              <a:rPr lang="zh-CN" altLang="en-US" sz="2800" b="1" dirty="0" smtClean="0">
                <a:solidFill>
                  <a:srgbClr val="FF0000"/>
                </a:solidFill>
              </a:rPr>
              <a:t>促进实体经济发展、支持实施创新驱动发展战略、支持生态文明建设</a:t>
            </a:r>
            <a:r>
              <a:rPr lang="zh-CN" altLang="en-US" sz="2800" b="1" dirty="0" smtClean="0"/>
              <a:t>等方面的多项企业所得税政策。</a:t>
            </a:r>
            <a:endParaRPr lang="zh-CN" altLang="en-US" sz="2800" b="1" dirty="0" smtClean="0"/>
          </a:p>
          <a:p>
            <a:pPr algn="just" fontAlgn="auto" latinLnBrk="1">
              <a:lnSpc>
                <a:spcPct val="150000"/>
              </a:lnSpc>
            </a:pPr>
            <a:r>
              <a:rPr lang="zh-CN" altLang="en-US" sz="2800" b="1" dirty="0" smtClean="0"/>
              <a:t>         为了及时、全面落实相关优惠政策，税务总局对《中华人民共和国企业所得税月（季）度预缴纳税申报表（A类，2018年版）》、《中华人民共和国企业所得税月（季）度预缴和年度纳税申报表（B类，2018年版）》的部分表单进行了修订。</a:t>
            </a:r>
            <a:endParaRPr lang="zh-CN" altLang="en-US" sz="2800" b="1" dirty="0" smtClean="0"/>
          </a:p>
        </p:txBody>
      </p:sp>
      <p:sp>
        <p:nvSpPr>
          <p:cNvPr id="19" name="矩形 18"/>
          <p:cNvSpPr/>
          <p:nvPr/>
        </p:nvSpPr>
        <p:spPr>
          <a:xfrm>
            <a:off x="595313" y="1049338"/>
            <a:ext cx="1055687" cy="98742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82634" name="图形 4" descr="列表"/>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95325" y="10810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4294967295"/>
          </p:nvPr>
        </p:nvSpPr>
        <p:spPr>
          <a:xfrm>
            <a:off x="344805" y="180975"/>
            <a:ext cx="5890260" cy="909955"/>
          </a:xfrm>
          <a:prstGeom prst="rect">
            <a:avLst/>
          </a:prstGeom>
        </p:spPr>
        <p:txBody>
          <a:bodyPr anchor="ctr">
            <a:normAutofit fontScale="70000"/>
          </a:bodyPr>
          <a:lstStyle/>
          <a:p>
            <a:pPr marL="0" indent="0" algn="just" fontAlgn="auto">
              <a:buNone/>
            </a:pPr>
            <a:r>
              <a:rPr lang="zh-CN" altLang="en-US" sz="3600" b="1" dirty="0" smtClean="0">
                <a:solidFill>
                  <a:schemeClr val="accent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企业所得税预缴申报表修订相关公告</a:t>
            </a:r>
            <a:endParaRPr lang="zh-CN" altLang="en-US" sz="3600" b="1" dirty="0" smtClean="0">
              <a:solidFill>
                <a:schemeClr val="accent2">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638" y="0"/>
            <a:ext cx="4857750" cy="6889750"/>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a:spAutoFit/>
          </a:bodyPr>
          <a:lstStyle/>
          <a:p>
            <a:pPr eaLnBrk="1" fontAlgn="auto" hangingPunct="1">
              <a:spcBef>
                <a:spcPts val="0"/>
              </a:spcBef>
              <a:spcAft>
                <a:spcPts val="0"/>
              </a:spcAft>
              <a:defRPr/>
            </a:pPr>
            <a:r>
              <a:rPr lang="en-US" altLang="zh-CN" sz="100">
                <a:latin typeface="+mn-lt"/>
                <a:ea typeface="+mn-ea"/>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latin typeface="+mn-lt"/>
              <a:ea typeface="+mn-ea"/>
            </a:endParaRPr>
          </a:p>
        </p:txBody>
      </p:sp>
      <p:sp>
        <p:nvSpPr>
          <p:cNvPr id="3" name="矩形 2"/>
          <p:cNvSpPr/>
          <p:nvPr/>
        </p:nvSpPr>
        <p:spPr>
          <a:xfrm>
            <a:off x="0" y="1090613"/>
            <a:ext cx="12192000" cy="579913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781050" y="1217930"/>
            <a:ext cx="11411585" cy="5600700"/>
          </a:xfrm>
          <a:prstGeom prst="rect">
            <a:avLst/>
          </a:prstGeom>
          <a:no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2631" name="文本框 16"/>
          <p:cNvSpPr txBox="1">
            <a:spLocks noChangeArrowheads="1"/>
          </p:cNvSpPr>
          <p:nvPr/>
        </p:nvSpPr>
        <p:spPr bwMode="auto">
          <a:xfrm>
            <a:off x="1363980" y="1202690"/>
            <a:ext cx="10517505" cy="5262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latinLnBrk="1">
              <a:lnSpc>
                <a:spcPct val="150000"/>
              </a:lnSpc>
            </a:pPr>
            <a:r>
              <a:rPr lang="zh-CN" altLang="en-US" sz="2800" b="1" dirty="0" smtClean="0">
                <a:solidFill>
                  <a:srgbClr val="FF0000"/>
                </a:solidFill>
              </a:rPr>
              <a:t>《国家税务总局关于修订2018年版企业所得税预缴纳税申报表</a:t>
            </a:r>
            <a:endParaRPr lang="zh-CN" altLang="en-US" sz="2800" b="1" dirty="0" smtClean="0">
              <a:solidFill>
                <a:srgbClr val="FF0000"/>
              </a:solidFill>
            </a:endParaRPr>
          </a:p>
          <a:p>
            <a:pPr algn="ctr" fontAlgn="auto" latinLnBrk="1">
              <a:lnSpc>
                <a:spcPct val="150000"/>
              </a:lnSpc>
            </a:pPr>
            <a:r>
              <a:rPr lang="zh-CN" altLang="en-US" sz="2800" b="1" dirty="0" smtClean="0">
                <a:solidFill>
                  <a:srgbClr val="FF0000"/>
                </a:solidFill>
              </a:rPr>
              <a:t>部分表单及填报说明的公告》</a:t>
            </a:r>
            <a:endParaRPr lang="zh-CN" altLang="en-US" sz="2800" b="1" dirty="0" smtClean="0">
              <a:solidFill>
                <a:srgbClr val="FF0000"/>
              </a:solidFill>
            </a:endParaRPr>
          </a:p>
          <a:p>
            <a:pPr algn="ctr" fontAlgn="auto" latinLnBrk="1">
              <a:lnSpc>
                <a:spcPct val="150000"/>
              </a:lnSpc>
            </a:pPr>
            <a:r>
              <a:rPr lang="zh-CN" altLang="en-US" sz="2800" b="1" dirty="0" smtClean="0">
                <a:solidFill>
                  <a:srgbClr val="FF0000"/>
                </a:solidFill>
              </a:rPr>
              <a:t>（国家税务总局公告2019年第23号）</a:t>
            </a:r>
            <a:endParaRPr lang="zh-CN" altLang="en-US" sz="2800" b="1" dirty="0" smtClean="0">
              <a:solidFill>
                <a:srgbClr val="FF0000"/>
              </a:solidFill>
            </a:endParaRPr>
          </a:p>
          <a:p>
            <a:pPr algn="ctr" fontAlgn="auto" latinLnBrk="1">
              <a:lnSpc>
                <a:spcPct val="150000"/>
              </a:lnSpc>
            </a:pPr>
            <a:endParaRPr lang="zh-CN" altLang="en-US" sz="2800" b="1" dirty="0" smtClean="0"/>
          </a:p>
          <a:p>
            <a:pPr algn="just" fontAlgn="auto" latinLnBrk="1">
              <a:lnSpc>
                <a:spcPct val="100000"/>
              </a:lnSpc>
            </a:pPr>
            <a:r>
              <a:rPr lang="zh-CN" altLang="en-US" sz="2400" b="1" dirty="0" smtClean="0"/>
              <a:t>      </a:t>
            </a:r>
            <a:r>
              <a:rPr lang="zh-CN" altLang="en-US" sz="2800" b="1" dirty="0" smtClean="0"/>
              <a:t>　为贯彻落实从事污染防治的第三方企业减按15%税率征收企业所得税、扩大固定资产加速折旧优惠政策适用范围等企业所得税优惠政策，税务总局对《中华人民共和国企业所得税月（季）度预缴纳税申报表（A类，2018年版）》《中华人民共和国企业所得税月（季）度预缴和年度纳税申报表（B类，2018年版）》的部分表单和填报说明进行了修订。</a:t>
            </a:r>
            <a:endParaRPr lang="zh-CN" altLang="en-US" sz="2800" b="1" dirty="0" smtClean="0"/>
          </a:p>
        </p:txBody>
      </p:sp>
      <p:sp>
        <p:nvSpPr>
          <p:cNvPr id="19" name="矩形 18"/>
          <p:cNvSpPr/>
          <p:nvPr/>
        </p:nvSpPr>
        <p:spPr>
          <a:xfrm>
            <a:off x="595313" y="1049338"/>
            <a:ext cx="1055687" cy="98742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82634" name="图形 4" descr="列表"/>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95325" y="10810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4294967295"/>
          </p:nvPr>
        </p:nvSpPr>
        <p:spPr>
          <a:xfrm>
            <a:off x="344805" y="180975"/>
            <a:ext cx="5890260" cy="909955"/>
          </a:xfrm>
          <a:prstGeom prst="rect">
            <a:avLst/>
          </a:prstGeom>
        </p:spPr>
        <p:txBody>
          <a:bodyPr anchor="ctr">
            <a:normAutofit fontScale="70000"/>
          </a:bodyPr>
          <a:lstStyle/>
          <a:p>
            <a:pPr marL="0" indent="0" algn="just" fontAlgn="auto">
              <a:buNone/>
            </a:pPr>
            <a:r>
              <a:rPr lang="zh-CN" altLang="en-US" sz="3600" b="1" dirty="0" smtClean="0">
                <a:solidFill>
                  <a:schemeClr val="accent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企业所得税预缴申报表修订基本内容</a:t>
            </a:r>
            <a:endParaRPr lang="zh-CN" altLang="en-US" sz="3600" b="1" dirty="0" smtClean="0">
              <a:solidFill>
                <a:schemeClr val="accent2">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638" y="0"/>
            <a:ext cx="4857750" cy="6889750"/>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a:spAutoFit/>
          </a:bodyPr>
          <a:lstStyle/>
          <a:p>
            <a:pPr eaLnBrk="1" fontAlgn="auto" hangingPunct="1">
              <a:spcBef>
                <a:spcPts val="0"/>
              </a:spcBef>
              <a:spcAft>
                <a:spcPts val="0"/>
              </a:spcAft>
              <a:defRPr/>
            </a:pPr>
            <a:r>
              <a:rPr lang="en-US" altLang="zh-CN" sz="100">
                <a:latin typeface="+mn-lt"/>
                <a:ea typeface="+mn-ea"/>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latin typeface="+mn-lt"/>
              <a:ea typeface="+mn-ea"/>
            </a:endParaRPr>
          </a:p>
        </p:txBody>
      </p:sp>
      <p:sp>
        <p:nvSpPr>
          <p:cNvPr id="3" name="矩形 2"/>
          <p:cNvSpPr/>
          <p:nvPr/>
        </p:nvSpPr>
        <p:spPr>
          <a:xfrm>
            <a:off x="0" y="1090613"/>
            <a:ext cx="12192000" cy="579913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781050" y="1226185"/>
            <a:ext cx="11410950" cy="5543550"/>
          </a:xfrm>
          <a:prstGeom prst="rect">
            <a:avLst/>
          </a:prstGeom>
          <a:no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2631" name="文本框 16"/>
          <p:cNvSpPr txBox="1">
            <a:spLocks noChangeArrowheads="1"/>
          </p:cNvSpPr>
          <p:nvPr/>
        </p:nvSpPr>
        <p:spPr bwMode="auto">
          <a:xfrm>
            <a:off x="979805" y="1258570"/>
            <a:ext cx="11211560" cy="507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auto" latinLnBrk="1">
              <a:lnSpc>
                <a:spcPct val="150000"/>
              </a:lnSpc>
            </a:pPr>
            <a:r>
              <a:rPr lang="zh-CN" altLang="en-US" sz="2400" b="1" dirty="0" smtClean="0"/>
              <a:t>       </a:t>
            </a:r>
            <a:r>
              <a:rPr lang="zh-CN" altLang="en-US" sz="2400" b="1" dirty="0" smtClean="0">
                <a:solidFill>
                  <a:srgbClr val="FF0000"/>
                </a:solidFill>
              </a:rPr>
              <a:t>修订共涉及5张表单，其中3张表单调整表单样式，2张表单仅修改填报说明。</a:t>
            </a:r>
            <a:endParaRPr lang="zh-CN" altLang="en-US" sz="2400" b="1" dirty="0" smtClean="0"/>
          </a:p>
          <a:p>
            <a:pPr algn="just" fontAlgn="auto" latinLnBrk="1">
              <a:lnSpc>
                <a:spcPct val="150000"/>
              </a:lnSpc>
            </a:pPr>
            <a:r>
              <a:rPr lang="zh-CN" altLang="en-US" sz="2400" b="1" dirty="0" smtClean="0"/>
              <a:t>      </a:t>
            </a:r>
            <a:r>
              <a:rPr lang="zh-CN" altLang="en-US" sz="2400" b="1" dirty="0" smtClean="0">
                <a:solidFill>
                  <a:srgbClr val="0070C0"/>
                </a:solidFill>
              </a:rPr>
              <a:t> </a:t>
            </a:r>
            <a:r>
              <a:rPr lang="en-US" altLang="zh-CN" sz="2400" b="1" dirty="0" smtClean="0">
                <a:solidFill>
                  <a:srgbClr val="0070C0"/>
                </a:solidFill>
              </a:rPr>
              <a:t>3</a:t>
            </a:r>
            <a:r>
              <a:rPr lang="zh-CN" altLang="en-US" sz="2400" b="1" dirty="0" smtClean="0">
                <a:solidFill>
                  <a:srgbClr val="0070C0"/>
                </a:solidFill>
              </a:rPr>
              <a:t>张</a:t>
            </a:r>
            <a:r>
              <a:rPr lang="zh-CN" altLang="en-US" sz="2400" b="1" dirty="0" smtClean="0">
                <a:solidFill>
                  <a:srgbClr val="0070C0"/>
                </a:solidFill>
                <a:sym typeface="+mn-ea"/>
              </a:rPr>
              <a:t>表单样式和填报说明进行修订：</a:t>
            </a:r>
            <a:endParaRPr lang="zh-CN" altLang="en-US" sz="2400" b="1" dirty="0" smtClean="0">
              <a:solidFill>
                <a:srgbClr val="0070C0"/>
              </a:solidFill>
            </a:endParaRPr>
          </a:p>
          <a:p>
            <a:pPr algn="just" fontAlgn="auto" latinLnBrk="1">
              <a:lnSpc>
                <a:spcPct val="150000"/>
              </a:lnSpc>
            </a:pPr>
            <a:r>
              <a:rPr lang="zh-CN" altLang="en-US" sz="2400" b="1" dirty="0" smtClean="0"/>
              <a:t>    《免税收入、减计收入、所得减免等优惠明细表》（A201010）</a:t>
            </a:r>
            <a:endParaRPr lang="zh-CN" altLang="en-US" sz="2400" b="1" dirty="0" smtClean="0"/>
          </a:p>
          <a:p>
            <a:pPr algn="just" fontAlgn="auto" latinLnBrk="1">
              <a:lnSpc>
                <a:spcPct val="150000"/>
              </a:lnSpc>
            </a:pPr>
            <a:r>
              <a:rPr lang="zh-CN" altLang="en-US" sz="2400" b="1" dirty="0" smtClean="0"/>
              <a:t>    《减免所得税优惠明细表》（A201030）</a:t>
            </a:r>
            <a:endParaRPr lang="zh-CN" altLang="en-US" sz="2400" b="1" dirty="0" smtClean="0"/>
          </a:p>
          <a:p>
            <a:pPr algn="just" fontAlgn="auto" latinLnBrk="1">
              <a:lnSpc>
                <a:spcPct val="150000"/>
              </a:lnSpc>
            </a:pPr>
            <a:r>
              <a:rPr lang="zh-CN" altLang="en-US" sz="2400" b="1" dirty="0" smtClean="0"/>
              <a:t>    《中华人民共和国企业所得税月（季）度预缴和年度纳税申报表（B类，2018年版）》（B100000）　　</a:t>
            </a:r>
            <a:endParaRPr lang="zh-CN" altLang="en-US" sz="2400" b="1" dirty="0" smtClean="0"/>
          </a:p>
          <a:p>
            <a:pPr algn="just" fontAlgn="auto" latinLnBrk="1">
              <a:lnSpc>
                <a:spcPct val="150000"/>
              </a:lnSpc>
            </a:pPr>
            <a:r>
              <a:rPr lang="zh-CN" altLang="en-US" sz="2400" b="1" dirty="0" smtClean="0"/>
              <a:t>       </a:t>
            </a:r>
            <a:r>
              <a:rPr lang="en-US" altLang="zh-CN" sz="2400" b="1" dirty="0" smtClean="0">
                <a:solidFill>
                  <a:srgbClr val="0070C0"/>
                </a:solidFill>
                <a:sym typeface="+mn-ea"/>
              </a:rPr>
              <a:t>2</a:t>
            </a:r>
            <a:r>
              <a:rPr lang="zh-CN" altLang="en-US" sz="2400" b="1" dirty="0" smtClean="0">
                <a:solidFill>
                  <a:srgbClr val="0070C0"/>
                </a:solidFill>
                <a:sym typeface="+mn-ea"/>
              </a:rPr>
              <a:t>张表单修订填报说明：</a:t>
            </a:r>
            <a:endParaRPr lang="zh-CN" altLang="en-US" sz="2400" b="1" dirty="0" smtClean="0">
              <a:solidFill>
                <a:srgbClr val="0070C0"/>
              </a:solidFill>
            </a:endParaRPr>
          </a:p>
          <a:p>
            <a:pPr algn="just" fontAlgn="auto" latinLnBrk="1">
              <a:lnSpc>
                <a:spcPct val="150000"/>
              </a:lnSpc>
            </a:pPr>
            <a:r>
              <a:rPr lang="zh-CN" altLang="en-US" sz="2400" b="1" dirty="0" smtClean="0"/>
              <a:t>      </a:t>
            </a:r>
            <a:r>
              <a:rPr lang="zh-CN" altLang="en-US" sz="2200" b="1" dirty="0" smtClean="0"/>
              <a:t>《中华人民共和国企业所得税月（季）度预缴纳税申报表（A类）》（A200000）</a:t>
            </a:r>
            <a:endParaRPr lang="zh-CN" altLang="en-US" sz="2200" b="1" dirty="0" smtClean="0"/>
          </a:p>
          <a:p>
            <a:pPr algn="just" fontAlgn="auto" latinLnBrk="1">
              <a:lnSpc>
                <a:spcPct val="150000"/>
              </a:lnSpc>
            </a:pPr>
            <a:r>
              <a:rPr lang="zh-CN" altLang="en-US" sz="2400" b="1" dirty="0" smtClean="0"/>
              <a:t>     《固定资产加速折旧（扣除）优惠明细表》（A201020）</a:t>
            </a:r>
            <a:endParaRPr lang="zh-CN" altLang="en-US" sz="2400" b="1" dirty="0" smtClean="0"/>
          </a:p>
        </p:txBody>
      </p:sp>
      <p:sp>
        <p:nvSpPr>
          <p:cNvPr id="19" name="矩形 18"/>
          <p:cNvSpPr/>
          <p:nvPr/>
        </p:nvSpPr>
        <p:spPr>
          <a:xfrm>
            <a:off x="595313" y="1049338"/>
            <a:ext cx="1055687" cy="98742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82634" name="图形 4" descr="列表"/>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95325" y="10810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4294967295"/>
          </p:nvPr>
        </p:nvSpPr>
        <p:spPr>
          <a:xfrm>
            <a:off x="344805" y="180975"/>
            <a:ext cx="6726555" cy="909955"/>
          </a:xfrm>
          <a:prstGeom prst="rect">
            <a:avLst/>
          </a:prstGeom>
        </p:spPr>
        <p:txBody>
          <a:bodyPr anchor="ctr">
            <a:normAutofit fontScale="70000"/>
          </a:bodyPr>
          <a:lstStyle/>
          <a:p>
            <a:pPr marL="0" indent="0" algn="just" fontAlgn="auto">
              <a:buNone/>
            </a:pPr>
            <a:r>
              <a:rPr lang="zh-CN" altLang="en-US" sz="3600" b="1" dirty="0" smtClean="0">
                <a:solidFill>
                  <a:schemeClr val="accent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修订后的企业所得税预缴申报表启用</a:t>
            </a:r>
            <a:r>
              <a:rPr lang="zh-CN" altLang="en-US" sz="3600" b="1" dirty="0" smtClean="0">
                <a:solidFill>
                  <a:schemeClr val="accent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时间</a:t>
            </a:r>
            <a:endParaRPr lang="zh-CN" altLang="en-US" sz="3600" b="1" dirty="0" smtClean="0">
              <a:solidFill>
                <a:schemeClr val="accent2">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638" y="0"/>
            <a:ext cx="4857750" cy="6889750"/>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a:spAutoFit/>
          </a:bodyPr>
          <a:lstStyle/>
          <a:p>
            <a:pPr eaLnBrk="1" fontAlgn="auto" hangingPunct="1">
              <a:spcBef>
                <a:spcPts val="0"/>
              </a:spcBef>
              <a:spcAft>
                <a:spcPts val="0"/>
              </a:spcAft>
              <a:defRPr/>
            </a:pPr>
            <a:r>
              <a:rPr lang="en-US" altLang="zh-CN" sz="100">
                <a:latin typeface="+mn-lt"/>
                <a:ea typeface="+mn-ea"/>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latin typeface="+mn-lt"/>
              <a:ea typeface="+mn-ea"/>
            </a:endParaRPr>
          </a:p>
        </p:txBody>
      </p:sp>
      <p:sp>
        <p:nvSpPr>
          <p:cNvPr id="3" name="矩形 2"/>
          <p:cNvSpPr/>
          <p:nvPr/>
        </p:nvSpPr>
        <p:spPr>
          <a:xfrm>
            <a:off x="0" y="1090613"/>
            <a:ext cx="12192000" cy="579913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781050" y="1217930"/>
            <a:ext cx="11411585" cy="5600700"/>
          </a:xfrm>
          <a:prstGeom prst="rect">
            <a:avLst/>
          </a:prstGeom>
          <a:no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2631" name="文本框 16"/>
          <p:cNvSpPr txBox="1">
            <a:spLocks noChangeArrowheads="1"/>
          </p:cNvSpPr>
          <p:nvPr/>
        </p:nvSpPr>
        <p:spPr bwMode="auto">
          <a:xfrm>
            <a:off x="1363980" y="1202690"/>
            <a:ext cx="10517505" cy="483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latinLnBrk="1">
              <a:lnSpc>
                <a:spcPct val="150000"/>
              </a:lnSpc>
              <a:buClrTx/>
              <a:buSzTx/>
              <a:buNone/>
            </a:pPr>
            <a:r>
              <a:rPr lang="zh-CN" altLang="en-US" sz="2800" b="1" dirty="0" smtClean="0">
                <a:solidFill>
                  <a:srgbClr val="FF0000"/>
                </a:solidFill>
              </a:rPr>
              <a:t>《国家税务总局关于修订2018年版企业所得税预缴纳税申报表</a:t>
            </a:r>
            <a:endParaRPr lang="zh-CN" altLang="en-US" sz="2800" b="1" dirty="0" smtClean="0">
              <a:solidFill>
                <a:srgbClr val="FF0000"/>
              </a:solidFill>
            </a:endParaRPr>
          </a:p>
          <a:p>
            <a:pPr algn="ctr" fontAlgn="auto" latinLnBrk="1">
              <a:lnSpc>
                <a:spcPct val="150000"/>
              </a:lnSpc>
              <a:buClrTx/>
              <a:buSzTx/>
              <a:buNone/>
            </a:pPr>
            <a:r>
              <a:rPr lang="zh-CN" altLang="en-US" sz="2800" b="1" dirty="0" smtClean="0">
                <a:solidFill>
                  <a:srgbClr val="FF0000"/>
                </a:solidFill>
              </a:rPr>
              <a:t>部分表单及填报说明的公告》</a:t>
            </a:r>
            <a:endParaRPr lang="zh-CN" altLang="en-US" sz="2800" b="1" dirty="0" smtClean="0">
              <a:solidFill>
                <a:srgbClr val="FF0000"/>
              </a:solidFill>
            </a:endParaRPr>
          </a:p>
          <a:p>
            <a:pPr algn="ctr" fontAlgn="auto" latinLnBrk="1">
              <a:lnSpc>
                <a:spcPct val="150000"/>
              </a:lnSpc>
              <a:buClrTx/>
              <a:buSzTx/>
              <a:buNone/>
            </a:pPr>
            <a:r>
              <a:rPr lang="zh-CN" altLang="en-US" sz="2800" b="1" dirty="0" smtClean="0">
                <a:solidFill>
                  <a:srgbClr val="FF0000"/>
                </a:solidFill>
              </a:rPr>
              <a:t>（国家税务总局公告2019年第23号）</a:t>
            </a:r>
            <a:endParaRPr lang="zh-CN" altLang="en-US" sz="2800" b="1" dirty="0" smtClean="0">
              <a:solidFill>
                <a:srgbClr val="FF0000"/>
              </a:solidFill>
            </a:endParaRPr>
          </a:p>
          <a:p>
            <a:pPr algn="ctr" fontAlgn="auto" latinLnBrk="1">
              <a:lnSpc>
                <a:spcPct val="150000"/>
              </a:lnSpc>
              <a:buClrTx/>
              <a:buSzTx/>
              <a:buNone/>
            </a:pPr>
            <a:endParaRPr lang="zh-CN" altLang="en-US" sz="2800" b="1" dirty="0" smtClean="0">
              <a:solidFill>
                <a:srgbClr val="FF0000"/>
              </a:solidFill>
            </a:endParaRPr>
          </a:p>
          <a:p>
            <a:pPr algn="just" fontAlgn="auto" latinLnBrk="1">
              <a:lnSpc>
                <a:spcPct val="100000"/>
              </a:lnSpc>
            </a:pPr>
            <a:r>
              <a:rPr lang="zh-CN" altLang="en-US" sz="2400" b="1" dirty="0" smtClean="0"/>
              <a:t>   </a:t>
            </a:r>
            <a:r>
              <a:rPr lang="zh-CN" altLang="en-US" sz="2400" b="1" dirty="0" smtClean="0">
                <a:solidFill>
                  <a:srgbClr val="0070C0"/>
                </a:solidFill>
              </a:rPr>
              <a:t>   </a:t>
            </a:r>
            <a:r>
              <a:rPr lang="zh-CN" altLang="en-US" sz="2800" b="1" dirty="0" smtClean="0">
                <a:solidFill>
                  <a:srgbClr val="0070C0"/>
                </a:solidFill>
              </a:rPr>
              <a:t>公告自2019年7月1日起施行。   </a:t>
            </a:r>
            <a:r>
              <a:rPr lang="zh-CN" altLang="en-US" sz="2800" b="1" dirty="0" smtClean="0"/>
              <a:t>    </a:t>
            </a:r>
            <a:endParaRPr lang="zh-CN" altLang="en-US" sz="2800" b="1" dirty="0" smtClean="0"/>
          </a:p>
          <a:p>
            <a:pPr algn="just" fontAlgn="auto" latinLnBrk="1">
              <a:lnSpc>
                <a:spcPct val="100000"/>
              </a:lnSpc>
            </a:pPr>
            <a:r>
              <a:rPr lang="zh-CN" altLang="en-US" sz="2800" b="1" dirty="0" smtClean="0"/>
              <a:t>     实行按月预缴的居民企业，从2019年6月份申报所属期开始使用修订后的纳税申报表。</a:t>
            </a:r>
            <a:endParaRPr lang="zh-CN" altLang="en-US" sz="2800" b="1" dirty="0" smtClean="0"/>
          </a:p>
          <a:p>
            <a:pPr algn="just" fontAlgn="auto" latinLnBrk="1">
              <a:lnSpc>
                <a:spcPct val="100000"/>
              </a:lnSpc>
            </a:pPr>
            <a:r>
              <a:rPr lang="zh-CN" altLang="en-US" sz="2800" b="1" dirty="0" smtClean="0"/>
              <a:t>     实行按季预缴的居民企业，从2019年第2季度申报所属期开始使用修订后的纳税申报表。</a:t>
            </a:r>
            <a:endParaRPr lang="zh-CN" altLang="en-US" sz="2800" b="1" dirty="0" smtClean="0"/>
          </a:p>
        </p:txBody>
      </p:sp>
      <p:sp>
        <p:nvSpPr>
          <p:cNvPr id="19" name="矩形 18"/>
          <p:cNvSpPr/>
          <p:nvPr/>
        </p:nvSpPr>
        <p:spPr>
          <a:xfrm>
            <a:off x="595313" y="1049338"/>
            <a:ext cx="1055687" cy="98742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82634" name="图形 4" descr="列表"/>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95325" y="10810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txBox="1"/>
          <p:nvPr/>
        </p:nvSpPr>
        <p:spPr>
          <a:xfrm>
            <a:off x="5656161" y="2716681"/>
            <a:ext cx="5294243" cy="1737360"/>
          </a:xfrm>
          <a:prstGeom prst="rect">
            <a:avLst/>
          </a:prstGeom>
          <a:noFill/>
        </p:spPr>
        <p:txBody>
          <a:bodyPr wrap="square" rtlCol="0">
            <a:spAutoFit/>
          </a:bodyPr>
          <a:lstStyle/>
          <a:p>
            <a:pPr algn="ctr"/>
            <a:r>
              <a:rPr lang="zh-CN" altLang="en-US" sz="5400" b="1" dirty="0">
                <a:solidFill>
                  <a:schemeClr val="bg2"/>
                </a:solidFill>
                <a:cs typeface="+mn-ea"/>
                <a:sym typeface="+mn-lt"/>
              </a:rPr>
              <a:t>表样及填报说明调整情况详解</a:t>
            </a:r>
            <a:endParaRPr lang="zh-CN" altLang="en-US" sz="5400" b="1" dirty="0">
              <a:solidFill>
                <a:schemeClr val="bg2"/>
              </a:solidFill>
              <a:cs typeface="+mn-ea"/>
              <a:sym typeface="+mn-lt"/>
            </a:endParaRPr>
          </a:p>
        </p:txBody>
      </p:sp>
      <p:pic>
        <p:nvPicPr>
          <p:cNvPr id="14" name="图片占位符 13"/>
          <p:cNvPicPr>
            <a:picLocks noGrp="1" noChangeAspect="1"/>
          </p:cNvPicPr>
          <p:nvPr>
            <p:ph type="pic" sz="quarter" idx="10"/>
          </p:nvPr>
        </p:nvPicPr>
        <p:blipFill>
          <a:blip r:embed="rId1" cstate="print">
            <a:extLst>
              <a:ext uri="{28A0092B-C50C-407E-A947-70E740481C1C}">
                <a14:useLocalDpi xmlns:a14="http://schemas.microsoft.com/office/drawing/2010/main" val="0"/>
              </a:ext>
            </a:extLst>
          </a:blip>
          <a:stretch>
            <a:fillRect/>
          </a:stretch>
        </p:blipFill>
        <p:spPr>
          <a:xfrm>
            <a:off x="688760" y="1606378"/>
            <a:ext cx="3624554" cy="3632887"/>
          </a:xfrm>
          <a:blipFill>
            <a:blip r:embed="rId1" cstate="print"/>
            <a:stretch>
              <a:fillRect/>
            </a:stretch>
          </a: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dirty="0">
                <a:cs typeface="+mn-ea"/>
                <a:sym typeface="+mn-lt"/>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cs typeface="+mn-ea"/>
              <a:sym typeface="+mn-lt"/>
            </a:endParaRPr>
          </a:p>
        </p:txBody>
      </p:sp>
      <p:sp>
        <p:nvSpPr>
          <p:cNvPr id="7" name="文本框 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txBox="1"/>
          <p:nvPr/>
        </p:nvSpPr>
        <p:spPr>
          <a:xfrm>
            <a:off x="688759" y="1606378"/>
            <a:ext cx="3624554" cy="3632887"/>
          </a:xfrm>
          <a:prstGeom prst="rect">
            <a:avLst/>
          </a:prstGeom>
          <a:solidFill>
            <a:schemeClr val="accent1">
              <a:lumMod val="50000"/>
              <a:alpha val="63000"/>
            </a:schemeClr>
          </a:solidFill>
          <a:ln>
            <a:noFill/>
          </a:ln>
          <a:effectLst/>
        </p:spPr>
        <p:txBody>
          <a:bodyPr rot="0" spcFirstLastPara="0" vertOverflow="overflow" horzOverflow="overflow" vert="horz" wrap="square" lIns="108000" tIns="108000" rIns="108000" bIns="108000" numCol="1" spcCol="0" rtlCol="0" fromWordArt="0" anchor="t" anchorCtr="0" forceAA="0" compatLnSpc="1">
            <a:noAutofit/>
          </a:bodyPr>
          <a:lstStyle/>
          <a:p>
            <a:pPr algn="ctr"/>
            <a:r>
              <a:rPr lang="en-US" altLang="zh-CN" sz="19900" b="1" dirty="0">
                <a:solidFill>
                  <a:schemeClr val="bg1"/>
                </a:solidFill>
                <a:cs typeface="+mn-ea"/>
                <a:sym typeface="+mn-lt"/>
              </a:rPr>
              <a:t>4</a:t>
            </a:r>
            <a:endParaRPr lang="zh-CN" altLang="en-US" sz="19900" b="1" dirty="0">
              <a:solidFill>
                <a:schemeClr val="bg1"/>
              </a:solidFill>
              <a:cs typeface="+mn-ea"/>
              <a:sym typeface="+mn-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044" y="0"/>
            <a:ext cx="4858182" cy="6889858"/>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占位符 3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p:cNvPicPr>
          <p:nvPr>
            <p:ph type="pic" sz="quarter" idx="11"/>
          </p:nvPr>
        </p:nvPicPr>
        <p:blipFill>
          <a:blip r:embed="rId1" cstate="print"/>
          <a:srcRect/>
          <a:stretch>
            <a:fillRect/>
          </a:stretch>
        </p: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矩形 2"/>
          <p:cNvSpPr/>
          <p:nvPr/>
        </p:nvSpPr>
        <p:spPr>
          <a:xfrm>
            <a:off x="0" y="1260910"/>
            <a:ext cx="12192000" cy="55970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a:xfrm>
            <a:off x="2087245" y="2266315"/>
            <a:ext cx="7998460" cy="2091690"/>
          </a:xfrm>
        </p:spPr>
        <p:txBody>
          <a:bodyPr>
            <a:normAutofit/>
          </a:bodyPr>
          <a:lstStyle/>
          <a:p>
            <a:pPr algn="ctr"/>
            <a:r>
              <a:rPr lang="zh-CN" altLang="en-US" sz="3600" dirty="0"/>
              <a:t>中华人民共和国企业所得税月（季）度预缴纳税申报表（A类，2018年版）</a:t>
            </a:r>
            <a:endParaRPr lang="zh-CN" altLang="en-US" sz="3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044" y="0"/>
            <a:ext cx="4858182" cy="6889858"/>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占位符 3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p:cNvPicPr>
          <p:nvPr>
            <p:ph type="pic" sz="quarter" idx="11"/>
          </p:nvPr>
        </p:nvPicPr>
        <p:blipFill>
          <a:blip r:embed="rId1" cstate="print"/>
          <a:srcRect/>
          <a:stretch>
            <a:fillRect/>
          </a:stretch>
        </p: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矩形 2"/>
          <p:cNvSpPr/>
          <p:nvPr/>
        </p:nvSpPr>
        <p:spPr>
          <a:xfrm>
            <a:off x="0" y="1260910"/>
            <a:ext cx="12192000" cy="55970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a:xfrm>
            <a:off x="2087245" y="2266315"/>
            <a:ext cx="7715250" cy="2091690"/>
          </a:xfrm>
        </p:spPr>
        <p:txBody>
          <a:bodyPr>
            <a:normAutofit/>
          </a:bodyPr>
          <a:lstStyle/>
          <a:p>
            <a:pPr algn="ctr"/>
            <a:r>
              <a:rPr lang="en-US" altLang="zh-CN" dirty="0"/>
              <a:t>1--</a:t>
            </a:r>
            <a:r>
              <a:rPr lang="zh-CN" altLang="en-US" dirty="0"/>
              <a:t>免税收入、减计收入、所得减免等优惠明细表（A201010）</a:t>
            </a:r>
            <a:endParaRPr lang="zh-CN"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p:txBody>
          <a:bodyPr/>
          <a:lstStyle/>
          <a:p>
            <a:r>
              <a:rPr lang="zh-CN" altLang="en-US" dirty="0"/>
              <a:t>表样调整情况</a:t>
            </a:r>
            <a:endParaRPr lang="zh-CN" altLang="en-US" dirty="0"/>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044" y="0"/>
            <a:ext cx="4858182" cy="6889858"/>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占位符 3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p:cNvPicPr>
          <p:nvPr>
            <p:ph type="pic" sz="quarter" idx="11"/>
          </p:nvPr>
        </p:nvPicPr>
        <p:blipFill>
          <a:blip r:embed="rId1" cstate="print"/>
          <a:srcRect/>
          <a:stretch>
            <a:fillRect/>
          </a:stretch>
        </p: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矩形 2"/>
          <p:cNvSpPr/>
          <p:nvPr/>
        </p:nvSpPr>
        <p:spPr>
          <a:xfrm>
            <a:off x="0" y="1260910"/>
            <a:ext cx="12192000" cy="55970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85216" y="1154056"/>
            <a:ext cx="1055862" cy="98820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551797" y="1056902"/>
            <a:ext cx="10304780" cy="894714"/>
            <a:chOff x="464505" y="1473366"/>
            <a:chExt cx="14647560" cy="924431"/>
          </a:xfrm>
        </p:grpSpPr>
        <p:sp>
          <p:nvSpPr>
            <p:cNvPr id="15" name="矩形 14"/>
            <p:cNvSpPr/>
            <p:nvPr/>
          </p:nvSpPr>
          <p:spPr>
            <a:xfrm>
              <a:off x="464505" y="1473366"/>
              <a:ext cx="14647560" cy="924431"/>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702794" y="1473366"/>
              <a:ext cx="14254924" cy="921152"/>
            </a:xfrm>
            <a:prstGeom prst="rect">
              <a:avLst/>
            </a:prstGeom>
            <a:noFill/>
          </p:spPr>
          <p:txBody>
            <a:bodyPr wrap="square" rtlCol="0">
              <a:spAutoFit/>
            </a:bodyPr>
            <a:lstStyle/>
            <a:p>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r>
                <a:rPr sz="2400" b="1" dirty="0">
                  <a:ea typeface="微软雅黑" panose="020B0503020204020204" pitchFamily="34" charset="-122"/>
                  <a:sym typeface="+mn-ea"/>
                </a:rPr>
                <a:t>免税收入、减计收入、所得减免等优惠明细表（A201010）</a:t>
              </a:r>
              <a:endParaRPr sz="2400" b="1" dirty="0">
                <a:ea typeface="微软雅黑" panose="020B0503020204020204" pitchFamily="34" charset="-122"/>
                <a:sym typeface="+mn-ea"/>
              </a:endParaRPr>
            </a:p>
          </p:txBody>
        </p:sp>
      </p:grpSp>
      <p:pic>
        <p:nvPicPr>
          <p:cNvPr id="6" name="图形 5" descr="表格"/>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659" y="1185468"/>
            <a:ext cx="914400" cy="914400"/>
          </a:xfrm>
          <a:prstGeom prst="rect">
            <a:avLst/>
          </a:prstGeom>
        </p:spPr>
      </p:pic>
      <p:sp>
        <p:nvSpPr>
          <p:cNvPr id="19" name="矩形 18"/>
          <p:cNvSpPr/>
          <p:nvPr/>
        </p:nvSpPr>
        <p:spPr>
          <a:xfrm>
            <a:off x="10300709" y="471876"/>
            <a:ext cx="1826142" cy="584775"/>
          </a:xfrm>
          <a:prstGeom prst="rect">
            <a:avLst/>
          </a:prstGeom>
          <a:solidFill>
            <a:srgbClr val="FFFF00"/>
          </a:solidFill>
        </p:spPr>
        <p:txBody>
          <a:bodyPr wrap="none" lIns="91440" tIns="45720" rIns="91440" bIns="45720">
            <a:spAutoFit/>
          </a:bodyPr>
          <a:lstStyle/>
          <a:p>
            <a:pPr algn="ctr"/>
            <a:r>
              <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政策要点</a:t>
            </a:r>
            <a:endPar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文本框 3"/>
          <p:cNvSpPr txBox="1"/>
          <p:nvPr/>
        </p:nvSpPr>
        <p:spPr>
          <a:xfrm>
            <a:off x="170180" y="2009775"/>
            <a:ext cx="11957685" cy="4523105"/>
          </a:xfrm>
          <a:prstGeom prst="rect">
            <a:avLst/>
          </a:prstGeom>
          <a:noFill/>
        </p:spPr>
        <p:txBody>
          <a:bodyPr wrap="square" rtlCol="0">
            <a:spAutoFit/>
          </a:bodyPr>
          <a:lstStyle/>
          <a:p>
            <a:pPr algn="just" fontAlgn="auto">
              <a:lnSpc>
                <a:spcPct val="150000"/>
              </a:lnSpc>
            </a:pPr>
            <a:r>
              <a:rPr sz="2400" b="1" dirty="0" err="1">
                <a:latin typeface="微软雅黑" panose="020B0503020204020204" pitchFamily="34" charset="-122"/>
                <a:ea typeface="微软雅黑" panose="020B0503020204020204" pitchFamily="34" charset="-122"/>
              </a:rPr>
              <a:t>具体</a:t>
            </a:r>
            <a:r>
              <a:rPr lang="zh-CN" sz="2400" b="1" dirty="0" err="1">
                <a:latin typeface="微软雅黑" panose="020B0503020204020204" pitchFamily="34" charset="-122"/>
                <a:ea typeface="微软雅黑" panose="020B0503020204020204" pitchFamily="34" charset="-122"/>
              </a:rPr>
              <a:t>调整</a:t>
            </a:r>
            <a:r>
              <a:rPr sz="2400" b="1" dirty="0" err="1">
                <a:latin typeface="微软雅黑" panose="020B0503020204020204" pitchFamily="34" charset="-122"/>
                <a:ea typeface="微软雅黑" panose="020B0503020204020204" pitchFamily="34" charset="-122"/>
              </a:rPr>
              <a:t>说明</a:t>
            </a:r>
            <a:endParaRPr sz="2400" b="1" dirty="0">
              <a:latin typeface="微软雅黑" panose="020B0503020204020204" pitchFamily="34" charset="-122"/>
              <a:ea typeface="微软雅黑" panose="020B0503020204020204" pitchFamily="34" charset="-122"/>
            </a:endParaRPr>
          </a:p>
          <a:p>
            <a:pPr algn="just" fontAlgn="auto">
              <a:lnSpc>
                <a:spcPct val="150000"/>
              </a:lnSpc>
            </a:pPr>
            <a:r>
              <a:rPr sz="2400" dirty="0">
                <a:latin typeface="微软雅黑" panose="020B0503020204020204" pitchFamily="34" charset="-122"/>
                <a:ea typeface="微软雅黑" panose="020B0503020204020204" pitchFamily="34" charset="-122"/>
              </a:rPr>
              <a:t>         </a:t>
            </a:r>
            <a:r>
              <a:rPr sz="2400" b="1" dirty="0">
                <a:solidFill>
                  <a:srgbClr val="0070C0"/>
                </a:solidFill>
                <a:latin typeface="微软雅黑" panose="020B0503020204020204" pitchFamily="34" charset="-122"/>
                <a:ea typeface="微软雅黑" panose="020B0503020204020204" pitchFamily="34" charset="-122"/>
              </a:rPr>
              <a:t>一是</a:t>
            </a:r>
            <a:r>
              <a:rPr sz="2400" b="1" dirty="0">
                <a:solidFill>
                  <a:srgbClr val="0070C0"/>
                </a:solidFill>
                <a:latin typeface="微软雅黑" panose="020B0503020204020204" pitchFamily="34" charset="-122"/>
                <a:ea typeface="微软雅黑" panose="020B0503020204020204" pitchFamily="34" charset="-122"/>
                <a:sym typeface="+mn-ea"/>
              </a:rPr>
              <a:t>简并</a:t>
            </a:r>
            <a:r>
              <a:rPr lang="zh-CN" sz="2400" b="1" dirty="0">
                <a:solidFill>
                  <a:srgbClr val="0070C0"/>
                </a:solidFill>
                <a:latin typeface="微软雅黑" panose="020B0503020204020204" pitchFamily="34" charset="-122"/>
                <a:ea typeface="微软雅黑" panose="020B0503020204020204" pitchFamily="34" charset="-122"/>
              </a:rPr>
              <a:t>符合条件的非营利组织的收入免征企业所得税项目</a:t>
            </a:r>
            <a:r>
              <a:rPr sz="2400" b="1" dirty="0">
                <a:solidFill>
                  <a:srgbClr val="0070C0"/>
                </a:solidFill>
                <a:latin typeface="微软雅黑" panose="020B0503020204020204" pitchFamily="34" charset="-122"/>
                <a:ea typeface="微软雅黑" panose="020B0503020204020204" pitchFamily="34" charset="-122"/>
              </a:rPr>
              <a:t>。</a:t>
            </a:r>
            <a:r>
              <a:rPr sz="2400" dirty="0">
                <a:latin typeface="微软雅黑" panose="020B0503020204020204" pitchFamily="34" charset="-122"/>
                <a:ea typeface="微软雅黑" panose="020B0503020204020204" pitchFamily="34" charset="-122"/>
              </a:rPr>
              <a:t>删除原表第7行“（四）符合条件的非营利组织（科技企业孵化器）的收入免征企业所得税”和第8行“（五）符合条件的非营利组织（国家大学科技园）的收入免征企业所得税”。表样调整后，符合条件的非营利组织的收入免征企业所得税优惠政策事项，不再划分不同类别，而是一并填入“（三）符合条件的非营利组织的收入免征企业所得税”行次，同时该行次从第6行调整至第8行。</a:t>
            </a:r>
            <a:endParaRPr sz="2400" dirty="0">
              <a:latin typeface="微软雅黑" panose="020B0503020204020204" pitchFamily="34" charset="-122"/>
              <a:ea typeface="微软雅黑" panose="020B0503020204020204" pitchFamily="34" charset="-122"/>
            </a:endParaRPr>
          </a:p>
          <a:p>
            <a:pPr algn="just" fontAlgn="auto">
              <a:lnSpc>
                <a:spcPct val="150000"/>
              </a:lnSpc>
            </a:pPr>
            <a:endParaRPr lang="zh-CN" altLang="en-US" sz="24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p:txBody>
          <a:bodyPr/>
          <a:lstStyle/>
          <a:p>
            <a:r>
              <a:rPr lang="zh-CN" altLang="en-US" dirty="0"/>
              <a:t>表样调整情况</a:t>
            </a:r>
            <a:endParaRPr lang="zh-CN" altLang="en-US" dirty="0"/>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044" y="0"/>
            <a:ext cx="4858182" cy="6889858"/>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占位符 3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p:cNvPicPr>
          <p:nvPr>
            <p:ph type="pic" sz="quarter" idx="11"/>
          </p:nvPr>
        </p:nvPicPr>
        <p:blipFill>
          <a:blip r:embed="rId1" cstate="print"/>
          <a:srcRect/>
          <a:stretch>
            <a:fillRect/>
          </a:stretch>
        </p: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矩形 2"/>
          <p:cNvSpPr/>
          <p:nvPr/>
        </p:nvSpPr>
        <p:spPr>
          <a:xfrm>
            <a:off x="0" y="1269800"/>
            <a:ext cx="12192000" cy="55970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85216" y="1154056"/>
            <a:ext cx="1055862" cy="98820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551797" y="1056902"/>
            <a:ext cx="10304780" cy="894714"/>
            <a:chOff x="464505" y="1473366"/>
            <a:chExt cx="14647560" cy="924431"/>
          </a:xfrm>
        </p:grpSpPr>
        <p:sp>
          <p:nvSpPr>
            <p:cNvPr id="15" name="矩形 14"/>
            <p:cNvSpPr/>
            <p:nvPr/>
          </p:nvSpPr>
          <p:spPr>
            <a:xfrm>
              <a:off x="464505" y="1473366"/>
              <a:ext cx="14647560" cy="924431"/>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702794" y="1473366"/>
              <a:ext cx="14254924" cy="921152"/>
            </a:xfrm>
            <a:prstGeom prst="rect">
              <a:avLst/>
            </a:prstGeom>
            <a:noFill/>
          </p:spPr>
          <p:txBody>
            <a:bodyPr wrap="square" rtlCol="0">
              <a:spAutoFit/>
            </a:bodyPr>
            <a:lstStyle/>
            <a:p>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r>
                <a:rPr sz="2400" b="1" dirty="0">
                  <a:ea typeface="微软雅黑" panose="020B0503020204020204" pitchFamily="34" charset="-122"/>
                  <a:sym typeface="+mn-ea"/>
                </a:rPr>
                <a:t>免税收入、减计收入、所得减免等优惠明细表（A201010）</a:t>
              </a:r>
              <a:endParaRPr sz="2400" b="1" dirty="0">
                <a:ea typeface="微软雅黑" panose="020B0503020204020204" pitchFamily="34" charset="-122"/>
                <a:sym typeface="+mn-ea"/>
              </a:endParaRPr>
            </a:p>
          </p:txBody>
        </p:sp>
      </p:grpSp>
      <p:pic>
        <p:nvPicPr>
          <p:cNvPr id="6" name="图形 5" descr="表格"/>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659" y="1185468"/>
            <a:ext cx="914400" cy="914400"/>
          </a:xfrm>
          <a:prstGeom prst="rect">
            <a:avLst/>
          </a:prstGeom>
        </p:spPr>
      </p:pic>
      <p:sp>
        <p:nvSpPr>
          <p:cNvPr id="19" name="矩形 18"/>
          <p:cNvSpPr/>
          <p:nvPr/>
        </p:nvSpPr>
        <p:spPr>
          <a:xfrm>
            <a:off x="10309540" y="471876"/>
            <a:ext cx="1808480" cy="583565"/>
          </a:xfrm>
          <a:prstGeom prst="rect">
            <a:avLst/>
          </a:prstGeom>
          <a:solidFill>
            <a:srgbClr val="FFFF00"/>
          </a:solidFill>
        </p:spPr>
        <p:txBody>
          <a:bodyPr wrap="none" lIns="91440" tIns="45720" rIns="91440" bIns="45720">
            <a:spAutoFit/>
          </a:bodyPr>
          <a:lstStyle/>
          <a:p>
            <a:pPr algn="ctr"/>
            <a:r>
              <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表样调整</a:t>
            </a:r>
            <a:endPar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5" name="图片 4"/>
          <p:cNvPicPr>
            <a:picLocks noChangeAspect="1"/>
          </p:cNvPicPr>
          <p:nvPr/>
        </p:nvPicPr>
        <p:blipFill>
          <a:blip r:embed="rId3"/>
          <a:stretch>
            <a:fillRect/>
          </a:stretch>
        </p:blipFill>
        <p:spPr>
          <a:xfrm>
            <a:off x="120650" y="2212975"/>
            <a:ext cx="5633720" cy="3711575"/>
          </a:xfrm>
          <a:prstGeom prst="rect">
            <a:avLst/>
          </a:prstGeom>
        </p:spPr>
      </p:pic>
      <p:graphicFrame>
        <p:nvGraphicFramePr>
          <p:cNvPr id="7" name="表格 6"/>
          <p:cNvGraphicFramePr/>
          <p:nvPr/>
        </p:nvGraphicFramePr>
        <p:xfrm>
          <a:off x="6172835" y="2322830"/>
          <a:ext cx="5452745" cy="3606165"/>
        </p:xfrm>
        <a:graphic>
          <a:graphicData uri="http://schemas.openxmlformats.org/drawingml/2006/table">
            <a:tbl>
              <a:tblPr firstRow="1" bandRow="1">
                <a:tableStyleId>{5940675A-B579-460E-94D1-54222C63F5DA}</a:tableStyleId>
              </a:tblPr>
              <a:tblGrid>
                <a:gridCol w="342265"/>
                <a:gridCol w="4504690"/>
                <a:gridCol w="605790"/>
              </a:tblGrid>
              <a:tr h="583565">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行次</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项          目</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本年累计金额</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329565">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1</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一、免税收入（2+3+8+9+…+15）</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329565">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2</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（一）国债利息收入免征企业所得税</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37719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3</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（二）符合条件的居民企业之间的股息、红利等权益性投资收益免征企业所得税</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39243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4</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其中：内地居民企业通过沪港通投资且连续持有H股满12个月取得的股息红利所得免征企业所得税</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39243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5</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内地居民企业通过深港通投资且连续持有H股满12个月取得的股息红利所得免征企业所得税</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33020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6</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居民企业持有创新企业CDR取得的股息红利所得免征企业所得税</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45212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7</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符合条件的居民企业之间属于股息、红利性质的永续债利息收入免征企业所得税</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2400" b="0">
                          <a:latin typeface="宋体" panose="02010600030101010101" pitchFamily="2" charset="-122"/>
                          <a:ea typeface="宋体" panose="02010600030101010101" pitchFamily="2" charset="-122"/>
                          <a:cs typeface="宋体" panose="02010600030101010101" pitchFamily="2" charset="-122"/>
                        </a:rPr>
                        <a:t> </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41910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8</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（三）符合条件的非营利组织的收入免征企业所得税</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bl>
          </a:graphicData>
        </a:graphic>
      </p:graphicFrame>
      <p:sp>
        <p:nvSpPr>
          <p:cNvPr id="8" name="椭圆 7"/>
          <p:cNvSpPr/>
          <p:nvPr/>
        </p:nvSpPr>
        <p:spPr>
          <a:xfrm>
            <a:off x="5308600" y="1948180"/>
            <a:ext cx="696595" cy="71310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solidFill>
                  <a:srgbClr val="FFFF00"/>
                </a:solidFill>
              </a:rPr>
              <a:t>旧</a:t>
            </a:r>
            <a:endParaRPr lang="zh-CN" altLang="en-US" sz="3200" b="1">
              <a:solidFill>
                <a:srgbClr val="FFFF00"/>
              </a:solidFill>
            </a:endParaRPr>
          </a:p>
        </p:txBody>
      </p:sp>
      <p:sp>
        <p:nvSpPr>
          <p:cNvPr id="10" name="椭圆 9"/>
          <p:cNvSpPr/>
          <p:nvPr/>
        </p:nvSpPr>
        <p:spPr>
          <a:xfrm>
            <a:off x="11299190" y="1948180"/>
            <a:ext cx="696595" cy="71310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solidFill>
                  <a:srgbClr val="FFFF00"/>
                </a:solidFill>
              </a:rPr>
              <a:t>新</a:t>
            </a:r>
            <a:endParaRPr lang="zh-CN" altLang="en-US" sz="3200" b="1">
              <a:solidFill>
                <a:srgbClr val="FFFF00"/>
              </a:solidFill>
            </a:endParaRPr>
          </a:p>
        </p:txBody>
      </p:sp>
      <p:sp>
        <p:nvSpPr>
          <p:cNvPr id="11" name="圆角矩形 10"/>
          <p:cNvSpPr/>
          <p:nvPr/>
        </p:nvSpPr>
        <p:spPr>
          <a:xfrm>
            <a:off x="6557010" y="5553710"/>
            <a:ext cx="3255645" cy="43307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3" name="直接箭头连接符 12"/>
          <p:cNvCxnSpPr/>
          <p:nvPr/>
        </p:nvCxnSpPr>
        <p:spPr>
          <a:xfrm>
            <a:off x="5381625" y="5610860"/>
            <a:ext cx="1175385" cy="14287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363220" y="5017135"/>
            <a:ext cx="5018405" cy="121539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txBox="1"/>
          <p:nvPr/>
        </p:nvSpPr>
        <p:spPr>
          <a:xfrm>
            <a:off x="4910455" y="2324100"/>
            <a:ext cx="7065645" cy="1445260"/>
          </a:xfrm>
          <a:prstGeom prst="rect">
            <a:avLst/>
          </a:prstGeom>
          <a:noFill/>
        </p:spPr>
        <p:txBody>
          <a:bodyPr wrap="square" rtlCol="0">
            <a:spAutoFit/>
          </a:bodyPr>
          <a:lstStyle/>
          <a:p>
            <a:pPr algn="ctr"/>
            <a:r>
              <a:rPr lang="en-US" altLang="zh-CN" sz="4400" b="1" dirty="0">
                <a:solidFill>
                  <a:schemeClr val="bg1"/>
                </a:solidFill>
                <a:latin typeface="微软雅黑" panose="020B0503020204020204" pitchFamily="34" charset="-122"/>
                <a:ea typeface="微软雅黑" panose="020B0503020204020204" pitchFamily="34" charset="-122"/>
                <a:cs typeface="Khmer UI" panose="020B0502040204020203" pitchFamily="34" charset="0"/>
                <a:sym typeface="+mn-ea"/>
              </a:rPr>
              <a:t>   2018</a:t>
            </a:r>
            <a:r>
              <a:rPr lang="zh-CN" altLang="en-US" sz="4400" b="1" dirty="0">
                <a:solidFill>
                  <a:schemeClr val="bg1"/>
                </a:solidFill>
                <a:latin typeface="微软雅黑" panose="020B0503020204020204" pitchFamily="34" charset="-122"/>
                <a:ea typeface="微软雅黑" panose="020B0503020204020204" pitchFamily="34" charset="-122"/>
                <a:cs typeface="Khmer UI" panose="020B0502040204020203" pitchFamily="34" charset="0"/>
                <a:sym typeface="+mn-ea"/>
              </a:rPr>
              <a:t>年版企业所得税    月（季）度预缴申报表简介</a:t>
            </a:r>
            <a:endParaRPr lang="zh-CN" altLang="en-US" sz="4400" b="1" dirty="0">
              <a:solidFill>
                <a:schemeClr val="bg1"/>
              </a:solidFill>
              <a:latin typeface="微软雅黑" panose="020B0503020204020204" pitchFamily="34" charset="-122"/>
              <a:ea typeface="微软雅黑" panose="020B0503020204020204" pitchFamily="34" charset="-122"/>
              <a:cs typeface="Khmer UI" panose="020B0502040204020203" pitchFamily="34" charset="0"/>
              <a:sym typeface="+mn-ea"/>
            </a:endParaRPr>
          </a:p>
        </p:txBody>
      </p:sp>
      <p:pic>
        <p:nvPicPr>
          <p:cNvPr id="14" name="图片占位符 13"/>
          <p:cNvPicPr>
            <a:picLocks noGrp="1" noChangeAspect="1"/>
          </p:cNvPicPr>
          <p:nvPr>
            <p:ph type="pic" sz="quarter" idx="10"/>
          </p:nvPr>
        </p:nvPicPr>
        <p:blipFill>
          <a:blip r:embed="rId1" cstate="print">
            <a:extLst>
              <a:ext uri="{28A0092B-C50C-407E-A947-70E740481C1C}">
                <a14:useLocalDpi xmlns:a14="http://schemas.microsoft.com/office/drawing/2010/main" val="0"/>
              </a:ext>
            </a:extLst>
          </a:blip>
          <a:stretch>
            <a:fillRect/>
          </a:stretch>
        </p:blipFill>
        <p:spPr>
          <a:xfrm>
            <a:off x="688760" y="1606378"/>
            <a:ext cx="3624554" cy="3632887"/>
          </a:xfrm>
          <a:blipFill>
            <a:blip r:embed="rId1" cstate="print"/>
            <a:stretch>
              <a:fillRect/>
            </a:stretch>
          </a: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dirty="0">
                <a:cs typeface="+mn-ea"/>
                <a:sym typeface="+mn-lt"/>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cs typeface="+mn-ea"/>
              <a:sym typeface="+mn-lt"/>
            </a:endParaRPr>
          </a:p>
        </p:txBody>
      </p:sp>
      <p:sp>
        <p:nvSpPr>
          <p:cNvPr id="8" name="文本框 7"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txBox="1"/>
          <p:nvPr/>
        </p:nvSpPr>
        <p:spPr>
          <a:xfrm>
            <a:off x="688759" y="1606378"/>
            <a:ext cx="3624554" cy="3632887"/>
          </a:xfrm>
          <a:prstGeom prst="rect">
            <a:avLst/>
          </a:prstGeom>
          <a:solidFill>
            <a:schemeClr val="accent1">
              <a:lumMod val="50000"/>
              <a:alpha val="63000"/>
            </a:schemeClr>
          </a:solidFill>
          <a:ln>
            <a:noFill/>
          </a:ln>
          <a:effectLst/>
        </p:spPr>
        <p:txBody>
          <a:bodyPr rot="0" spcFirstLastPara="0" vertOverflow="overflow" horzOverflow="overflow" vert="horz" wrap="square" lIns="108000" tIns="108000" rIns="108000" bIns="108000" numCol="1" spcCol="0" rtlCol="0" fromWordArt="0" anchor="t" anchorCtr="0" forceAA="0" compatLnSpc="1">
            <a:noAutofit/>
          </a:bodyPr>
          <a:lstStyle/>
          <a:p>
            <a:pPr algn="ctr"/>
            <a:r>
              <a:rPr lang="en-US" altLang="zh-CN" sz="19900" b="1" dirty="0">
                <a:solidFill>
                  <a:schemeClr val="bg1"/>
                </a:solidFill>
                <a:cs typeface="+mn-ea"/>
                <a:sym typeface="+mn-lt"/>
              </a:rPr>
              <a:t>1</a:t>
            </a:r>
            <a:endParaRPr lang="zh-CN" altLang="en-US" sz="19900" b="1" dirty="0">
              <a:solidFill>
                <a:schemeClr val="bg1"/>
              </a:solidFill>
              <a:cs typeface="+mn-ea"/>
              <a:sym typeface="+mn-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p:txBody>
          <a:bodyPr/>
          <a:lstStyle/>
          <a:p>
            <a:r>
              <a:rPr lang="zh-CN" altLang="en-US" dirty="0"/>
              <a:t>表样调整情况</a:t>
            </a:r>
            <a:endParaRPr lang="zh-CN" altLang="en-US" dirty="0"/>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044" y="0"/>
            <a:ext cx="4858182" cy="6889858"/>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占位符 3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p:cNvPicPr>
          <p:nvPr>
            <p:ph type="pic" sz="quarter" idx="11"/>
          </p:nvPr>
        </p:nvPicPr>
        <p:blipFill>
          <a:blip r:embed="rId1" cstate="print"/>
          <a:srcRect/>
          <a:stretch>
            <a:fillRect/>
          </a:stretch>
        </p: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矩形 2"/>
          <p:cNvSpPr/>
          <p:nvPr/>
        </p:nvSpPr>
        <p:spPr>
          <a:xfrm>
            <a:off x="0" y="1260910"/>
            <a:ext cx="12192000" cy="55970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85216" y="1154056"/>
            <a:ext cx="1055862" cy="98820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551797" y="971812"/>
            <a:ext cx="10304780" cy="979804"/>
            <a:chOff x="464505" y="1385450"/>
            <a:chExt cx="14647560" cy="1012347"/>
          </a:xfrm>
        </p:grpSpPr>
        <p:sp>
          <p:nvSpPr>
            <p:cNvPr id="15" name="矩形 14"/>
            <p:cNvSpPr/>
            <p:nvPr/>
          </p:nvSpPr>
          <p:spPr>
            <a:xfrm>
              <a:off x="464505" y="1473366"/>
              <a:ext cx="14647560" cy="924431"/>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661274" y="1385450"/>
              <a:ext cx="14254924" cy="921152"/>
            </a:xfrm>
            <a:prstGeom prst="rect">
              <a:avLst/>
            </a:prstGeom>
            <a:noFill/>
          </p:spPr>
          <p:txBody>
            <a:bodyPr wrap="square" rtlCol="0">
              <a:spAutoFit/>
            </a:bodyPr>
            <a:lstStyle/>
            <a:p>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r>
                <a:rPr sz="2400" b="1" dirty="0">
                  <a:ea typeface="微软雅黑" panose="020B0503020204020204" pitchFamily="34" charset="-122"/>
                  <a:sym typeface="+mn-ea"/>
                </a:rPr>
                <a:t>免税收入、减计收入、所得减免等优惠明细表（A201010）</a:t>
              </a:r>
              <a:endParaRPr sz="2400" b="1" dirty="0">
                <a:ea typeface="微软雅黑" panose="020B0503020204020204" pitchFamily="34" charset="-122"/>
                <a:sym typeface="+mn-ea"/>
              </a:endParaRPr>
            </a:p>
          </p:txBody>
        </p:sp>
      </p:grpSp>
      <p:pic>
        <p:nvPicPr>
          <p:cNvPr id="6" name="图形 5" descr="表格"/>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659" y="1185468"/>
            <a:ext cx="914400" cy="914400"/>
          </a:xfrm>
          <a:prstGeom prst="rect">
            <a:avLst/>
          </a:prstGeom>
        </p:spPr>
      </p:pic>
      <p:sp>
        <p:nvSpPr>
          <p:cNvPr id="19" name="矩形 18"/>
          <p:cNvSpPr/>
          <p:nvPr/>
        </p:nvSpPr>
        <p:spPr>
          <a:xfrm>
            <a:off x="10300709" y="471876"/>
            <a:ext cx="1826142" cy="584775"/>
          </a:xfrm>
          <a:prstGeom prst="rect">
            <a:avLst/>
          </a:prstGeom>
          <a:solidFill>
            <a:srgbClr val="FFFF00"/>
          </a:solidFill>
        </p:spPr>
        <p:txBody>
          <a:bodyPr wrap="none" lIns="91440" tIns="45720" rIns="91440" bIns="45720">
            <a:spAutoFit/>
          </a:bodyPr>
          <a:lstStyle/>
          <a:p>
            <a:pPr algn="ctr"/>
            <a:r>
              <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政策要点</a:t>
            </a:r>
            <a:endPar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文本框 3"/>
          <p:cNvSpPr txBox="1"/>
          <p:nvPr/>
        </p:nvSpPr>
        <p:spPr>
          <a:xfrm>
            <a:off x="170180" y="2009775"/>
            <a:ext cx="11957685" cy="4384675"/>
          </a:xfrm>
          <a:prstGeom prst="rect">
            <a:avLst/>
          </a:prstGeom>
          <a:noFill/>
        </p:spPr>
        <p:txBody>
          <a:bodyPr wrap="square" rtlCol="0">
            <a:spAutoFit/>
          </a:bodyPr>
          <a:lstStyle/>
          <a:p>
            <a:pPr algn="just" fontAlgn="auto">
              <a:lnSpc>
                <a:spcPct val="150000"/>
              </a:lnSpc>
            </a:pPr>
            <a:r>
              <a:rPr sz="2400" b="1" dirty="0" err="1">
                <a:latin typeface="微软雅黑" panose="020B0503020204020204" pitchFamily="34" charset="-122"/>
                <a:ea typeface="微软雅黑" panose="020B0503020204020204" pitchFamily="34" charset="-122"/>
              </a:rPr>
              <a:t>具体</a:t>
            </a:r>
            <a:r>
              <a:rPr lang="zh-CN" sz="2400" b="1" dirty="0" err="1">
                <a:latin typeface="微软雅黑" panose="020B0503020204020204" pitchFamily="34" charset="-122"/>
                <a:ea typeface="微软雅黑" panose="020B0503020204020204" pitchFamily="34" charset="-122"/>
              </a:rPr>
              <a:t>调整</a:t>
            </a:r>
            <a:r>
              <a:rPr sz="2400" b="1" dirty="0" err="1">
                <a:latin typeface="微软雅黑" panose="020B0503020204020204" pitchFamily="34" charset="-122"/>
                <a:ea typeface="微软雅黑" panose="020B0503020204020204" pitchFamily="34" charset="-122"/>
              </a:rPr>
              <a:t>说明</a:t>
            </a:r>
            <a:endParaRPr sz="2400" b="1" dirty="0">
              <a:latin typeface="微软雅黑" panose="020B0503020204020204" pitchFamily="34" charset="-122"/>
              <a:ea typeface="微软雅黑" panose="020B0503020204020204" pitchFamily="34" charset="-122"/>
            </a:endParaRPr>
          </a:p>
          <a:p>
            <a:pPr algn="just" fontAlgn="auto">
              <a:lnSpc>
                <a:spcPct val="150000"/>
              </a:lnSpc>
            </a:pPr>
            <a:r>
              <a:rPr sz="2400" dirty="0">
                <a:latin typeface="微软雅黑" panose="020B0503020204020204" pitchFamily="34" charset="-122"/>
                <a:ea typeface="微软雅黑" panose="020B0503020204020204" pitchFamily="34" charset="-122"/>
              </a:rPr>
              <a:t>      </a:t>
            </a:r>
            <a:r>
              <a:rPr sz="2300" dirty="0">
                <a:latin typeface="微软雅黑" panose="020B0503020204020204" pitchFamily="34" charset="-122"/>
                <a:ea typeface="微软雅黑" panose="020B0503020204020204" pitchFamily="34" charset="-122"/>
              </a:rPr>
              <a:t>  </a:t>
            </a:r>
            <a:r>
              <a:rPr lang="zh-CN" sz="2300" b="1" dirty="0">
                <a:solidFill>
                  <a:srgbClr val="0070C0"/>
                </a:solidFill>
                <a:latin typeface="微软雅黑" panose="020B0503020204020204" pitchFamily="34" charset="-122"/>
                <a:ea typeface="微软雅黑" panose="020B0503020204020204" pitchFamily="34" charset="-122"/>
              </a:rPr>
              <a:t>二是</a:t>
            </a:r>
            <a:r>
              <a:rPr lang="zh-CN" sz="2300" b="1" dirty="0">
                <a:solidFill>
                  <a:srgbClr val="0070C0"/>
                </a:solidFill>
                <a:latin typeface="微软雅黑" panose="020B0503020204020204" pitchFamily="34" charset="-122"/>
                <a:ea typeface="微软雅黑" panose="020B0503020204020204" pitchFamily="34" charset="-122"/>
                <a:sym typeface="+mn-ea"/>
              </a:rPr>
              <a:t>股息、红利等权益性投资收益免征企业所得税</a:t>
            </a:r>
            <a:r>
              <a:rPr lang="zh-CN" sz="2300" b="1" dirty="0">
                <a:solidFill>
                  <a:srgbClr val="0070C0"/>
                </a:solidFill>
                <a:latin typeface="微软雅黑" panose="020B0503020204020204" pitchFamily="34" charset="-122"/>
                <a:ea typeface="微软雅黑" panose="020B0503020204020204" pitchFamily="34" charset="-122"/>
              </a:rPr>
              <a:t>增加两项内容。</a:t>
            </a:r>
            <a:r>
              <a:rPr sz="2300" dirty="0">
                <a:latin typeface="微软雅黑" panose="020B0503020204020204" pitchFamily="34" charset="-122"/>
                <a:ea typeface="微软雅黑" panose="020B0503020204020204" pitchFamily="34" charset="-122"/>
              </a:rPr>
              <a:t>在原表“（二）符合条件的居民企业之间的股息、红利等权益性投资收益免征企业所得税”项目下，增加两个“其中”项内容，分别是</a:t>
            </a:r>
            <a:r>
              <a:rPr sz="2300" b="1" dirty="0">
                <a:solidFill>
                  <a:srgbClr val="FF0000"/>
                </a:solidFill>
                <a:latin typeface="微软雅黑" panose="020B0503020204020204" pitchFamily="34" charset="-122"/>
                <a:ea typeface="微软雅黑" panose="020B0503020204020204" pitchFamily="34" charset="-122"/>
              </a:rPr>
              <a:t>“居民企业持有创新企业CDR取得的股息红利所得免征企业所得税”“符合条件的居民企业之间属于股息、红利性质的永续债利息收入免征企业所得税”</a:t>
            </a:r>
            <a:r>
              <a:rPr sz="2300" dirty="0">
                <a:latin typeface="微软雅黑" panose="020B0503020204020204" pitchFamily="34" charset="-122"/>
                <a:ea typeface="微软雅黑" panose="020B0503020204020204" pitchFamily="34" charset="-122"/>
              </a:rPr>
              <a:t>，作为调整后表样的第6行和第7行，用于纳税人填报享受居民企业持有创新企业CDR取得的股息红利所得征免企业所得税政策和永续债利息收入适用企业所得税法规定的居民企业之间的股息、红利等权益性投资收益免征企业所得税规定政策的税收优惠情况。</a:t>
            </a:r>
            <a:endParaRPr sz="23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p:txBody>
          <a:bodyPr/>
          <a:lstStyle/>
          <a:p>
            <a:r>
              <a:rPr lang="zh-CN" altLang="en-US" dirty="0"/>
              <a:t>表样调整情况</a:t>
            </a:r>
            <a:endParaRPr lang="zh-CN" altLang="en-US" dirty="0"/>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044" y="0"/>
            <a:ext cx="4858182" cy="6889858"/>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占位符 3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p:cNvPicPr>
          <p:nvPr>
            <p:ph type="pic" sz="quarter" idx="11"/>
          </p:nvPr>
        </p:nvPicPr>
        <p:blipFill>
          <a:blip r:embed="rId1" cstate="print"/>
          <a:srcRect/>
          <a:stretch>
            <a:fillRect/>
          </a:stretch>
        </p: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矩形 2"/>
          <p:cNvSpPr/>
          <p:nvPr/>
        </p:nvSpPr>
        <p:spPr>
          <a:xfrm>
            <a:off x="0" y="1269800"/>
            <a:ext cx="12192000" cy="55970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85216" y="1154056"/>
            <a:ext cx="1055862" cy="98820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551797" y="1056902"/>
            <a:ext cx="10304780" cy="894714"/>
            <a:chOff x="464505" y="1473366"/>
            <a:chExt cx="14647560" cy="924431"/>
          </a:xfrm>
        </p:grpSpPr>
        <p:sp>
          <p:nvSpPr>
            <p:cNvPr id="15" name="矩形 14"/>
            <p:cNvSpPr/>
            <p:nvPr/>
          </p:nvSpPr>
          <p:spPr>
            <a:xfrm>
              <a:off x="464505" y="1473366"/>
              <a:ext cx="14647560" cy="924431"/>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702794" y="1473366"/>
              <a:ext cx="14254924" cy="921152"/>
            </a:xfrm>
            <a:prstGeom prst="rect">
              <a:avLst/>
            </a:prstGeom>
            <a:noFill/>
          </p:spPr>
          <p:txBody>
            <a:bodyPr wrap="square" rtlCol="0">
              <a:spAutoFit/>
            </a:bodyPr>
            <a:lstStyle/>
            <a:p>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r>
                <a:rPr sz="2400" b="1" dirty="0">
                  <a:ea typeface="微软雅黑" panose="020B0503020204020204" pitchFamily="34" charset="-122"/>
                  <a:sym typeface="+mn-ea"/>
                </a:rPr>
                <a:t>免税收入、减计收入、所得减免等优惠明细表（A201010）</a:t>
              </a:r>
              <a:endParaRPr sz="2400" b="1" dirty="0">
                <a:ea typeface="微软雅黑" panose="020B0503020204020204" pitchFamily="34" charset="-122"/>
                <a:sym typeface="+mn-ea"/>
              </a:endParaRPr>
            </a:p>
          </p:txBody>
        </p:sp>
      </p:grpSp>
      <p:pic>
        <p:nvPicPr>
          <p:cNvPr id="6" name="图形 5" descr="表格"/>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659" y="1185468"/>
            <a:ext cx="914400" cy="914400"/>
          </a:xfrm>
          <a:prstGeom prst="rect">
            <a:avLst/>
          </a:prstGeom>
        </p:spPr>
      </p:pic>
      <p:sp>
        <p:nvSpPr>
          <p:cNvPr id="19" name="矩形 18"/>
          <p:cNvSpPr/>
          <p:nvPr/>
        </p:nvSpPr>
        <p:spPr>
          <a:xfrm>
            <a:off x="10309540" y="471876"/>
            <a:ext cx="1808480" cy="583565"/>
          </a:xfrm>
          <a:prstGeom prst="rect">
            <a:avLst/>
          </a:prstGeom>
          <a:solidFill>
            <a:srgbClr val="FFFF00"/>
          </a:solidFill>
        </p:spPr>
        <p:txBody>
          <a:bodyPr wrap="none" lIns="91440" tIns="45720" rIns="91440" bIns="45720">
            <a:spAutoFit/>
          </a:bodyPr>
          <a:lstStyle/>
          <a:p>
            <a:pPr algn="ctr"/>
            <a:r>
              <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表样调整</a:t>
            </a:r>
            <a:endPar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5" name="图片 4"/>
          <p:cNvPicPr>
            <a:picLocks noChangeAspect="1"/>
          </p:cNvPicPr>
          <p:nvPr/>
        </p:nvPicPr>
        <p:blipFill>
          <a:blip r:embed="rId3"/>
          <a:stretch>
            <a:fillRect/>
          </a:stretch>
        </p:blipFill>
        <p:spPr>
          <a:xfrm>
            <a:off x="120650" y="2212975"/>
            <a:ext cx="5633720" cy="3711575"/>
          </a:xfrm>
          <a:prstGeom prst="rect">
            <a:avLst/>
          </a:prstGeom>
        </p:spPr>
      </p:pic>
      <p:graphicFrame>
        <p:nvGraphicFramePr>
          <p:cNvPr id="7" name="表格 6"/>
          <p:cNvGraphicFramePr/>
          <p:nvPr/>
        </p:nvGraphicFramePr>
        <p:xfrm>
          <a:off x="6172835" y="2322830"/>
          <a:ext cx="5452745" cy="3606165"/>
        </p:xfrm>
        <a:graphic>
          <a:graphicData uri="http://schemas.openxmlformats.org/drawingml/2006/table">
            <a:tbl>
              <a:tblPr firstRow="1" bandRow="1">
                <a:tableStyleId>{5940675A-B579-460E-94D1-54222C63F5DA}</a:tableStyleId>
              </a:tblPr>
              <a:tblGrid>
                <a:gridCol w="342265"/>
                <a:gridCol w="4504690"/>
                <a:gridCol w="605790"/>
              </a:tblGrid>
              <a:tr h="583565">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行次</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项          目</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本年累计金额</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329565">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1</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一、免税收入（2+3+8+9+…+15）</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329565">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2</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（一）国债利息收入免征企业所得税</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37719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3</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（二）符合条件的居民企业之间的股息、红利等权益性投资收益免征企业所得税</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39243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4</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其中：内地居民企业通过沪港通投资且连续持有H股满12个月取得的股息红利所得免征企业所得税</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39243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5</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内地居民企业通过深港通投资且连续持有H股满12个月取得的股息红利所得免征企业所得税</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33020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6</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居民企业持有创新企业CDR取得的股息红利所得免征企业所得税</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45212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7</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符合条件的居民企业之间属于股息、红利性质的永续债利息收入免征企业所得税</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2400" b="0">
                          <a:latin typeface="宋体" panose="02010600030101010101" pitchFamily="2" charset="-122"/>
                          <a:ea typeface="宋体" panose="02010600030101010101" pitchFamily="2" charset="-122"/>
                          <a:cs typeface="宋体" panose="02010600030101010101" pitchFamily="2" charset="-122"/>
                        </a:rPr>
                        <a:t> </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41910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8</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（三）符合条件的非营利组织的收入免征企业所得税</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bl>
          </a:graphicData>
        </a:graphic>
      </p:graphicFrame>
      <p:sp>
        <p:nvSpPr>
          <p:cNvPr id="8" name="椭圆 7"/>
          <p:cNvSpPr/>
          <p:nvPr/>
        </p:nvSpPr>
        <p:spPr>
          <a:xfrm>
            <a:off x="5308600" y="1948180"/>
            <a:ext cx="696595" cy="71310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solidFill>
                  <a:srgbClr val="FFFF00"/>
                </a:solidFill>
              </a:rPr>
              <a:t>旧</a:t>
            </a:r>
            <a:endParaRPr lang="zh-CN" altLang="en-US" sz="3200" b="1">
              <a:solidFill>
                <a:srgbClr val="FFFF00"/>
              </a:solidFill>
            </a:endParaRPr>
          </a:p>
        </p:txBody>
      </p:sp>
      <p:sp>
        <p:nvSpPr>
          <p:cNvPr id="10" name="椭圆 9"/>
          <p:cNvSpPr/>
          <p:nvPr/>
        </p:nvSpPr>
        <p:spPr>
          <a:xfrm>
            <a:off x="11299190" y="1948180"/>
            <a:ext cx="696595" cy="71310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solidFill>
                  <a:srgbClr val="FFFF00"/>
                </a:solidFill>
              </a:rPr>
              <a:t>新</a:t>
            </a:r>
            <a:endParaRPr lang="zh-CN" altLang="en-US" sz="3200" b="1">
              <a:solidFill>
                <a:srgbClr val="FFFF00"/>
              </a:solidFill>
            </a:endParaRPr>
          </a:p>
        </p:txBody>
      </p:sp>
      <p:sp>
        <p:nvSpPr>
          <p:cNvPr id="11" name="圆角矩形 10"/>
          <p:cNvSpPr/>
          <p:nvPr/>
        </p:nvSpPr>
        <p:spPr>
          <a:xfrm>
            <a:off x="6323965" y="3912235"/>
            <a:ext cx="4821555" cy="163957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3" name="直接箭头连接符 12"/>
          <p:cNvCxnSpPr/>
          <p:nvPr/>
        </p:nvCxnSpPr>
        <p:spPr>
          <a:xfrm>
            <a:off x="5308600" y="4500880"/>
            <a:ext cx="1015365" cy="444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290195" y="3850005"/>
            <a:ext cx="5018405" cy="121539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4" name="直接连接符 3"/>
          <p:cNvCxnSpPr/>
          <p:nvPr/>
        </p:nvCxnSpPr>
        <p:spPr>
          <a:xfrm>
            <a:off x="6595110" y="4994910"/>
            <a:ext cx="351726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568440" y="5285105"/>
            <a:ext cx="4300855" cy="31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6569075" y="5459730"/>
            <a:ext cx="271145" cy="444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p:txBody>
          <a:bodyPr/>
          <a:lstStyle/>
          <a:p>
            <a:r>
              <a:rPr lang="zh-CN" altLang="en-US" dirty="0"/>
              <a:t>表样调整情况</a:t>
            </a:r>
            <a:endParaRPr lang="zh-CN" altLang="en-US" dirty="0"/>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044" y="0"/>
            <a:ext cx="4858182" cy="6889858"/>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占位符 3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p:cNvPicPr>
          <p:nvPr>
            <p:ph type="pic" sz="quarter" idx="11"/>
          </p:nvPr>
        </p:nvPicPr>
        <p:blipFill>
          <a:blip r:embed="rId1" cstate="print"/>
          <a:srcRect/>
          <a:stretch>
            <a:fillRect/>
          </a:stretch>
        </p: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矩形 2"/>
          <p:cNvSpPr/>
          <p:nvPr/>
        </p:nvSpPr>
        <p:spPr>
          <a:xfrm>
            <a:off x="0" y="1292660"/>
            <a:ext cx="12192000" cy="55970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85216" y="1154056"/>
            <a:ext cx="1055862" cy="98820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551797" y="1056902"/>
            <a:ext cx="10304780" cy="894714"/>
            <a:chOff x="464505" y="1473366"/>
            <a:chExt cx="14647560" cy="924431"/>
          </a:xfrm>
        </p:grpSpPr>
        <p:sp>
          <p:nvSpPr>
            <p:cNvPr id="15" name="矩形 14"/>
            <p:cNvSpPr/>
            <p:nvPr/>
          </p:nvSpPr>
          <p:spPr>
            <a:xfrm>
              <a:off x="464505" y="1473366"/>
              <a:ext cx="14647560" cy="924431"/>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702794" y="1473366"/>
              <a:ext cx="14254924" cy="921152"/>
            </a:xfrm>
            <a:prstGeom prst="rect">
              <a:avLst/>
            </a:prstGeom>
            <a:noFill/>
          </p:spPr>
          <p:txBody>
            <a:bodyPr wrap="square" rtlCol="0">
              <a:spAutoFit/>
            </a:bodyPr>
            <a:lstStyle/>
            <a:p>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r>
                <a:rPr sz="2400" b="1" dirty="0">
                  <a:ea typeface="微软雅黑" panose="020B0503020204020204" pitchFamily="34" charset="-122"/>
                  <a:sym typeface="+mn-ea"/>
                </a:rPr>
                <a:t>免税收入、减计收入、所得减免等优惠明细表（A201010）</a:t>
              </a:r>
              <a:endParaRPr sz="2400" b="1" dirty="0">
                <a:ea typeface="微软雅黑" panose="020B0503020204020204" pitchFamily="34" charset="-122"/>
                <a:sym typeface="+mn-ea"/>
              </a:endParaRPr>
            </a:p>
          </p:txBody>
        </p:sp>
      </p:grpSp>
      <p:pic>
        <p:nvPicPr>
          <p:cNvPr id="6" name="图形 5" descr="表格"/>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659" y="1185468"/>
            <a:ext cx="914400" cy="914400"/>
          </a:xfrm>
          <a:prstGeom prst="rect">
            <a:avLst/>
          </a:prstGeom>
        </p:spPr>
      </p:pic>
      <p:sp>
        <p:nvSpPr>
          <p:cNvPr id="19" name="矩形 18"/>
          <p:cNvSpPr/>
          <p:nvPr/>
        </p:nvSpPr>
        <p:spPr>
          <a:xfrm>
            <a:off x="10300709" y="471876"/>
            <a:ext cx="1826142" cy="584775"/>
          </a:xfrm>
          <a:prstGeom prst="rect">
            <a:avLst/>
          </a:prstGeom>
          <a:solidFill>
            <a:srgbClr val="FFFF00"/>
          </a:solidFill>
        </p:spPr>
        <p:txBody>
          <a:bodyPr wrap="none" lIns="91440" tIns="45720" rIns="91440" bIns="45720">
            <a:spAutoFit/>
          </a:bodyPr>
          <a:lstStyle/>
          <a:p>
            <a:pPr algn="ctr"/>
            <a:r>
              <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政策要点</a:t>
            </a:r>
            <a:endPar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文本框 3"/>
          <p:cNvSpPr txBox="1"/>
          <p:nvPr/>
        </p:nvSpPr>
        <p:spPr>
          <a:xfrm>
            <a:off x="170180" y="2009775"/>
            <a:ext cx="11957685" cy="3415030"/>
          </a:xfrm>
          <a:prstGeom prst="rect">
            <a:avLst/>
          </a:prstGeom>
          <a:noFill/>
        </p:spPr>
        <p:txBody>
          <a:bodyPr wrap="square" rtlCol="0">
            <a:spAutoFit/>
          </a:bodyPr>
          <a:lstStyle/>
          <a:p>
            <a:pPr algn="just" fontAlgn="auto">
              <a:lnSpc>
                <a:spcPct val="150000"/>
              </a:lnSpc>
            </a:pPr>
            <a:r>
              <a:rPr sz="2400" b="1" dirty="0" err="1">
                <a:latin typeface="微软雅黑" panose="020B0503020204020204" pitchFamily="34" charset="-122"/>
                <a:ea typeface="微软雅黑" panose="020B0503020204020204" pitchFamily="34" charset="-122"/>
              </a:rPr>
              <a:t>具体</a:t>
            </a:r>
            <a:r>
              <a:rPr lang="zh-CN" sz="2400" b="1" dirty="0" err="1">
                <a:latin typeface="微软雅黑" panose="020B0503020204020204" pitchFamily="34" charset="-122"/>
                <a:ea typeface="微软雅黑" panose="020B0503020204020204" pitchFamily="34" charset="-122"/>
              </a:rPr>
              <a:t>调整</a:t>
            </a:r>
            <a:r>
              <a:rPr sz="2400" b="1" dirty="0" err="1">
                <a:latin typeface="微软雅黑" panose="020B0503020204020204" pitchFamily="34" charset="-122"/>
                <a:ea typeface="微软雅黑" panose="020B0503020204020204" pitchFamily="34" charset="-122"/>
              </a:rPr>
              <a:t>说明</a:t>
            </a:r>
            <a:endParaRPr sz="2400" b="1" dirty="0">
              <a:latin typeface="微软雅黑" panose="020B0503020204020204" pitchFamily="34" charset="-122"/>
              <a:ea typeface="微软雅黑" panose="020B0503020204020204" pitchFamily="34" charset="-122"/>
            </a:endParaRPr>
          </a:p>
          <a:p>
            <a:pPr algn="just" fontAlgn="auto">
              <a:lnSpc>
                <a:spcPct val="150000"/>
              </a:lnSpc>
            </a:pPr>
            <a:r>
              <a:rPr lang="zh-CN" sz="2400" b="1" dirty="0">
                <a:solidFill>
                  <a:srgbClr val="0070C0"/>
                </a:solidFill>
                <a:latin typeface="微软雅黑" panose="020B0503020204020204" pitchFamily="34" charset="-122"/>
                <a:ea typeface="微软雅黑" panose="020B0503020204020204" pitchFamily="34" charset="-122"/>
                <a:sym typeface="+mn-ea"/>
              </a:rPr>
              <a:t>       三是减计收入增加两项内容。</a:t>
            </a:r>
            <a:r>
              <a:rPr sz="2400" dirty="0">
                <a:latin typeface="微软雅黑" panose="020B0503020204020204" pitchFamily="34" charset="-122"/>
                <a:ea typeface="微软雅黑" panose="020B0503020204020204" pitchFamily="34" charset="-122"/>
              </a:rPr>
              <a:t>在原表第23行“（四）其他”项目下，增加两项内容，分别是“</a:t>
            </a:r>
            <a:r>
              <a:rPr sz="2400" b="1" dirty="0">
                <a:solidFill>
                  <a:srgbClr val="FF0000"/>
                </a:solidFill>
                <a:latin typeface="微软雅黑" panose="020B0503020204020204" pitchFamily="34" charset="-122"/>
                <a:ea typeface="微软雅黑" panose="020B0503020204020204" pitchFamily="34" charset="-122"/>
              </a:rPr>
              <a:t>1.取得的社区家庭服务收入在计算应纳税所得额时减计收入</a:t>
            </a:r>
            <a:r>
              <a:rPr sz="2400" dirty="0">
                <a:latin typeface="微软雅黑" panose="020B0503020204020204" pitchFamily="34" charset="-122"/>
                <a:ea typeface="微软雅黑" panose="020B0503020204020204" pitchFamily="34" charset="-122"/>
              </a:rPr>
              <a:t>”和“</a:t>
            </a:r>
            <a:r>
              <a:rPr sz="2400" b="1" dirty="0">
                <a:solidFill>
                  <a:srgbClr val="FF0000"/>
                </a:solidFill>
                <a:latin typeface="微软雅黑" panose="020B0503020204020204" pitchFamily="34" charset="-122"/>
                <a:ea typeface="微软雅黑" panose="020B0503020204020204" pitchFamily="34" charset="-122"/>
              </a:rPr>
              <a:t>2.其他</a:t>
            </a:r>
            <a:r>
              <a:rPr sz="2400" dirty="0">
                <a:latin typeface="微软雅黑" panose="020B0503020204020204" pitchFamily="34" charset="-122"/>
                <a:ea typeface="微软雅黑" panose="020B0503020204020204" pitchFamily="34" charset="-122"/>
              </a:rPr>
              <a:t>”，作为调整后表样的第23.1行和第23.2行，用于纳税人填报享受社区家庭服务收入减按90%计入应纳税所得额政策的税收优惠情况和申报表未列明的其他减计收入的税收优惠情况。</a:t>
            </a:r>
            <a:endParaRPr sz="2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p:txBody>
          <a:bodyPr/>
          <a:lstStyle/>
          <a:p>
            <a:r>
              <a:rPr lang="zh-CN" altLang="en-US" dirty="0"/>
              <a:t>表样调整情况</a:t>
            </a:r>
            <a:endParaRPr lang="zh-CN" altLang="en-US" dirty="0"/>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044" y="0"/>
            <a:ext cx="4858182" cy="6889858"/>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占位符 3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p:cNvPicPr>
          <p:nvPr>
            <p:ph type="pic" sz="quarter" idx="11"/>
          </p:nvPr>
        </p:nvPicPr>
        <p:blipFill>
          <a:blip r:embed="rId1" cstate="print"/>
          <a:srcRect/>
          <a:stretch>
            <a:fillRect/>
          </a:stretch>
        </p: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矩形 2"/>
          <p:cNvSpPr/>
          <p:nvPr/>
        </p:nvSpPr>
        <p:spPr>
          <a:xfrm>
            <a:off x="0" y="1292660"/>
            <a:ext cx="12192000" cy="55970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85216" y="1154056"/>
            <a:ext cx="1055862" cy="98820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551797" y="1056902"/>
            <a:ext cx="10304780" cy="894714"/>
            <a:chOff x="464505" y="1473366"/>
            <a:chExt cx="14647560" cy="924431"/>
          </a:xfrm>
        </p:grpSpPr>
        <p:sp>
          <p:nvSpPr>
            <p:cNvPr id="15" name="矩形 14"/>
            <p:cNvSpPr/>
            <p:nvPr/>
          </p:nvSpPr>
          <p:spPr>
            <a:xfrm>
              <a:off x="464505" y="1473366"/>
              <a:ext cx="14647560" cy="924431"/>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702794" y="1473366"/>
              <a:ext cx="14254924" cy="921152"/>
            </a:xfrm>
            <a:prstGeom prst="rect">
              <a:avLst/>
            </a:prstGeom>
            <a:noFill/>
          </p:spPr>
          <p:txBody>
            <a:bodyPr wrap="square" rtlCol="0">
              <a:spAutoFit/>
            </a:bodyPr>
            <a:lstStyle/>
            <a:p>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r>
                <a:rPr sz="2400" b="1" dirty="0">
                  <a:ea typeface="微软雅黑" panose="020B0503020204020204" pitchFamily="34" charset="-122"/>
                  <a:sym typeface="+mn-ea"/>
                </a:rPr>
                <a:t>免税收入、减计收入、所得减免等优惠明细表（A201010）</a:t>
              </a:r>
              <a:endParaRPr sz="2400" b="1" dirty="0">
                <a:ea typeface="微软雅黑" panose="020B0503020204020204" pitchFamily="34" charset="-122"/>
                <a:sym typeface="+mn-ea"/>
              </a:endParaRPr>
            </a:p>
          </p:txBody>
        </p:sp>
      </p:grpSp>
      <p:pic>
        <p:nvPicPr>
          <p:cNvPr id="6" name="图形 5" descr="表格"/>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659" y="1185468"/>
            <a:ext cx="914400" cy="914400"/>
          </a:xfrm>
          <a:prstGeom prst="rect">
            <a:avLst/>
          </a:prstGeom>
        </p:spPr>
      </p:pic>
      <p:sp>
        <p:nvSpPr>
          <p:cNvPr id="19" name="矩形 18"/>
          <p:cNvSpPr/>
          <p:nvPr/>
        </p:nvSpPr>
        <p:spPr>
          <a:xfrm>
            <a:off x="10309540" y="471876"/>
            <a:ext cx="1808480" cy="583565"/>
          </a:xfrm>
          <a:prstGeom prst="rect">
            <a:avLst/>
          </a:prstGeom>
          <a:solidFill>
            <a:srgbClr val="FFFF00"/>
          </a:solidFill>
        </p:spPr>
        <p:txBody>
          <a:bodyPr wrap="none" lIns="91440" tIns="45720" rIns="91440" bIns="45720">
            <a:spAutoFit/>
          </a:bodyPr>
          <a:lstStyle/>
          <a:p>
            <a:pPr algn="ctr"/>
            <a:r>
              <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表样调整</a:t>
            </a:r>
            <a:endPar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21" name="图片 20"/>
          <p:cNvPicPr>
            <a:picLocks noChangeAspect="1"/>
          </p:cNvPicPr>
          <p:nvPr/>
        </p:nvPicPr>
        <p:blipFill>
          <a:blip r:embed="rId3"/>
          <a:stretch>
            <a:fillRect/>
          </a:stretch>
        </p:blipFill>
        <p:spPr>
          <a:xfrm>
            <a:off x="699770" y="2302510"/>
            <a:ext cx="4926965" cy="936625"/>
          </a:xfrm>
          <a:prstGeom prst="rect">
            <a:avLst/>
          </a:prstGeom>
        </p:spPr>
      </p:pic>
      <p:pic>
        <p:nvPicPr>
          <p:cNvPr id="22" name="图片 21"/>
          <p:cNvPicPr>
            <a:picLocks noChangeAspect="1"/>
          </p:cNvPicPr>
          <p:nvPr/>
        </p:nvPicPr>
        <p:blipFill>
          <a:blip r:embed="rId4"/>
          <a:stretch>
            <a:fillRect/>
          </a:stretch>
        </p:blipFill>
        <p:spPr>
          <a:xfrm>
            <a:off x="585470" y="3184525"/>
            <a:ext cx="5098415" cy="521335"/>
          </a:xfrm>
          <a:prstGeom prst="rect">
            <a:avLst/>
          </a:prstGeom>
        </p:spPr>
      </p:pic>
      <p:sp>
        <p:nvSpPr>
          <p:cNvPr id="8" name="椭圆 7"/>
          <p:cNvSpPr/>
          <p:nvPr/>
        </p:nvSpPr>
        <p:spPr>
          <a:xfrm>
            <a:off x="5308600" y="1948180"/>
            <a:ext cx="696595" cy="71310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solidFill>
                  <a:srgbClr val="FFFF00"/>
                </a:solidFill>
              </a:rPr>
              <a:t>旧</a:t>
            </a:r>
            <a:endParaRPr lang="zh-CN" altLang="en-US" sz="3200" b="1">
              <a:solidFill>
                <a:srgbClr val="FFFF00"/>
              </a:solidFill>
            </a:endParaRPr>
          </a:p>
        </p:txBody>
      </p:sp>
      <p:graphicFrame>
        <p:nvGraphicFramePr>
          <p:cNvPr id="25" name="表格 24"/>
          <p:cNvGraphicFramePr/>
          <p:nvPr/>
        </p:nvGraphicFramePr>
        <p:xfrm>
          <a:off x="6440805" y="2527935"/>
          <a:ext cx="5013960" cy="1554480"/>
        </p:xfrm>
        <a:graphic>
          <a:graphicData uri="http://schemas.openxmlformats.org/drawingml/2006/table">
            <a:tbl>
              <a:tblPr firstRow="1" bandRow="1">
                <a:tableStyleId>{5940675A-B579-460E-94D1-54222C63F5DA}</a:tableStyleId>
              </a:tblPr>
              <a:tblGrid>
                <a:gridCol w="464185"/>
                <a:gridCol w="4025265"/>
                <a:gridCol w="524510"/>
              </a:tblGrid>
              <a:tr h="39624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行次</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项          目</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本年累计金额</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38100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23</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（四）其他（23.1+23.2）</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38100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23.1</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1.取得的社区家庭服务收入在计算应纳税所得额时减计收入</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39624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23.2</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2.其他</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bl>
          </a:graphicData>
        </a:graphic>
      </p:graphicFrame>
      <p:sp>
        <p:nvSpPr>
          <p:cNvPr id="17" name="圆角矩形 16"/>
          <p:cNvSpPr/>
          <p:nvPr/>
        </p:nvSpPr>
        <p:spPr>
          <a:xfrm>
            <a:off x="1024890" y="3239135"/>
            <a:ext cx="1730375" cy="55499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3" name="直接箭头连接符 12"/>
          <p:cNvCxnSpPr/>
          <p:nvPr/>
        </p:nvCxnSpPr>
        <p:spPr>
          <a:xfrm>
            <a:off x="2755265" y="3514725"/>
            <a:ext cx="3470910" cy="317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圆角矩形 10"/>
          <p:cNvSpPr/>
          <p:nvPr/>
        </p:nvSpPr>
        <p:spPr>
          <a:xfrm>
            <a:off x="6226175" y="2924810"/>
            <a:ext cx="4704715" cy="1052195"/>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nvSpPr>
        <p:spPr>
          <a:xfrm>
            <a:off x="11299190" y="1948180"/>
            <a:ext cx="696595" cy="71310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solidFill>
                  <a:srgbClr val="FFFF00"/>
                </a:solidFill>
              </a:rPr>
              <a:t>新</a:t>
            </a:r>
            <a:endParaRPr lang="zh-CN" altLang="en-US" sz="3200" b="1">
              <a:solidFill>
                <a:srgbClr val="FFFF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p:txBody>
          <a:bodyPr/>
          <a:lstStyle/>
          <a:p>
            <a:r>
              <a:rPr lang="zh-CN" altLang="en-US" dirty="0"/>
              <a:t>表样调整情况</a:t>
            </a:r>
            <a:endParaRPr lang="zh-CN" altLang="en-US" dirty="0"/>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044" y="0"/>
            <a:ext cx="4858182" cy="6889858"/>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占位符 3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p:cNvPicPr>
          <p:nvPr>
            <p:ph type="pic" sz="quarter" idx="11"/>
          </p:nvPr>
        </p:nvPicPr>
        <p:blipFill>
          <a:blip r:embed="rId1" cstate="print"/>
          <a:srcRect/>
          <a:stretch>
            <a:fillRect/>
          </a:stretch>
        </p: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矩形 2"/>
          <p:cNvSpPr/>
          <p:nvPr/>
        </p:nvSpPr>
        <p:spPr>
          <a:xfrm>
            <a:off x="0" y="1292660"/>
            <a:ext cx="12192000" cy="55970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85216" y="1154056"/>
            <a:ext cx="1055862" cy="98820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551797" y="1056902"/>
            <a:ext cx="10304780" cy="894714"/>
            <a:chOff x="464505" y="1473366"/>
            <a:chExt cx="14647560" cy="924431"/>
          </a:xfrm>
        </p:grpSpPr>
        <p:sp>
          <p:nvSpPr>
            <p:cNvPr id="15" name="矩形 14"/>
            <p:cNvSpPr/>
            <p:nvPr/>
          </p:nvSpPr>
          <p:spPr>
            <a:xfrm>
              <a:off x="464505" y="1473366"/>
              <a:ext cx="14647560" cy="924431"/>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702794" y="1473366"/>
              <a:ext cx="14254924" cy="921152"/>
            </a:xfrm>
            <a:prstGeom prst="rect">
              <a:avLst/>
            </a:prstGeom>
            <a:noFill/>
          </p:spPr>
          <p:txBody>
            <a:bodyPr wrap="square" rtlCol="0">
              <a:spAutoFit/>
            </a:bodyPr>
            <a:lstStyle/>
            <a:p>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r>
                <a:rPr sz="2400" b="1" dirty="0">
                  <a:ea typeface="微软雅黑" panose="020B0503020204020204" pitchFamily="34" charset="-122"/>
                  <a:sym typeface="+mn-ea"/>
                </a:rPr>
                <a:t>免税收入、减计收入、所得减免等优惠明细表（A201010）</a:t>
              </a:r>
              <a:endParaRPr sz="2400" b="1" dirty="0">
                <a:ea typeface="微软雅黑" panose="020B0503020204020204" pitchFamily="34" charset="-122"/>
                <a:sym typeface="+mn-ea"/>
              </a:endParaRPr>
            </a:p>
          </p:txBody>
        </p:sp>
      </p:grpSp>
      <p:pic>
        <p:nvPicPr>
          <p:cNvPr id="6" name="图形 5" descr="表格"/>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659" y="1185468"/>
            <a:ext cx="914400" cy="914400"/>
          </a:xfrm>
          <a:prstGeom prst="rect">
            <a:avLst/>
          </a:prstGeom>
        </p:spPr>
      </p:pic>
      <p:sp>
        <p:nvSpPr>
          <p:cNvPr id="19" name="矩形 18"/>
          <p:cNvSpPr/>
          <p:nvPr/>
        </p:nvSpPr>
        <p:spPr>
          <a:xfrm>
            <a:off x="10300709" y="471876"/>
            <a:ext cx="1826142" cy="584775"/>
          </a:xfrm>
          <a:prstGeom prst="rect">
            <a:avLst/>
          </a:prstGeom>
          <a:solidFill>
            <a:srgbClr val="FFFF00"/>
          </a:solidFill>
        </p:spPr>
        <p:txBody>
          <a:bodyPr wrap="none" lIns="91440" tIns="45720" rIns="91440" bIns="45720">
            <a:spAutoFit/>
          </a:bodyPr>
          <a:lstStyle/>
          <a:p>
            <a:pPr algn="ctr"/>
            <a:r>
              <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政策要点</a:t>
            </a:r>
            <a:endPar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文本框 3"/>
          <p:cNvSpPr txBox="1"/>
          <p:nvPr/>
        </p:nvSpPr>
        <p:spPr>
          <a:xfrm>
            <a:off x="170180" y="2009775"/>
            <a:ext cx="11957685" cy="3969385"/>
          </a:xfrm>
          <a:prstGeom prst="rect">
            <a:avLst/>
          </a:prstGeom>
          <a:noFill/>
        </p:spPr>
        <p:txBody>
          <a:bodyPr wrap="square" rtlCol="0">
            <a:spAutoFit/>
          </a:bodyPr>
          <a:lstStyle/>
          <a:p>
            <a:pPr algn="just" fontAlgn="auto">
              <a:lnSpc>
                <a:spcPct val="150000"/>
              </a:lnSpc>
            </a:pPr>
            <a:r>
              <a:rPr sz="2400" b="1" dirty="0" err="1">
                <a:latin typeface="微软雅黑" panose="020B0503020204020204" pitchFamily="34" charset="-122"/>
                <a:ea typeface="微软雅黑" panose="020B0503020204020204" pitchFamily="34" charset="-122"/>
              </a:rPr>
              <a:t>具体</a:t>
            </a:r>
            <a:r>
              <a:rPr lang="zh-CN" sz="2400" b="1" dirty="0" err="1">
                <a:latin typeface="微软雅黑" panose="020B0503020204020204" pitchFamily="34" charset="-122"/>
                <a:ea typeface="微软雅黑" panose="020B0503020204020204" pitchFamily="34" charset="-122"/>
              </a:rPr>
              <a:t>调整</a:t>
            </a:r>
            <a:r>
              <a:rPr sz="2400" b="1" dirty="0" err="1">
                <a:latin typeface="微软雅黑" panose="020B0503020204020204" pitchFamily="34" charset="-122"/>
                <a:ea typeface="微软雅黑" panose="020B0503020204020204" pitchFamily="34" charset="-122"/>
              </a:rPr>
              <a:t>说明</a:t>
            </a:r>
            <a:endParaRPr sz="2400" b="1" dirty="0">
              <a:latin typeface="微软雅黑" panose="020B0503020204020204" pitchFamily="34" charset="-122"/>
              <a:ea typeface="微软雅黑" panose="020B0503020204020204" pitchFamily="34" charset="-122"/>
            </a:endParaRPr>
          </a:p>
          <a:p>
            <a:pPr algn="just" fontAlgn="auto">
              <a:lnSpc>
                <a:spcPct val="150000"/>
              </a:lnSpc>
            </a:pPr>
            <a:r>
              <a:rPr sz="2400" dirty="0">
                <a:latin typeface="微软雅黑" panose="020B0503020204020204" pitchFamily="34" charset="-122"/>
                <a:ea typeface="微软雅黑" panose="020B0503020204020204" pitchFamily="34" charset="-122"/>
              </a:rPr>
              <a:t>    </a:t>
            </a:r>
            <a:r>
              <a:rPr sz="2400" b="1" dirty="0">
                <a:solidFill>
                  <a:srgbClr val="0070C0"/>
                </a:solidFill>
                <a:latin typeface="微软雅黑" panose="020B0503020204020204" pitchFamily="34" charset="-122"/>
                <a:ea typeface="微软雅黑" panose="020B0503020204020204" pitchFamily="34" charset="-122"/>
              </a:rPr>
              <a:t>   </a:t>
            </a:r>
            <a:r>
              <a:rPr lang="zh-CN" sz="2400" b="1" dirty="0">
                <a:solidFill>
                  <a:srgbClr val="0070C0"/>
                </a:solidFill>
                <a:latin typeface="微软雅黑" panose="020B0503020204020204" pitchFamily="34" charset="-122"/>
                <a:ea typeface="微软雅黑" panose="020B0503020204020204" pitchFamily="34" charset="-122"/>
              </a:rPr>
              <a:t>四是</a:t>
            </a:r>
            <a:r>
              <a:rPr sz="2400" b="1" dirty="0">
                <a:solidFill>
                  <a:srgbClr val="0070C0"/>
                </a:solidFill>
                <a:latin typeface="微软雅黑" panose="020B0503020204020204" pitchFamily="34" charset="-122"/>
                <a:ea typeface="微软雅黑" panose="020B0503020204020204" pitchFamily="34" charset="-122"/>
                <a:sym typeface="+mn-ea"/>
              </a:rPr>
              <a:t>从事国家重点扶持的公共基础设施项目投资经营的所得定期减免企业所得税</a:t>
            </a:r>
            <a:r>
              <a:rPr lang="zh-CN" sz="2400" b="1" dirty="0">
                <a:solidFill>
                  <a:srgbClr val="0070C0"/>
                </a:solidFill>
                <a:latin typeface="微软雅黑" panose="020B0503020204020204" pitchFamily="34" charset="-122"/>
                <a:ea typeface="微软雅黑" panose="020B0503020204020204" pitchFamily="34" charset="-122"/>
                <a:sym typeface="+mn-ea"/>
              </a:rPr>
              <a:t>项目下增加一项内容。</a:t>
            </a:r>
            <a:r>
              <a:rPr sz="2400" dirty="0">
                <a:latin typeface="微软雅黑" panose="020B0503020204020204" pitchFamily="34" charset="-122"/>
                <a:ea typeface="微软雅黑" panose="020B0503020204020204" pitchFamily="34" charset="-122"/>
              </a:rPr>
              <a:t>在原表第33行“（二）从事国家重点扶持的公共基础设施项目投资经营的所得定期减免企业所得税”项目下，增加1个“其中”项内容“</a:t>
            </a:r>
            <a:r>
              <a:rPr sz="2400" b="1" dirty="0">
                <a:solidFill>
                  <a:srgbClr val="FF0000"/>
                </a:solidFill>
                <a:latin typeface="微软雅黑" panose="020B0503020204020204" pitchFamily="34" charset="-122"/>
                <a:ea typeface="微软雅黑" panose="020B0503020204020204" pitchFamily="34" charset="-122"/>
              </a:rPr>
              <a:t>其中：从事农村饮水安全工程新建项目投资经营的所得定期减免企业所得税”</a:t>
            </a:r>
            <a:r>
              <a:rPr sz="2400" dirty="0">
                <a:latin typeface="微软雅黑" panose="020B0503020204020204" pitchFamily="34" charset="-122"/>
                <a:ea typeface="微软雅黑" panose="020B0503020204020204" pitchFamily="34" charset="-122"/>
              </a:rPr>
              <a:t>，用于农村饮水安全工程运营管理单位填报享受从事农村饮水安全工程新建项目投资经营的所得定期减免企业所得税政策的税收优惠情况。</a:t>
            </a:r>
            <a:endParaRPr sz="2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p:txBody>
          <a:bodyPr/>
          <a:lstStyle/>
          <a:p>
            <a:r>
              <a:rPr lang="zh-CN" altLang="en-US" dirty="0"/>
              <a:t>表样调整情况</a:t>
            </a:r>
            <a:endParaRPr lang="zh-CN" altLang="en-US" dirty="0"/>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044" y="0"/>
            <a:ext cx="4858182" cy="6889858"/>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占位符 3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p:cNvPicPr>
          <p:nvPr>
            <p:ph type="pic" sz="quarter" idx="11"/>
          </p:nvPr>
        </p:nvPicPr>
        <p:blipFill>
          <a:blip r:embed="rId1" cstate="print"/>
          <a:srcRect/>
          <a:stretch>
            <a:fillRect/>
          </a:stretch>
        </p: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矩形 2"/>
          <p:cNvSpPr/>
          <p:nvPr/>
        </p:nvSpPr>
        <p:spPr>
          <a:xfrm>
            <a:off x="0" y="1292660"/>
            <a:ext cx="12192000" cy="55970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85216" y="1154056"/>
            <a:ext cx="1055862" cy="98820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551797" y="1056902"/>
            <a:ext cx="10304780" cy="894714"/>
            <a:chOff x="464505" y="1473366"/>
            <a:chExt cx="14647560" cy="924431"/>
          </a:xfrm>
        </p:grpSpPr>
        <p:sp>
          <p:nvSpPr>
            <p:cNvPr id="15" name="矩形 14"/>
            <p:cNvSpPr/>
            <p:nvPr/>
          </p:nvSpPr>
          <p:spPr>
            <a:xfrm>
              <a:off x="464505" y="1473366"/>
              <a:ext cx="14647560" cy="924431"/>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702794" y="1473366"/>
              <a:ext cx="14254924" cy="921152"/>
            </a:xfrm>
            <a:prstGeom prst="rect">
              <a:avLst/>
            </a:prstGeom>
            <a:noFill/>
          </p:spPr>
          <p:txBody>
            <a:bodyPr wrap="square" rtlCol="0">
              <a:spAutoFit/>
            </a:bodyPr>
            <a:lstStyle/>
            <a:p>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r>
                <a:rPr sz="2400" b="1" dirty="0">
                  <a:ea typeface="微软雅黑" panose="020B0503020204020204" pitchFamily="34" charset="-122"/>
                  <a:sym typeface="+mn-ea"/>
                </a:rPr>
                <a:t>免税收入、减计收入、所得减免等优惠明细表（A201010）</a:t>
              </a:r>
              <a:endParaRPr sz="2400" b="1" dirty="0">
                <a:ea typeface="微软雅黑" panose="020B0503020204020204" pitchFamily="34" charset="-122"/>
                <a:sym typeface="+mn-ea"/>
              </a:endParaRPr>
            </a:p>
          </p:txBody>
        </p:sp>
      </p:grpSp>
      <p:pic>
        <p:nvPicPr>
          <p:cNvPr id="6" name="图形 5" descr="表格"/>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659" y="1185468"/>
            <a:ext cx="914400" cy="914400"/>
          </a:xfrm>
          <a:prstGeom prst="rect">
            <a:avLst/>
          </a:prstGeom>
        </p:spPr>
      </p:pic>
      <p:sp>
        <p:nvSpPr>
          <p:cNvPr id="19" name="矩形 18"/>
          <p:cNvSpPr/>
          <p:nvPr/>
        </p:nvSpPr>
        <p:spPr>
          <a:xfrm>
            <a:off x="10309540" y="471876"/>
            <a:ext cx="1808480" cy="583565"/>
          </a:xfrm>
          <a:prstGeom prst="rect">
            <a:avLst/>
          </a:prstGeom>
          <a:solidFill>
            <a:srgbClr val="FFFF00"/>
          </a:solidFill>
        </p:spPr>
        <p:txBody>
          <a:bodyPr wrap="none" lIns="91440" tIns="45720" rIns="91440" bIns="45720">
            <a:spAutoFit/>
          </a:bodyPr>
          <a:lstStyle/>
          <a:p>
            <a:pPr algn="ctr"/>
            <a:r>
              <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表样调整</a:t>
            </a:r>
            <a:endPar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21" name="图片 20"/>
          <p:cNvPicPr>
            <a:picLocks noChangeAspect="1"/>
          </p:cNvPicPr>
          <p:nvPr/>
        </p:nvPicPr>
        <p:blipFill>
          <a:blip r:embed="rId3"/>
          <a:stretch>
            <a:fillRect/>
          </a:stretch>
        </p:blipFill>
        <p:spPr>
          <a:xfrm>
            <a:off x="699770" y="2302510"/>
            <a:ext cx="4926965" cy="936625"/>
          </a:xfrm>
          <a:prstGeom prst="rect">
            <a:avLst/>
          </a:prstGeom>
        </p:spPr>
      </p:pic>
      <p:sp>
        <p:nvSpPr>
          <p:cNvPr id="8" name="椭圆 7"/>
          <p:cNvSpPr/>
          <p:nvPr/>
        </p:nvSpPr>
        <p:spPr>
          <a:xfrm>
            <a:off x="5308600" y="1948180"/>
            <a:ext cx="696595" cy="71310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solidFill>
                  <a:srgbClr val="FFFF00"/>
                </a:solidFill>
              </a:rPr>
              <a:t>旧</a:t>
            </a:r>
            <a:endParaRPr lang="zh-CN" altLang="en-US" sz="3200" b="1">
              <a:solidFill>
                <a:srgbClr val="FFFF00"/>
              </a:solidFill>
            </a:endParaRPr>
          </a:p>
        </p:txBody>
      </p:sp>
      <p:pic>
        <p:nvPicPr>
          <p:cNvPr id="4" name="图片 3"/>
          <p:cNvPicPr>
            <a:picLocks noChangeAspect="1"/>
          </p:cNvPicPr>
          <p:nvPr/>
        </p:nvPicPr>
        <p:blipFill>
          <a:blip r:embed="rId4"/>
          <a:stretch>
            <a:fillRect/>
          </a:stretch>
        </p:blipFill>
        <p:spPr>
          <a:xfrm>
            <a:off x="642620" y="3201670"/>
            <a:ext cx="5041265" cy="485775"/>
          </a:xfrm>
          <a:prstGeom prst="rect">
            <a:avLst/>
          </a:prstGeom>
        </p:spPr>
      </p:pic>
      <p:sp>
        <p:nvSpPr>
          <p:cNvPr id="17" name="圆角矩形 16"/>
          <p:cNvSpPr/>
          <p:nvPr/>
        </p:nvSpPr>
        <p:spPr>
          <a:xfrm>
            <a:off x="1024890" y="3239135"/>
            <a:ext cx="4067175" cy="55499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aphicFrame>
        <p:nvGraphicFramePr>
          <p:cNvPr id="5" name="表格 4"/>
          <p:cNvGraphicFramePr/>
          <p:nvPr/>
        </p:nvGraphicFramePr>
        <p:xfrm>
          <a:off x="6162040" y="2449195"/>
          <a:ext cx="5338445" cy="1796415"/>
        </p:xfrm>
        <a:graphic>
          <a:graphicData uri="http://schemas.openxmlformats.org/drawingml/2006/table">
            <a:tbl>
              <a:tblPr firstRow="1" bandRow="1">
                <a:tableStyleId>{5940675A-B579-460E-94D1-54222C63F5DA}</a:tableStyleId>
              </a:tblPr>
              <a:tblGrid>
                <a:gridCol w="556895"/>
                <a:gridCol w="3995420"/>
                <a:gridCol w="786130"/>
              </a:tblGrid>
              <a:tr h="598805">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行次</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项          目</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本年累计金额</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598805">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33</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（二）从事国家重点扶持的公共基础设施项目投资经营的所得定期减免企业所得税</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598805">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33.1</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其中：从事农村饮水安全工程新建项目投资经营的所得定期减免企业所得税</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r">
                        <a:buNone/>
                      </a:pP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bl>
          </a:graphicData>
        </a:graphic>
      </p:graphicFrame>
      <p:sp>
        <p:nvSpPr>
          <p:cNvPr id="11" name="圆角矩形 10"/>
          <p:cNvSpPr/>
          <p:nvPr/>
        </p:nvSpPr>
        <p:spPr>
          <a:xfrm>
            <a:off x="6226175" y="2924810"/>
            <a:ext cx="4704715" cy="123952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3" name="直接箭头连接符 12"/>
          <p:cNvCxnSpPr/>
          <p:nvPr/>
        </p:nvCxnSpPr>
        <p:spPr>
          <a:xfrm>
            <a:off x="5091430" y="3517900"/>
            <a:ext cx="1134745"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1299190" y="1948180"/>
            <a:ext cx="696595" cy="71310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solidFill>
                  <a:srgbClr val="FFFF00"/>
                </a:solidFill>
              </a:rPr>
              <a:t>新</a:t>
            </a:r>
            <a:endParaRPr lang="zh-CN" altLang="en-US" sz="3200" b="1">
              <a:solidFill>
                <a:srgbClr val="FFFF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044" y="0"/>
            <a:ext cx="4858182" cy="6889858"/>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占位符 3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p:cNvPicPr>
          <p:nvPr>
            <p:ph type="pic" sz="quarter" idx="11"/>
          </p:nvPr>
        </p:nvPicPr>
        <p:blipFill>
          <a:blip r:embed="rId1" cstate="print"/>
          <a:srcRect/>
          <a:stretch>
            <a:fillRect/>
          </a:stretch>
        </p: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矩形 2"/>
          <p:cNvSpPr/>
          <p:nvPr/>
        </p:nvSpPr>
        <p:spPr>
          <a:xfrm>
            <a:off x="0" y="1260910"/>
            <a:ext cx="12192000" cy="55970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a:xfrm>
            <a:off x="2087245" y="2266315"/>
            <a:ext cx="7715250" cy="2091690"/>
          </a:xfrm>
        </p:spPr>
        <p:txBody>
          <a:bodyPr>
            <a:normAutofit/>
          </a:bodyPr>
          <a:lstStyle/>
          <a:p>
            <a:pPr algn="ctr"/>
            <a:r>
              <a:rPr lang="en-US" altLang="zh-CN" dirty="0"/>
              <a:t>2--</a:t>
            </a:r>
            <a:r>
              <a:rPr lang="zh-CN" altLang="en-US" dirty="0"/>
              <a:t>减免所得税优惠明细表（A201030）</a:t>
            </a:r>
            <a:endParaRPr lang="zh-CN"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p:txBody>
          <a:bodyPr/>
          <a:lstStyle/>
          <a:p>
            <a:r>
              <a:rPr lang="zh-CN" altLang="en-US" dirty="0"/>
              <a:t>表样调整情况</a:t>
            </a:r>
            <a:endParaRPr lang="zh-CN" altLang="en-US" dirty="0"/>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044" y="0"/>
            <a:ext cx="4858182" cy="6889858"/>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占位符 3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p:cNvPicPr>
          <p:nvPr>
            <p:ph type="pic" sz="quarter" idx="11"/>
          </p:nvPr>
        </p:nvPicPr>
        <p:blipFill>
          <a:blip r:embed="rId1" cstate="print"/>
          <a:srcRect/>
          <a:stretch>
            <a:fillRect/>
          </a:stretch>
        </p: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矩形 2"/>
          <p:cNvSpPr/>
          <p:nvPr/>
        </p:nvSpPr>
        <p:spPr>
          <a:xfrm>
            <a:off x="0" y="1260910"/>
            <a:ext cx="12192000" cy="55970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85216" y="1154056"/>
            <a:ext cx="1055862" cy="98820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551797" y="1056902"/>
            <a:ext cx="10304780" cy="894714"/>
            <a:chOff x="464505" y="1473366"/>
            <a:chExt cx="14647560" cy="924431"/>
          </a:xfrm>
        </p:grpSpPr>
        <p:sp>
          <p:nvSpPr>
            <p:cNvPr id="15" name="矩形 14"/>
            <p:cNvSpPr/>
            <p:nvPr/>
          </p:nvSpPr>
          <p:spPr>
            <a:xfrm>
              <a:off x="464505" y="1473366"/>
              <a:ext cx="14647560" cy="924431"/>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702794" y="1473366"/>
              <a:ext cx="14254924" cy="921152"/>
            </a:xfrm>
            <a:prstGeom prst="rect">
              <a:avLst/>
            </a:prstGeom>
            <a:noFill/>
          </p:spPr>
          <p:txBody>
            <a:bodyPr wrap="square" rtlCol="0">
              <a:spAutoFit/>
            </a:bodyPr>
            <a:lstStyle/>
            <a:p>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r>
                <a:rPr sz="2400" b="1" dirty="0">
                  <a:ea typeface="微软雅黑" panose="020B0503020204020204" pitchFamily="34" charset="-122"/>
                  <a:sym typeface="+mn-ea"/>
                </a:rPr>
                <a:t>减免所得税优惠明细表（A201030）</a:t>
              </a:r>
              <a:endParaRPr sz="2400" b="1" dirty="0">
                <a:ea typeface="微软雅黑" panose="020B0503020204020204" pitchFamily="34" charset="-122"/>
                <a:sym typeface="+mn-ea"/>
              </a:endParaRPr>
            </a:p>
          </p:txBody>
        </p:sp>
      </p:grpSp>
      <p:pic>
        <p:nvPicPr>
          <p:cNvPr id="6" name="图形 5" descr="表格"/>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659" y="1185468"/>
            <a:ext cx="914400" cy="914400"/>
          </a:xfrm>
          <a:prstGeom prst="rect">
            <a:avLst/>
          </a:prstGeom>
        </p:spPr>
      </p:pic>
      <p:sp>
        <p:nvSpPr>
          <p:cNvPr id="19" name="矩形 18"/>
          <p:cNvSpPr/>
          <p:nvPr/>
        </p:nvSpPr>
        <p:spPr>
          <a:xfrm>
            <a:off x="10300709" y="471876"/>
            <a:ext cx="1826142" cy="584775"/>
          </a:xfrm>
          <a:prstGeom prst="rect">
            <a:avLst/>
          </a:prstGeom>
          <a:solidFill>
            <a:srgbClr val="FFFF00"/>
          </a:solidFill>
        </p:spPr>
        <p:txBody>
          <a:bodyPr wrap="none" lIns="91440" tIns="45720" rIns="91440" bIns="45720">
            <a:spAutoFit/>
          </a:bodyPr>
          <a:lstStyle/>
          <a:p>
            <a:pPr algn="ctr"/>
            <a:r>
              <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政策要点</a:t>
            </a:r>
            <a:endPar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文本框 3"/>
          <p:cNvSpPr txBox="1"/>
          <p:nvPr/>
        </p:nvSpPr>
        <p:spPr>
          <a:xfrm>
            <a:off x="170180" y="2009775"/>
            <a:ext cx="11957685" cy="3415030"/>
          </a:xfrm>
          <a:prstGeom prst="rect">
            <a:avLst/>
          </a:prstGeom>
          <a:noFill/>
        </p:spPr>
        <p:txBody>
          <a:bodyPr wrap="square" rtlCol="0">
            <a:spAutoFit/>
          </a:bodyPr>
          <a:lstStyle/>
          <a:p>
            <a:pPr algn="just" fontAlgn="auto">
              <a:lnSpc>
                <a:spcPct val="150000"/>
              </a:lnSpc>
            </a:pPr>
            <a:r>
              <a:rPr sz="2400" b="1" dirty="0" err="1">
                <a:latin typeface="微软雅黑" panose="020B0503020204020204" pitchFamily="34" charset="-122"/>
                <a:ea typeface="微软雅黑" panose="020B0503020204020204" pitchFamily="34" charset="-122"/>
              </a:rPr>
              <a:t>具体</a:t>
            </a:r>
            <a:r>
              <a:rPr lang="zh-CN" sz="2400" b="1" dirty="0" err="1">
                <a:latin typeface="微软雅黑" panose="020B0503020204020204" pitchFamily="34" charset="-122"/>
                <a:ea typeface="微软雅黑" panose="020B0503020204020204" pitchFamily="34" charset="-122"/>
              </a:rPr>
              <a:t>调整</a:t>
            </a:r>
            <a:r>
              <a:rPr sz="2400" b="1" dirty="0" err="1">
                <a:latin typeface="微软雅黑" panose="020B0503020204020204" pitchFamily="34" charset="-122"/>
                <a:ea typeface="微软雅黑" panose="020B0503020204020204" pitchFamily="34" charset="-122"/>
              </a:rPr>
              <a:t>说明</a:t>
            </a:r>
            <a:endParaRPr sz="2400" b="1" dirty="0">
              <a:latin typeface="微软雅黑" panose="020B0503020204020204" pitchFamily="34" charset="-122"/>
              <a:ea typeface="微软雅黑" panose="020B0503020204020204" pitchFamily="34" charset="-122"/>
            </a:endParaRPr>
          </a:p>
          <a:p>
            <a:pPr algn="just" fontAlgn="auto">
              <a:lnSpc>
                <a:spcPct val="150000"/>
              </a:lnSpc>
            </a:pPr>
            <a:r>
              <a:rPr sz="2400" dirty="0">
                <a:latin typeface="微软雅黑" panose="020B0503020204020204" pitchFamily="34" charset="-122"/>
                <a:ea typeface="微软雅黑" panose="020B0503020204020204" pitchFamily="34" charset="-122"/>
              </a:rPr>
              <a:t>      </a:t>
            </a:r>
            <a:r>
              <a:rPr sz="2400" b="1" dirty="0">
                <a:solidFill>
                  <a:srgbClr val="0070C0"/>
                </a:solidFill>
                <a:latin typeface="微软雅黑" panose="020B0503020204020204" pitchFamily="34" charset="-122"/>
                <a:ea typeface="微软雅黑" panose="020B0503020204020204" pitchFamily="34" charset="-122"/>
              </a:rPr>
              <a:t>在原表第28行“二十八、其他”项目下，增加两项内容，</a:t>
            </a:r>
            <a:r>
              <a:rPr sz="2400" dirty="0">
                <a:latin typeface="微软雅黑" panose="020B0503020204020204" pitchFamily="34" charset="-122"/>
                <a:ea typeface="微软雅黑" panose="020B0503020204020204" pitchFamily="34" charset="-122"/>
              </a:rPr>
              <a:t>分别是</a:t>
            </a:r>
            <a:r>
              <a:rPr sz="2400" b="1" dirty="0">
                <a:solidFill>
                  <a:srgbClr val="FF0000"/>
                </a:solidFill>
                <a:latin typeface="微软雅黑" panose="020B0503020204020204" pitchFamily="34" charset="-122"/>
                <a:ea typeface="微软雅黑" panose="020B0503020204020204" pitchFamily="34" charset="-122"/>
              </a:rPr>
              <a:t>“1.从事污染防治的第三方企业减按15%的税率征收企业所得税”和“2.其他”</a:t>
            </a:r>
            <a:r>
              <a:rPr sz="2400" dirty="0">
                <a:latin typeface="微软雅黑" panose="020B0503020204020204" pitchFamily="34" charset="-122"/>
                <a:ea typeface="微软雅黑" panose="020B0503020204020204" pitchFamily="34" charset="-122"/>
              </a:rPr>
              <a:t>，作为调整后表样的第28.1行和第28.2行，用于从事污染防治的第三方企业填报享受减按15%的税率征收企业所得税政策的税收优惠情况和其他优惠情况填报。</a:t>
            </a:r>
            <a:endParaRPr sz="2400" dirty="0">
              <a:latin typeface="微软雅黑" panose="020B0503020204020204" pitchFamily="34" charset="-122"/>
              <a:ea typeface="微软雅黑" panose="020B0503020204020204" pitchFamily="34" charset="-122"/>
            </a:endParaRPr>
          </a:p>
          <a:p>
            <a:pPr algn="just" fontAlgn="auto">
              <a:lnSpc>
                <a:spcPct val="150000"/>
              </a:lnSpc>
            </a:pPr>
            <a:endParaRPr lang="zh-CN" altLang="en-US" sz="24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p:txBody>
          <a:bodyPr/>
          <a:lstStyle/>
          <a:p>
            <a:r>
              <a:rPr lang="zh-CN" altLang="en-US" dirty="0"/>
              <a:t>表样调整情况</a:t>
            </a:r>
            <a:endParaRPr lang="zh-CN" altLang="en-US" dirty="0"/>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044" y="0"/>
            <a:ext cx="4858182" cy="6889858"/>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占位符 3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p:cNvPicPr>
          <p:nvPr>
            <p:ph type="pic" sz="quarter" idx="11"/>
          </p:nvPr>
        </p:nvPicPr>
        <p:blipFill>
          <a:blip r:embed="rId1" cstate="print"/>
          <a:srcRect/>
          <a:stretch>
            <a:fillRect/>
          </a:stretch>
        </p: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矩形 2"/>
          <p:cNvSpPr/>
          <p:nvPr/>
        </p:nvSpPr>
        <p:spPr>
          <a:xfrm>
            <a:off x="0" y="1292660"/>
            <a:ext cx="12192000" cy="55970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85216" y="1154056"/>
            <a:ext cx="1055862" cy="98820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551797" y="1056902"/>
            <a:ext cx="10304780" cy="894714"/>
            <a:chOff x="464505" y="1473366"/>
            <a:chExt cx="14647560" cy="924431"/>
          </a:xfrm>
        </p:grpSpPr>
        <p:sp>
          <p:nvSpPr>
            <p:cNvPr id="15" name="矩形 14"/>
            <p:cNvSpPr/>
            <p:nvPr/>
          </p:nvSpPr>
          <p:spPr>
            <a:xfrm>
              <a:off x="464505" y="1473366"/>
              <a:ext cx="14647560" cy="924431"/>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702794" y="1473366"/>
              <a:ext cx="14254924" cy="921152"/>
            </a:xfrm>
            <a:prstGeom prst="rect">
              <a:avLst/>
            </a:prstGeom>
            <a:noFill/>
          </p:spPr>
          <p:txBody>
            <a:bodyPr wrap="square" rtlCol="0">
              <a:spAutoFit/>
            </a:bodyPr>
            <a:lstStyle/>
            <a:p>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r>
                <a:rPr sz="2400" b="1" dirty="0">
                  <a:ea typeface="微软雅黑" panose="020B0503020204020204" pitchFamily="34" charset="-122"/>
                  <a:sym typeface="+mn-ea"/>
                </a:rPr>
                <a:t>减免所得税优惠明细表（A201030）</a:t>
              </a:r>
              <a:endParaRPr sz="2400" b="1" dirty="0">
                <a:ea typeface="微软雅黑" panose="020B0503020204020204" pitchFamily="34" charset="-122"/>
                <a:sym typeface="+mn-ea"/>
              </a:endParaRPr>
            </a:p>
          </p:txBody>
        </p:sp>
      </p:grpSp>
      <p:pic>
        <p:nvPicPr>
          <p:cNvPr id="6" name="图形 5" descr="表格"/>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659" y="1185468"/>
            <a:ext cx="914400" cy="914400"/>
          </a:xfrm>
          <a:prstGeom prst="rect">
            <a:avLst/>
          </a:prstGeom>
        </p:spPr>
      </p:pic>
      <p:sp>
        <p:nvSpPr>
          <p:cNvPr id="19" name="矩形 18"/>
          <p:cNvSpPr/>
          <p:nvPr/>
        </p:nvSpPr>
        <p:spPr>
          <a:xfrm>
            <a:off x="10309540" y="471876"/>
            <a:ext cx="1808480" cy="583565"/>
          </a:xfrm>
          <a:prstGeom prst="rect">
            <a:avLst/>
          </a:prstGeom>
          <a:solidFill>
            <a:srgbClr val="FFFF00"/>
          </a:solidFill>
        </p:spPr>
        <p:txBody>
          <a:bodyPr wrap="none" lIns="91440" tIns="45720" rIns="91440" bIns="45720">
            <a:spAutoFit/>
          </a:bodyPr>
          <a:lstStyle/>
          <a:p>
            <a:pPr algn="ctr"/>
            <a:r>
              <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表样调整</a:t>
            </a:r>
            <a:endPar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21" name="图片 20"/>
          <p:cNvPicPr>
            <a:picLocks noChangeAspect="1"/>
          </p:cNvPicPr>
          <p:nvPr/>
        </p:nvPicPr>
        <p:blipFill>
          <a:blip r:embed="rId3"/>
          <a:stretch>
            <a:fillRect/>
          </a:stretch>
        </p:blipFill>
        <p:spPr>
          <a:xfrm>
            <a:off x="699770" y="2302510"/>
            <a:ext cx="4926965" cy="936625"/>
          </a:xfrm>
          <a:prstGeom prst="rect">
            <a:avLst/>
          </a:prstGeom>
        </p:spPr>
      </p:pic>
      <p:sp>
        <p:nvSpPr>
          <p:cNvPr id="8" name="椭圆 7"/>
          <p:cNvSpPr/>
          <p:nvPr/>
        </p:nvSpPr>
        <p:spPr>
          <a:xfrm>
            <a:off x="5308600" y="1948180"/>
            <a:ext cx="696595" cy="71310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solidFill>
                  <a:srgbClr val="FFFF00"/>
                </a:solidFill>
              </a:rPr>
              <a:t>旧</a:t>
            </a:r>
            <a:endParaRPr lang="zh-CN" altLang="en-US" sz="3200" b="1">
              <a:solidFill>
                <a:srgbClr val="FFFF00"/>
              </a:solidFill>
            </a:endParaRPr>
          </a:p>
        </p:txBody>
      </p:sp>
      <p:pic>
        <p:nvPicPr>
          <p:cNvPr id="7" name="图片 6"/>
          <p:cNvPicPr>
            <a:picLocks noChangeAspect="1"/>
          </p:cNvPicPr>
          <p:nvPr/>
        </p:nvPicPr>
        <p:blipFill>
          <a:blip r:embed="rId4"/>
          <a:stretch>
            <a:fillRect/>
          </a:stretch>
        </p:blipFill>
        <p:spPr>
          <a:xfrm>
            <a:off x="567055" y="3239135"/>
            <a:ext cx="5193030" cy="307340"/>
          </a:xfrm>
          <a:prstGeom prst="rect">
            <a:avLst/>
          </a:prstGeom>
        </p:spPr>
      </p:pic>
      <p:sp>
        <p:nvSpPr>
          <p:cNvPr id="17" name="圆角矩形 16"/>
          <p:cNvSpPr/>
          <p:nvPr/>
        </p:nvSpPr>
        <p:spPr>
          <a:xfrm>
            <a:off x="1024255" y="3239135"/>
            <a:ext cx="1039495" cy="55499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aphicFrame>
        <p:nvGraphicFramePr>
          <p:cNvPr id="9" name="表格 8"/>
          <p:cNvGraphicFramePr/>
          <p:nvPr/>
        </p:nvGraphicFramePr>
        <p:xfrm>
          <a:off x="6226175" y="2449195"/>
          <a:ext cx="5237480" cy="1344930"/>
        </p:xfrm>
        <a:graphic>
          <a:graphicData uri="http://schemas.openxmlformats.org/drawingml/2006/table">
            <a:tbl>
              <a:tblPr firstRow="1" bandRow="1">
                <a:tableStyleId>{5940675A-B579-460E-94D1-54222C63F5DA}</a:tableStyleId>
              </a:tblPr>
              <a:tblGrid>
                <a:gridCol w="619125"/>
                <a:gridCol w="3888105"/>
                <a:gridCol w="730250"/>
              </a:tblGrid>
              <a:tr h="36703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行次</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项          目</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本年累计金额</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305435">
                <a:tc>
                  <a:txBody>
                    <a:bodyPr/>
                    <a:p>
                      <a:pPr indent="0" algn="r">
                        <a:buNone/>
                      </a:pPr>
                      <a:r>
                        <a:rPr lang="en-US" sz="1000" b="0">
                          <a:latin typeface="宋体" panose="02010600030101010101" pitchFamily="2" charset="-122"/>
                          <a:ea typeface="宋体" panose="02010600030101010101" pitchFamily="2" charset="-122"/>
                          <a:cs typeface="宋体" panose="02010600030101010101" pitchFamily="2" charset="-122"/>
                        </a:rPr>
                        <a:t>28</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二十八、其他（28.1+28.2）</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367030">
                <a:tc>
                  <a:txBody>
                    <a:bodyPr/>
                    <a:p>
                      <a:pPr indent="0" algn="r">
                        <a:buNone/>
                      </a:pPr>
                      <a:r>
                        <a:rPr lang="en-US" sz="1000" b="0">
                          <a:latin typeface="宋体" panose="02010600030101010101" pitchFamily="2" charset="-122"/>
                          <a:ea typeface="宋体" panose="02010600030101010101" pitchFamily="2" charset="-122"/>
                          <a:cs typeface="宋体" panose="02010600030101010101" pitchFamily="2" charset="-122"/>
                        </a:rPr>
                        <a:t>28.1</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1.从事污染防治的第三方企业减按15%的税率征收企业所得税</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305435">
                <a:tc>
                  <a:txBody>
                    <a:bodyPr/>
                    <a:p>
                      <a:pPr indent="0" algn="r">
                        <a:buNone/>
                      </a:pPr>
                      <a:r>
                        <a:rPr lang="en-US" sz="1000" b="0">
                          <a:latin typeface="宋体" panose="02010600030101010101" pitchFamily="2" charset="-122"/>
                          <a:ea typeface="宋体" panose="02010600030101010101" pitchFamily="2" charset="-122"/>
                          <a:cs typeface="宋体" panose="02010600030101010101" pitchFamily="2" charset="-122"/>
                        </a:rPr>
                        <a:t>28.2</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2.其他</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bl>
          </a:graphicData>
        </a:graphic>
      </p:graphicFrame>
      <p:sp>
        <p:nvSpPr>
          <p:cNvPr id="11" name="圆角矩形 10"/>
          <p:cNvSpPr/>
          <p:nvPr/>
        </p:nvSpPr>
        <p:spPr>
          <a:xfrm>
            <a:off x="6224270" y="2720975"/>
            <a:ext cx="4704715" cy="123952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3" name="直接箭头连接符 12"/>
          <p:cNvCxnSpPr>
            <a:stCxn id="17" idx="3"/>
          </p:cNvCxnSpPr>
          <p:nvPr/>
        </p:nvCxnSpPr>
        <p:spPr>
          <a:xfrm>
            <a:off x="2063750" y="3516630"/>
            <a:ext cx="416052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1299190" y="1948180"/>
            <a:ext cx="696595" cy="71310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solidFill>
                  <a:srgbClr val="FFFF00"/>
                </a:solidFill>
              </a:rPr>
              <a:t>新</a:t>
            </a:r>
            <a:endParaRPr lang="zh-CN" altLang="en-US" sz="3200" b="1">
              <a:solidFill>
                <a:srgbClr val="FFFF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044" y="0"/>
            <a:ext cx="4858182" cy="6889858"/>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占位符 3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p:cNvPicPr>
          <p:nvPr>
            <p:ph type="pic" sz="quarter" idx="11"/>
          </p:nvPr>
        </p:nvPicPr>
        <p:blipFill>
          <a:blip r:embed="rId1" cstate="print"/>
          <a:srcRect/>
          <a:stretch>
            <a:fillRect/>
          </a:stretch>
        </p: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矩形 2"/>
          <p:cNvSpPr/>
          <p:nvPr/>
        </p:nvSpPr>
        <p:spPr>
          <a:xfrm>
            <a:off x="0" y="1260910"/>
            <a:ext cx="12192000" cy="55970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a:xfrm>
            <a:off x="2087245" y="2266315"/>
            <a:ext cx="7715250" cy="2091690"/>
          </a:xfrm>
        </p:spPr>
        <p:txBody>
          <a:bodyPr>
            <a:normAutofit/>
          </a:bodyPr>
          <a:lstStyle/>
          <a:p>
            <a:pPr algn="ctr"/>
            <a:r>
              <a:rPr lang="en-US" altLang="zh-CN" dirty="0"/>
              <a:t>3--</a:t>
            </a:r>
            <a:r>
              <a:rPr lang="zh-CN" altLang="en-US" dirty="0"/>
              <a:t>填报说明调整情况</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文本占位符 7169"/>
          <p:cNvSpPr/>
          <p:nvPr>
            <p:ph type="body" idx="4294967295"/>
          </p:nvPr>
        </p:nvSpPr>
        <p:spPr>
          <a:xfrm>
            <a:off x="658284" y="1013884"/>
            <a:ext cx="10972800" cy="4525433"/>
          </a:xfrm>
          <a:prstGeom prst="rect">
            <a:avLst/>
          </a:prstGeom>
          <a:noFill/>
          <a:ln w="9525">
            <a:noFill/>
          </a:ln>
        </p:spPr>
        <p:txBody>
          <a:bodyPr/>
          <a:p>
            <a:endParaRPr lang="zh-CN" altLang="en-US" sz="1065" dirty="0">
              <a:ea typeface="宋体" panose="02010600030101010101" pitchFamily="2" charset="-122"/>
            </a:endParaRPr>
          </a:p>
          <a:p>
            <a:pPr>
              <a:lnSpc>
                <a:spcPct val="150000"/>
              </a:lnSpc>
              <a:buNone/>
            </a:pPr>
            <a:endParaRPr lang="zh-CN" altLang="en-US" sz="2400" dirty="0">
              <a:ea typeface="黑体" panose="02010609060101010101" charset="-122"/>
            </a:endParaRPr>
          </a:p>
        </p:txBody>
      </p:sp>
      <p:sp>
        <p:nvSpPr>
          <p:cNvPr id="11267" name="Slide Number Placeholder 5"/>
          <p:cNvSpPr/>
          <p:nvPr/>
        </p:nvSpPr>
        <p:spPr>
          <a:xfrm>
            <a:off x="11408833" y="273051"/>
            <a:ext cx="448733" cy="467783"/>
          </a:xfrm>
          <a:prstGeom prst="rect">
            <a:avLst/>
          </a:prstGeom>
          <a:noFill/>
          <a:ln w="9525">
            <a:noFill/>
          </a:ln>
        </p:spPr>
        <p:txBody>
          <a:bodyPr lIns="0" tIns="0" rIns="0" bIns="60945" anchor="ctr"/>
          <a:p>
            <a:endParaRPr lang="zh-CN" altLang="en-US" sz="2400" dirty="0">
              <a:latin typeface="Calibri" panose="020F0502020204030204" pitchFamily="34" charset="0"/>
            </a:endParaRPr>
          </a:p>
        </p:txBody>
      </p:sp>
      <p:sp>
        <p:nvSpPr>
          <p:cNvPr id="11275" name="矩形 3"/>
          <p:cNvSpPr/>
          <p:nvPr/>
        </p:nvSpPr>
        <p:spPr>
          <a:xfrm>
            <a:off x="1583267" y="817033"/>
            <a:ext cx="309880" cy="297180"/>
          </a:xfrm>
          <a:prstGeom prst="rect">
            <a:avLst/>
          </a:prstGeom>
          <a:noFill/>
          <a:ln w="9525">
            <a:noFill/>
          </a:ln>
        </p:spPr>
        <p:txBody>
          <a:bodyPr wrap="none" lIns="91442" tIns="45722" rIns="91442" bIns="45722">
            <a:spAutoFit/>
          </a:bodyPr>
          <a:p>
            <a:endParaRPr lang="zh-CN" altLang="en-US" sz="1335" b="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11276" name="表格 11275"/>
          <p:cNvGraphicFramePr/>
          <p:nvPr/>
        </p:nvGraphicFramePr>
        <p:xfrm>
          <a:off x="889635" y="1687830"/>
          <a:ext cx="10510520" cy="3032760"/>
        </p:xfrm>
        <a:graphic>
          <a:graphicData uri="http://schemas.openxmlformats.org/drawingml/2006/table">
            <a:tbl>
              <a:tblPr/>
              <a:tblGrid>
                <a:gridCol w="2145030"/>
                <a:gridCol w="6585585"/>
                <a:gridCol w="1779905"/>
              </a:tblGrid>
              <a:tr h="406400">
                <a:tc>
                  <a:txBody>
                    <a:bodyPr wrap="square"/>
                    <a:lstStyle>
                      <a:lvl1pPr marL="342900" lvl="0"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300" b="0" u="sng" kern="1200" baseline="0">
                          <a:solidFill>
                            <a:schemeClr val="tx1"/>
                          </a:solidFill>
                          <a:latin typeface="Calibri" panose="020F0502020204030204" pitchFamily="34" charset="0"/>
                        </a:defRPr>
                      </a:lvl1pPr>
                      <a:lvl2pPr marL="342900" lvl="1"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1" i="1" u="sng" kern="1200" baseline="0">
                          <a:solidFill>
                            <a:schemeClr val="tx1"/>
                          </a:solidFill>
                          <a:latin typeface="Calibri" panose="020F0502020204030204" pitchFamily="34" charset="0"/>
                        </a:defRPr>
                      </a:lvl2pPr>
                      <a:lvl3pPr marL="342900" lvl="2"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3pPr>
                      <a:lvl4pPr marL="342900" lvl="3"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1" u="sng" kern="1200" baseline="0">
                          <a:solidFill>
                            <a:schemeClr val="tx1"/>
                          </a:solidFill>
                          <a:latin typeface="Calibri" panose="020F0502020204030204" pitchFamily="34" charset="0"/>
                        </a:defRPr>
                      </a:lvl4pPr>
                      <a:lvl5pPr marL="342900" lvl="4"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5pPr>
                    </a:lstStyle>
                    <a:p>
                      <a:pPr marL="0" lvl="0" indent="0" algn="ctr" eaLnBrk="1" fontAlgn="base" latinLnBrk="0" hangingPunct="1">
                        <a:spcBef>
                          <a:spcPct val="0"/>
                        </a:spcBef>
                        <a:buNone/>
                      </a:pPr>
                      <a:r>
                        <a:rPr lang="zh-CN" altLang="en-US" sz="2665" b="1" u="none" dirty="0">
                          <a:solidFill>
                            <a:srgbClr val="0070C0"/>
                          </a:solidFill>
                          <a:ea typeface="仿宋_GB2312" charset="-122"/>
                        </a:rPr>
                        <a:t>申报表类型</a:t>
                      </a:r>
                      <a:endParaRPr lang="zh-CN" altLang="en-US" sz="2665" b="1" u="none" dirty="0">
                        <a:solidFill>
                          <a:srgbClr val="0070C0"/>
                        </a:solidFill>
                        <a:ea typeface="仿宋_GB2312" charset="-122"/>
                      </a:endParaRPr>
                    </a:p>
                  </a:txBody>
                  <a:tcPr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300" b="0" u="sng" kern="1200" baseline="0">
                          <a:solidFill>
                            <a:schemeClr val="tx1"/>
                          </a:solidFill>
                          <a:latin typeface="Calibri" panose="020F0502020204030204" pitchFamily="34" charset="0"/>
                        </a:defRPr>
                      </a:lvl1pPr>
                      <a:lvl2pPr marL="342900" lvl="1"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1" i="1" u="sng" kern="1200" baseline="0">
                          <a:solidFill>
                            <a:schemeClr val="tx1"/>
                          </a:solidFill>
                          <a:latin typeface="Calibri" panose="020F0502020204030204" pitchFamily="34" charset="0"/>
                        </a:defRPr>
                      </a:lvl2pPr>
                      <a:lvl3pPr marL="342900" lvl="2"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3pPr>
                      <a:lvl4pPr marL="342900" lvl="3"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1" u="sng" kern="1200" baseline="0">
                          <a:solidFill>
                            <a:schemeClr val="tx1"/>
                          </a:solidFill>
                          <a:latin typeface="Calibri" panose="020F0502020204030204" pitchFamily="34" charset="0"/>
                        </a:defRPr>
                      </a:lvl4pPr>
                      <a:lvl5pPr marL="342900" lvl="4"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5pPr>
                    </a:lstStyle>
                    <a:p>
                      <a:pPr marL="0" lvl="0" indent="0" algn="ctr" eaLnBrk="1" fontAlgn="base" latinLnBrk="0" hangingPunct="1">
                        <a:spcBef>
                          <a:spcPct val="0"/>
                        </a:spcBef>
                        <a:buNone/>
                      </a:pPr>
                      <a:r>
                        <a:rPr lang="zh-CN" altLang="en-US" sz="2665" b="1" u="none" dirty="0">
                          <a:solidFill>
                            <a:srgbClr val="0070C0"/>
                          </a:solidFill>
                          <a:ea typeface="仿宋_GB2312" charset="-122"/>
                        </a:rPr>
                        <a:t>预缴申报</a:t>
                      </a:r>
                      <a:endParaRPr lang="zh-CN" altLang="en-US" sz="2665" b="1" u="none" dirty="0">
                        <a:solidFill>
                          <a:srgbClr val="0070C0"/>
                        </a:solidFill>
                        <a:ea typeface="仿宋_GB2312" charset="-122"/>
                      </a:endParaRPr>
                    </a:p>
                  </a:txBody>
                  <a:tcPr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300" b="0" u="sng" kern="1200" baseline="0">
                          <a:solidFill>
                            <a:schemeClr val="tx1"/>
                          </a:solidFill>
                          <a:latin typeface="Calibri" panose="020F0502020204030204" pitchFamily="34" charset="0"/>
                        </a:defRPr>
                      </a:lvl1pPr>
                      <a:lvl2pPr marL="342900" lvl="1"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1" i="1" u="sng" kern="1200" baseline="0">
                          <a:solidFill>
                            <a:schemeClr val="tx1"/>
                          </a:solidFill>
                          <a:latin typeface="Calibri" panose="020F0502020204030204" pitchFamily="34" charset="0"/>
                        </a:defRPr>
                      </a:lvl2pPr>
                      <a:lvl3pPr marL="342900" lvl="2"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3pPr>
                      <a:lvl4pPr marL="342900" lvl="3"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1" u="sng" kern="1200" baseline="0">
                          <a:solidFill>
                            <a:schemeClr val="tx1"/>
                          </a:solidFill>
                          <a:latin typeface="Calibri" panose="020F0502020204030204" pitchFamily="34" charset="0"/>
                        </a:defRPr>
                      </a:lvl4pPr>
                      <a:lvl5pPr marL="342900" lvl="4"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5pPr>
                    </a:lstStyle>
                    <a:p>
                      <a:pPr marL="0" lvl="0" indent="0" algn="ctr" eaLnBrk="1" fontAlgn="base" latinLnBrk="0" hangingPunct="1">
                        <a:spcBef>
                          <a:spcPct val="0"/>
                        </a:spcBef>
                        <a:buNone/>
                      </a:pPr>
                      <a:r>
                        <a:rPr lang="zh-CN" altLang="en-US" sz="2665" b="1" u="none" dirty="0">
                          <a:solidFill>
                            <a:srgbClr val="0070C0"/>
                          </a:solidFill>
                          <a:ea typeface="仿宋_GB2312" charset="-122"/>
                        </a:rPr>
                        <a:t>年度申报</a:t>
                      </a:r>
                      <a:endParaRPr lang="zh-CN" altLang="en-US" sz="2665" b="1" u="none" dirty="0">
                        <a:solidFill>
                          <a:srgbClr val="0070C0"/>
                        </a:solidFill>
                        <a:ea typeface="仿宋_GB2312" charset="-122"/>
                      </a:endParaRPr>
                    </a:p>
                  </a:txBody>
                  <a:tcPr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868805">
                <a:tc>
                  <a:txBody>
                    <a:bodyPr wrap="square"/>
                    <a:lstStyle>
                      <a:lvl1pPr marL="342900" lvl="0"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300" b="0" u="sng" kern="1200" baseline="0">
                          <a:solidFill>
                            <a:schemeClr val="tx1"/>
                          </a:solidFill>
                          <a:latin typeface="Calibri" panose="020F0502020204030204" pitchFamily="34" charset="0"/>
                        </a:defRPr>
                      </a:lvl1pPr>
                      <a:lvl2pPr marL="342900" lvl="1"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1" i="1" u="sng" kern="1200" baseline="0">
                          <a:solidFill>
                            <a:schemeClr val="tx1"/>
                          </a:solidFill>
                          <a:latin typeface="Calibri" panose="020F0502020204030204" pitchFamily="34" charset="0"/>
                        </a:defRPr>
                      </a:lvl2pPr>
                      <a:lvl3pPr marL="342900" lvl="2"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3pPr>
                      <a:lvl4pPr marL="342900" lvl="3"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1" u="sng" kern="1200" baseline="0">
                          <a:solidFill>
                            <a:schemeClr val="tx1"/>
                          </a:solidFill>
                          <a:latin typeface="Calibri" panose="020F0502020204030204" pitchFamily="34" charset="0"/>
                        </a:defRPr>
                      </a:lvl4pPr>
                      <a:lvl5pPr marL="342900" lvl="4"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5pPr>
                    </a:lstStyle>
                    <a:p>
                      <a:pPr marL="0" lvl="0" indent="0" eaLnBrk="1" fontAlgn="base" latinLnBrk="0" hangingPunct="1">
                        <a:spcBef>
                          <a:spcPct val="0"/>
                        </a:spcBef>
                        <a:buNone/>
                      </a:pPr>
                      <a:endParaRPr lang="en-US" altLang="zh-CN" sz="2665" b="1" u="none" dirty="0">
                        <a:solidFill>
                          <a:srgbClr val="333333"/>
                        </a:solidFill>
                        <a:latin typeface="仿宋_GB2312" charset="-122"/>
                        <a:ea typeface="仿宋_GB2312" charset="-122"/>
                      </a:endParaRPr>
                    </a:p>
                    <a:p>
                      <a:pPr marL="0" lvl="0" indent="0" eaLnBrk="1" fontAlgn="base" latinLnBrk="0" hangingPunct="1">
                        <a:spcBef>
                          <a:spcPct val="0"/>
                        </a:spcBef>
                        <a:buNone/>
                      </a:pPr>
                      <a:r>
                        <a:rPr lang="en-US" altLang="zh-CN" sz="2665" b="1" u="none" dirty="0">
                          <a:solidFill>
                            <a:srgbClr val="333333"/>
                          </a:solidFill>
                          <a:latin typeface="仿宋_GB2312" charset="-122"/>
                          <a:ea typeface="仿宋_GB2312" charset="-122"/>
                        </a:rPr>
                        <a:t>A</a:t>
                      </a:r>
                      <a:r>
                        <a:rPr lang="zh-CN" altLang="en-US" sz="2665" b="1" u="none" dirty="0">
                          <a:solidFill>
                            <a:srgbClr val="333333"/>
                          </a:solidFill>
                          <a:latin typeface="仿宋_GB2312" charset="-122"/>
                          <a:ea typeface="仿宋_GB2312" charset="-122"/>
                        </a:rPr>
                        <a:t>类预缴表</a:t>
                      </a:r>
                      <a:endParaRPr lang="zh-CN" altLang="en-US" sz="2665" b="1" dirty="0">
                        <a:latin typeface="仿宋_GB2312" charset="-122"/>
                        <a:ea typeface="仿宋_GB2312" charset="-122"/>
                      </a:endParaRPr>
                    </a:p>
                  </a:txBody>
                  <a:tcPr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300" b="0" u="sng" kern="1200" baseline="0">
                          <a:solidFill>
                            <a:schemeClr val="tx1"/>
                          </a:solidFill>
                          <a:latin typeface="Calibri" panose="020F0502020204030204" pitchFamily="34" charset="0"/>
                        </a:defRPr>
                      </a:lvl1pPr>
                      <a:lvl2pPr marL="342900" lvl="1"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1" i="1" u="sng" kern="1200" baseline="0">
                          <a:solidFill>
                            <a:schemeClr val="tx1"/>
                          </a:solidFill>
                          <a:latin typeface="Calibri" panose="020F0502020204030204" pitchFamily="34" charset="0"/>
                        </a:defRPr>
                      </a:lvl2pPr>
                      <a:lvl3pPr marL="342900" lvl="2"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3pPr>
                      <a:lvl4pPr marL="342900" lvl="3"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1" u="sng" kern="1200" baseline="0">
                          <a:solidFill>
                            <a:schemeClr val="tx1"/>
                          </a:solidFill>
                          <a:latin typeface="Calibri" panose="020F0502020204030204" pitchFamily="34" charset="0"/>
                        </a:defRPr>
                      </a:lvl4pPr>
                      <a:lvl5pPr marL="342900" lvl="4"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5pPr>
                    </a:lstStyle>
                    <a:p>
                      <a:pPr marL="0" lvl="0" indent="0" algn="just" eaLnBrk="1" fontAlgn="base" latinLnBrk="0" hangingPunct="1">
                        <a:spcBef>
                          <a:spcPct val="0"/>
                        </a:spcBef>
                        <a:buNone/>
                      </a:pPr>
                      <a:endParaRPr lang="zh-CN" altLang="en-US" sz="2665" b="1" u="none" dirty="0">
                        <a:solidFill>
                          <a:srgbClr val="333333"/>
                        </a:solidFill>
                        <a:latin typeface="仿宋_GB2312" charset="-122"/>
                        <a:ea typeface="仿宋_GB2312" charset="-122"/>
                      </a:endParaRPr>
                    </a:p>
                    <a:p>
                      <a:pPr marL="0" lvl="0" indent="0" algn="just" eaLnBrk="1" fontAlgn="base" latinLnBrk="0" hangingPunct="1">
                        <a:spcBef>
                          <a:spcPct val="0"/>
                        </a:spcBef>
                        <a:buNone/>
                      </a:pPr>
                      <a:r>
                        <a:rPr lang="zh-CN" altLang="en-US" sz="2665" b="1" u="none" dirty="0">
                          <a:solidFill>
                            <a:srgbClr val="333333"/>
                          </a:solidFill>
                          <a:latin typeface="仿宋_GB2312" charset="-122"/>
                          <a:ea typeface="仿宋_GB2312" charset="-122"/>
                        </a:rPr>
                        <a:t>（</a:t>
                      </a:r>
                      <a:r>
                        <a:rPr lang="en-US" altLang="zh-CN" sz="2665" b="1" u="none" dirty="0">
                          <a:solidFill>
                            <a:srgbClr val="333333"/>
                          </a:solidFill>
                          <a:latin typeface="仿宋_GB2312" charset="-122"/>
                          <a:ea typeface="仿宋_GB2312" charset="-122"/>
                        </a:rPr>
                        <a:t>1</a:t>
                      </a:r>
                      <a:r>
                        <a:rPr lang="zh-CN" altLang="en-US" sz="2665" b="1" u="none" dirty="0">
                          <a:solidFill>
                            <a:srgbClr val="333333"/>
                          </a:solidFill>
                          <a:latin typeface="仿宋_GB2312" charset="-122"/>
                          <a:ea typeface="仿宋_GB2312" charset="-122"/>
                        </a:rPr>
                        <a:t>）查账征收企业所得税的居民企业</a:t>
                      </a:r>
                      <a:endParaRPr lang="en-US" altLang="zh-CN" sz="2665" b="1" u="none" dirty="0">
                        <a:solidFill>
                          <a:srgbClr val="333333"/>
                        </a:solidFill>
                        <a:latin typeface="仿宋_GB2312" charset="-122"/>
                        <a:ea typeface="仿宋_GB2312" charset="-122"/>
                      </a:endParaRPr>
                    </a:p>
                    <a:p>
                      <a:pPr marL="0" lvl="0" indent="0" eaLnBrk="1" fontAlgn="base" latinLnBrk="0" hangingPunct="1">
                        <a:spcBef>
                          <a:spcPct val="0"/>
                        </a:spcBef>
                        <a:buNone/>
                      </a:pPr>
                      <a:r>
                        <a:rPr lang="zh-CN" altLang="en-US" sz="2665" b="1" u="none" dirty="0">
                          <a:solidFill>
                            <a:srgbClr val="333333"/>
                          </a:solidFill>
                          <a:latin typeface="仿宋_GB2312" charset="-122"/>
                          <a:ea typeface="仿宋_GB2312" charset="-122"/>
                        </a:rPr>
                        <a:t>（</a:t>
                      </a:r>
                      <a:r>
                        <a:rPr lang="en-US" altLang="zh-CN" sz="2665" b="1" u="none" dirty="0">
                          <a:solidFill>
                            <a:srgbClr val="333333"/>
                          </a:solidFill>
                          <a:latin typeface="仿宋_GB2312" charset="-122"/>
                          <a:ea typeface="仿宋_GB2312" charset="-122"/>
                        </a:rPr>
                        <a:t>2</a:t>
                      </a:r>
                      <a:r>
                        <a:rPr lang="zh-CN" altLang="en-US" sz="2665" b="1" u="none" dirty="0">
                          <a:solidFill>
                            <a:srgbClr val="333333"/>
                          </a:solidFill>
                          <a:latin typeface="仿宋_GB2312" charset="-122"/>
                          <a:ea typeface="仿宋_GB2312" charset="-122"/>
                        </a:rPr>
                        <a:t>）跨地区经营汇总纳税企业的分支机构</a:t>
                      </a:r>
                      <a:endParaRPr lang="zh-CN" altLang="en-US" sz="2665" b="1" dirty="0">
                        <a:latin typeface="仿宋_GB2312" charset="-122"/>
                        <a:ea typeface="仿宋_GB2312" charset="-122"/>
                      </a:endParaRPr>
                    </a:p>
                  </a:txBody>
                  <a:tcPr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300" b="0" u="sng" kern="1200" baseline="0">
                          <a:solidFill>
                            <a:schemeClr val="tx1"/>
                          </a:solidFill>
                          <a:latin typeface="Calibri" panose="020F0502020204030204" pitchFamily="34" charset="0"/>
                        </a:defRPr>
                      </a:lvl1pPr>
                      <a:lvl2pPr marL="342900" lvl="1"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1" i="1" u="sng" kern="1200" baseline="0">
                          <a:solidFill>
                            <a:schemeClr val="tx1"/>
                          </a:solidFill>
                          <a:latin typeface="Calibri" panose="020F0502020204030204" pitchFamily="34" charset="0"/>
                        </a:defRPr>
                      </a:lvl2pPr>
                      <a:lvl3pPr marL="342900" lvl="2"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3pPr>
                      <a:lvl4pPr marL="342900" lvl="3"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1" u="sng" kern="1200" baseline="0">
                          <a:solidFill>
                            <a:schemeClr val="tx1"/>
                          </a:solidFill>
                          <a:latin typeface="Calibri" panose="020F0502020204030204" pitchFamily="34" charset="0"/>
                        </a:defRPr>
                      </a:lvl4pPr>
                      <a:lvl5pPr marL="342900" lvl="4"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5pPr>
                    </a:lstStyle>
                    <a:p>
                      <a:pPr marL="0" lvl="0" indent="0" algn="just" eaLnBrk="1" fontAlgn="base" latinLnBrk="0" hangingPunct="1">
                        <a:spcBef>
                          <a:spcPct val="0"/>
                        </a:spcBef>
                        <a:buNone/>
                      </a:pPr>
                      <a:r>
                        <a:rPr lang="zh-CN" altLang="en-US" sz="2665" b="1" u="none" dirty="0">
                          <a:solidFill>
                            <a:srgbClr val="333333"/>
                          </a:solidFill>
                          <a:ea typeface="仿宋_GB2312" charset="-122"/>
                        </a:rPr>
                        <a:t>跨地区经营汇总纳税企业的分支机构</a:t>
                      </a:r>
                      <a:endParaRPr lang="zh-CN" altLang="en-US" sz="2665" b="1" u="none" dirty="0">
                        <a:solidFill>
                          <a:srgbClr val="333333"/>
                        </a:solidFill>
                        <a:ea typeface="仿宋_GB2312" charset="-122"/>
                      </a:endParaRPr>
                    </a:p>
                  </a:txBody>
                  <a:tcPr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57555">
                <a:tc>
                  <a:txBody>
                    <a:bodyPr wrap="square"/>
                    <a:lstStyle>
                      <a:lvl1pPr marL="342900" lvl="0"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300" b="0" u="sng" kern="1200" baseline="0">
                          <a:solidFill>
                            <a:schemeClr val="tx1"/>
                          </a:solidFill>
                          <a:latin typeface="Calibri" panose="020F0502020204030204" pitchFamily="34" charset="0"/>
                        </a:defRPr>
                      </a:lvl1pPr>
                      <a:lvl2pPr marL="342900" lvl="1"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1" i="1" u="sng" kern="1200" baseline="0">
                          <a:solidFill>
                            <a:schemeClr val="tx1"/>
                          </a:solidFill>
                          <a:latin typeface="Calibri" panose="020F0502020204030204" pitchFamily="34" charset="0"/>
                        </a:defRPr>
                      </a:lvl2pPr>
                      <a:lvl3pPr marL="342900" lvl="2"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3pPr>
                      <a:lvl4pPr marL="342900" lvl="3"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1" u="sng" kern="1200" baseline="0">
                          <a:solidFill>
                            <a:schemeClr val="tx1"/>
                          </a:solidFill>
                          <a:latin typeface="Calibri" panose="020F0502020204030204" pitchFamily="34" charset="0"/>
                        </a:defRPr>
                      </a:lvl4pPr>
                      <a:lvl5pPr marL="342900" lvl="4"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5pPr>
                    </a:lstStyle>
                    <a:p>
                      <a:pPr marL="0" lvl="0" indent="0" eaLnBrk="1" fontAlgn="base" latinLnBrk="0" hangingPunct="1">
                        <a:spcBef>
                          <a:spcPct val="0"/>
                        </a:spcBef>
                        <a:buNone/>
                      </a:pPr>
                      <a:r>
                        <a:rPr lang="en-US" altLang="zh-CN" sz="2665" b="1" u="none" dirty="0">
                          <a:solidFill>
                            <a:srgbClr val="333333"/>
                          </a:solidFill>
                          <a:latin typeface="仿宋_GB2312" charset="-122"/>
                          <a:ea typeface="仿宋_GB2312" charset="-122"/>
                        </a:rPr>
                        <a:t>B</a:t>
                      </a:r>
                      <a:r>
                        <a:rPr lang="zh-CN" altLang="en-US" sz="2665" b="1" u="none" dirty="0">
                          <a:solidFill>
                            <a:srgbClr val="333333"/>
                          </a:solidFill>
                          <a:latin typeface="仿宋_GB2312" charset="-122"/>
                          <a:ea typeface="仿宋_GB2312" charset="-122"/>
                        </a:rPr>
                        <a:t>类预缴表</a:t>
                      </a:r>
                      <a:endParaRPr lang="zh-CN" altLang="en-US" sz="2665" b="1" dirty="0">
                        <a:latin typeface="仿宋_GB2312" charset="-122"/>
                        <a:ea typeface="仿宋_GB2312" charset="-122"/>
                      </a:endParaRPr>
                    </a:p>
                  </a:txBody>
                  <a:tcPr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wrap="square"/>
                    <a:lstStyle>
                      <a:lvl1pPr marL="342900" lvl="0"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300" b="0" u="sng" kern="1200" baseline="0">
                          <a:solidFill>
                            <a:schemeClr val="tx1"/>
                          </a:solidFill>
                          <a:latin typeface="Calibri" panose="020F0502020204030204" pitchFamily="34" charset="0"/>
                        </a:defRPr>
                      </a:lvl1pPr>
                      <a:lvl2pPr marL="342900" lvl="1"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1" i="1" u="sng" kern="1200" baseline="0">
                          <a:solidFill>
                            <a:schemeClr val="tx1"/>
                          </a:solidFill>
                          <a:latin typeface="Calibri" panose="020F0502020204030204" pitchFamily="34" charset="0"/>
                        </a:defRPr>
                      </a:lvl2pPr>
                      <a:lvl3pPr marL="342900" lvl="2"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3pPr>
                      <a:lvl4pPr marL="342900" lvl="3"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1" u="sng" kern="1200" baseline="0">
                          <a:solidFill>
                            <a:schemeClr val="tx1"/>
                          </a:solidFill>
                          <a:latin typeface="Calibri" panose="020F0502020204030204" pitchFamily="34" charset="0"/>
                        </a:defRPr>
                      </a:lvl4pPr>
                      <a:lvl5pPr marL="342900" lvl="4"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5pPr>
                    </a:lstStyle>
                    <a:p>
                      <a:pPr marL="0" lvl="0" indent="0" algn="just" eaLnBrk="1" fontAlgn="base" latinLnBrk="0" hangingPunct="1">
                        <a:spcBef>
                          <a:spcPct val="0"/>
                        </a:spcBef>
                        <a:buNone/>
                      </a:pPr>
                      <a:r>
                        <a:rPr lang="zh-CN" altLang="en-US" sz="2665" b="1" u="none" dirty="0">
                          <a:solidFill>
                            <a:srgbClr val="333333"/>
                          </a:solidFill>
                          <a:ea typeface="仿宋_GB2312" charset="-122"/>
                        </a:rPr>
                        <a:t>核定征收企业所得税的居民企业</a:t>
                      </a:r>
                      <a:endParaRPr lang="zh-CN" altLang="en-US" sz="2665" b="1" dirty="0">
                        <a:ea typeface="仿宋_GB2312" charset="-122"/>
                      </a:endParaRPr>
                    </a:p>
                  </a:txBody>
                  <a:tcPr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bl>
          </a:graphicData>
        </a:graphic>
      </p:graphicFrame>
      <p:sp>
        <p:nvSpPr>
          <p:cNvPr id="11293" name="矩形 20"/>
          <p:cNvSpPr/>
          <p:nvPr/>
        </p:nvSpPr>
        <p:spPr>
          <a:xfrm>
            <a:off x="2639695" y="530860"/>
            <a:ext cx="7722235" cy="583565"/>
          </a:xfrm>
          <a:prstGeom prst="rect">
            <a:avLst/>
          </a:prstGeom>
          <a:noFill/>
          <a:ln w="9525">
            <a:noFill/>
          </a:ln>
        </p:spPr>
        <p:txBody>
          <a:bodyPr wrap="square">
            <a:spAutoFit/>
          </a:bodyPr>
          <a:p>
            <a:pPr algn="ctr"/>
            <a:r>
              <a:rPr lang="en-US" altLang="zh-CN" sz="3200" b="1" dirty="0">
                <a:solidFill>
                  <a:srgbClr val="FF0000"/>
                </a:solidFill>
                <a:latin typeface="方正大黑简体" pitchFamily="2" charset="-122"/>
                <a:ea typeface="方正大黑简体" pitchFamily="2" charset="-122"/>
              </a:rPr>
              <a:t>2018年版企业所得税预缴申报表适用范围</a:t>
            </a:r>
            <a:endParaRPr lang="zh-CN" altLang="en-US" sz="2400" dirty="0">
              <a:latin typeface="方正大黑简体" pitchFamily="2" charset="-122"/>
              <a:ea typeface="方正大黑简体" pitchFamily="2" charset="-122"/>
            </a:endParaRPr>
          </a:p>
        </p:txBody>
      </p:sp>
    </p:spTree>
  </p:cSld>
  <p:clrMapOvr>
    <a:masterClrMapping/>
  </p:clrMapOvr>
  <p:transition spd="slow">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p:txBody>
          <a:bodyPr/>
          <a:lstStyle/>
          <a:p>
            <a:r>
              <a:rPr lang="zh-CN" altLang="en-US" dirty="0"/>
              <a:t>填报说明调整情况</a:t>
            </a:r>
            <a:endParaRPr lang="zh-CN" altLang="en-US" dirty="0"/>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044" y="0"/>
            <a:ext cx="4858182" cy="6889858"/>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占位符 3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p:cNvPicPr>
          <p:nvPr>
            <p:ph type="pic" sz="quarter" idx="11"/>
          </p:nvPr>
        </p:nvPicPr>
        <p:blipFill>
          <a:blip r:embed="rId1" cstate="print"/>
          <a:srcRect/>
          <a:stretch>
            <a:fillRect/>
          </a:stretch>
        </p: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矩形 2"/>
          <p:cNvSpPr/>
          <p:nvPr/>
        </p:nvSpPr>
        <p:spPr>
          <a:xfrm>
            <a:off x="0" y="1292660"/>
            <a:ext cx="12192000" cy="55970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85216" y="1154056"/>
            <a:ext cx="1055862" cy="98820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551797" y="1056902"/>
            <a:ext cx="10304780" cy="894714"/>
            <a:chOff x="464505" y="1473366"/>
            <a:chExt cx="14647560" cy="924431"/>
          </a:xfrm>
        </p:grpSpPr>
        <p:sp>
          <p:nvSpPr>
            <p:cNvPr id="15" name="矩形 14"/>
            <p:cNvSpPr/>
            <p:nvPr/>
          </p:nvSpPr>
          <p:spPr>
            <a:xfrm>
              <a:off x="464505" y="1473366"/>
              <a:ext cx="14647560" cy="924431"/>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702794" y="1473366"/>
              <a:ext cx="14254924" cy="921152"/>
            </a:xfrm>
            <a:prstGeom prst="rect">
              <a:avLst/>
            </a:prstGeom>
            <a:noFill/>
          </p:spPr>
          <p:txBody>
            <a:bodyPr wrap="square" rtlCol="0">
              <a:spAutoFit/>
            </a:bodyPr>
            <a:lstStyle/>
            <a:p>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r>
                <a:rPr sz="2400" b="1" dirty="0">
                  <a:ea typeface="微软雅黑" panose="020B0503020204020204" pitchFamily="34" charset="-122"/>
                  <a:sym typeface="+mn-ea"/>
                </a:rPr>
                <a:t>中华人民共和国企业所得税月（季）度预缴纳税申报表（A类，2018年版）</a:t>
              </a:r>
              <a:endParaRPr sz="2400" b="1" dirty="0">
                <a:ea typeface="微软雅黑" panose="020B0503020204020204" pitchFamily="34" charset="-122"/>
                <a:sym typeface="+mn-ea"/>
              </a:endParaRPr>
            </a:p>
          </p:txBody>
        </p:sp>
      </p:grpSp>
      <p:pic>
        <p:nvPicPr>
          <p:cNvPr id="6" name="图形 5" descr="表格"/>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659" y="1185468"/>
            <a:ext cx="914400" cy="914400"/>
          </a:xfrm>
          <a:prstGeom prst="rect">
            <a:avLst/>
          </a:prstGeom>
        </p:spPr>
      </p:pic>
      <p:sp>
        <p:nvSpPr>
          <p:cNvPr id="19" name="矩形 18"/>
          <p:cNvSpPr/>
          <p:nvPr/>
        </p:nvSpPr>
        <p:spPr>
          <a:xfrm>
            <a:off x="10300709" y="471876"/>
            <a:ext cx="1826142" cy="584775"/>
          </a:xfrm>
          <a:prstGeom prst="rect">
            <a:avLst/>
          </a:prstGeom>
          <a:solidFill>
            <a:srgbClr val="FFFF00"/>
          </a:solidFill>
        </p:spPr>
        <p:txBody>
          <a:bodyPr wrap="none" lIns="91440" tIns="45720" rIns="91440" bIns="45720">
            <a:spAutoFit/>
          </a:bodyPr>
          <a:lstStyle/>
          <a:p>
            <a:pPr algn="ctr"/>
            <a:r>
              <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政策要点</a:t>
            </a:r>
            <a:endPar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文本框 3"/>
          <p:cNvSpPr txBox="1"/>
          <p:nvPr/>
        </p:nvSpPr>
        <p:spPr>
          <a:xfrm>
            <a:off x="170180" y="2009775"/>
            <a:ext cx="11957685" cy="2861310"/>
          </a:xfrm>
          <a:prstGeom prst="rect">
            <a:avLst/>
          </a:prstGeom>
          <a:noFill/>
        </p:spPr>
        <p:txBody>
          <a:bodyPr wrap="square" rtlCol="0">
            <a:spAutoFit/>
          </a:bodyPr>
          <a:lstStyle/>
          <a:p>
            <a:pPr algn="just" fontAlgn="auto">
              <a:lnSpc>
                <a:spcPct val="150000"/>
              </a:lnSpc>
            </a:pPr>
            <a:r>
              <a:rPr sz="2400" b="1" dirty="0" err="1">
                <a:latin typeface="微软雅黑" panose="020B0503020204020204" pitchFamily="34" charset="-122"/>
                <a:ea typeface="微软雅黑" panose="020B0503020204020204" pitchFamily="34" charset="-122"/>
              </a:rPr>
              <a:t>具体</a:t>
            </a:r>
            <a:r>
              <a:rPr lang="zh-CN" sz="2400" b="1" dirty="0" err="1">
                <a:latin typeface="微软雅黑" panose="020B0503020204020204" pitchFamily="34" charset="-122"/>
                <a:ea typeface="微软雅黑" panose="020B0503020204020204" pitchFamily="34" charset="-122"/>
              </a:rPr>
              <a:t>调整</a:t>
            </a:r>
            <a:r>
              <a:rPr sz="2400" b="1" dirty="0" err="1">
                <a:latin typeface="微软雅黑" panose="020B0503020204020204" pitchFamily="34" charset="-122"/>
                <a:ea typeface="微软雅黑" panose="020B0503020204020204" pitchFamily="34" charset="-122"/>
              </a:rPr>
              <a:t>说明</a:t>
            </a:r>
            <a:endParaRPr sz="2400" b="1" dirty="0">
              <a:latin typeface="微软雅黑" panose="020B0503020204020204" pitchFamily="34" charset="-122"/>
              <a:ea typeface="微软雅黑" panose="020B0503020204020204" pitchFamily="34" charset="-122"/>
            </a:endParaRPr>
          </a:p>
          <a:p>
            <a:pPr algn="just" fontAlgn="auto">
              <a:lnSpc>
                <a:spcPct val="150000"/>
              </a:lnSpc>
            </a:pPr>
            <a:r>
              <a:rPr sz="2400" dirty="0">
                <a:latin typeface="微软雅黑" panose="020B0503020204020204" pitchFamily="34" charset="-122"/>
                <a:ea typeface="微软雅黑" panose="020B0503020204020204" pitchFamily="34" charset="-122"/>
              </a:rPr>
              <a:t>一是以上表样需要调整的行次，对其相应的填报说明进行了修改。</a:t>
            </a:r>
            <a:endParaRPr sz="2400" dirty="0">
              <a:latin typeface="微软雅黑" panose="020B0503020204020204" pitchFamily="34" charset="-122"/>
              <a:ea typeface="微软雅黑" panose="020B0503020204020204" pitchFamily="34" charset="-122"/>
            </a:endParaRPr>
          </a:p>
          <a:p>
            <a:pPr algn="just" fontAlgn="auto">
              <a:lnSpc>
                <a:spcPct val="150000"/>
              </a:lnSpc>
            </a:pPr>
            <a:r>
              <a:rPr sz="2400" dirty="0">
                <a:latin typeface="微软雅黑" panose="020B0503020204020204" pitchFamily="34" charset="-122"/>
                <a:ea typeface="微软雅黑" panose="020B0503020204020204" pitchFamily="34" charset="-122"/>
              </a:rPr>
              <a:t>二是为落实扩大固定资产加速折旧优惠政策适用范围政策，由于不涉及表单样式调整，仅对《固定资产加速折旧（扣除）优惠明细表》（A201020）的填报说明进行修改，增补最新文件依据，明确相关填报要求。</a:t>
            </a:r>
            <a:endParaRPr sz="2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p:txBody>
          <a:bodyPr/>
          <a:lstStyle/>
          <a:p>
            <a:r>
              <a:rPr lang="zh-CN" altLang="en-US" dirty="0"/>
              <a:t>填报说明调整情况</a:t>
            </a:r>
            <a:endParaRPr lang="zh-CN" altLang="en-US" dirty="0"/>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044" y="0"/>
            <a:ext cx="4858182" cy="6889858"/>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占位符 3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p:cNvPicPr>
          <p:nvPr>
            <p:ph type="pic" sz="quarter" idx="11"/>
          </p:nvPr>
        </p:nvPicPr>
        <p:blipFill>
          <a:blip r:embed="rId1" cstate="print"/>
          <a:srcRect/>
          <a:stretch>
            <a:fillRect/>
          </a:stretch>
        </p: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矩形 2"/>
          <p:cNvSpPr/>
          <p:nvPr/>
        </p:nvSpPr>
        <p:spPr>
          <a:xfrm>
            <a:off x="0" y="1292660"/>
            <a:ext cx="12192000" cy="55970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66801" y="1091826"/>
            <a:ext cx="1055862" cy="98820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551797" y="1056902"/>
            <a:ext cx="10304780" cy="894714"/>
            <a:chOff x="464505" y="1473366"/>
            <a:chExt cx="14647560" cy="924431"/>
          </a:xfrm>
        </p:grpSpPr>
        <p:sp>
          <p:nvSpPr>
            <p:cNvPr id="15" name="矩形 14"/>
            <p:cNvSpPr/>
            <p:nvPr/>
          </p:nvSpPr>
          <p:spPr>
            <a:xfrm>
              <a:off x="464505" y="1473366"/>
              <a:ext cx="14647560" cy="924431"/>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702794" y="1473366"/>
              <a:ext cx="14254924" cy="921152"/>
            </a:xfrm>
            <a:prstGeom prst="rect">
              <a:avLst/>
            </a:prstGeom>
            <a:noFill/>
          </p:spPr>
          <p:txBody>
            <a:bodyPr wrap="square" rtlCol="0">
              <a:spAutoFit/>
            </a:bodyPr>
            <a:lstStyle/>
            <a:p>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r>
                <a:rPr sz="2400" b="1" dirty="0">
                  <a:ea typeface="微软雅黑" panose="020B0503020204020204" pitchFamily="34" charset="-122"/>
                  <a:sym typeface="+mn-ea"/>
                </a:rPr>
                <a:t>中华人民共和国企业所得税月（季）度预缴纳税申报表（A类，2018年版）</a:t>
              </a:r>
              <a:endParaRPr sz="2400" b="1" dirty="0">
                <a:ea typeface="微软雅黑" panose="020B0503020204020204" pitchFamily="34" charset="-122"/>
                <a:sym typeface="+mn-ea"/>
              </a:endParaRPr>
            </a:p>
          </p:txBody>
        </p:sp>
      </p:grpSp>
      <p:pic>
        <p:nvPicPr>
          <p:cNvPr id="6" name="图形 5" descr="表格"/>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659" y="1153718"/>
            <a:ext cx="914400" cy="914400"/>
          </a:xfrm>
          <a:prstGeom prst="rect">
            <a:avLst/>
          </a:prstGeom>
        </p:spPr>
      </p:pic>
      <p:sp>
        <p:nvSpPr>
          <p:cNvPr id="19" name="矩形 18"/>
          <p:cNvSpPr/>
          <p:nvPr/>
        </p:nvSpPr>
        <p:spPr>
          <a:xfrm>
            <a:off x="10300709" y="471876"/>
            <a:ext cx="1826142" cy="584775"/>
          </a:xfrm>
          <a:prstGeom prst="rect">
            <a:avLst/>
          </a:prstGeom>
          <a:solidFill>
            <a:srgbClr val="FFFF00"/>
          </a:solidFill>
        </p:spPr>
        <p:txBody>
          <a:bodyPr wrap="none" lIns="91440" tIns="45720" rIns="91440" bIns="45720">
            <a:spAutoFit/>
          </a:bodyPr>
          <a:lstStyle/>
          <a:p>
            <a:pPr algn="ctr"/>
            <a:r>
              <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政策要点</a:t>
            </a:r>
            <a:endPar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文本框 3"/>
          <p:cNvSpPr txBox="1"/>
          <p:nvPr/>
        </p:nvSpPr>
        <p:spPr>
          <a:xfrm>
            <a:off x="117475" y="1842135"/>
            <a:ext cx="11957685" cy="4769485"/>
          </a:xfrm>
          <a:prstGeom prst="rect">
            <a:avLst/>
          </a:prstGeom>
          <a:noFill/>
        </p:spPr>
        <p:txBody>
          <a:bodyPr wrap="square" rtlCol="0">
            <a:spAutoFit/>
          </a:bodyPr>
          <a:lstStyle/>
          <a:p>
            <a:pPr algn="just" fontAlgn="auto">
              <a:lnSpc>
                <a:spcPct val="150000"/>
              </a:lnSpc>
            </a:pPr>
            <a:r>
              <a:rPr sz="2400" b="1" dirty="0" err="1">
                <a:latin typeface="微软雅黑" panose="020B0503020204020204" pitchFamily="34" charset="-122"/>
                <a:ea typeface="微软雅黑" panose="020B0503020204020204" pitchFamily="34" charset="-122"/>
              </a:rPr>
              <a:t>具体</a:t>
            </a:r>
            <a:r>
              <a:rPr lang="zh-CN" sz="2400" b="1" dirty="0" err="1">
                <a:latin typeface="微软雅黑" panose="020B0503020204020204" pitchFamily="34" charset="-122"/>
                <a:ea typeface="微软雅黑" panose="020B0503020204020204" pitchFamily="34" charset="-122"/>
              </a:rPr>
              <a:t>调整</a:t>
            </a:r>
            <a:r>
              <a:rPr sz="2400" b="1" dirty="0" err="1">
                <a:latin typeface="微软雅黑" panose="020B0503020204020204" pitchFamily="34" charset="-122"/>
                <a:ea typeface="微软雅黑" panose="020B0503020204020204" pitchFamily="34" charset="-122"/>
              </a:rPr>
              <a:t>说明</a:t>
            </a:r>
            <a:endParaRPr sz="2400" b="1" dirty="0">
              <a:latin typeface="微软雅黑" panose="020B0503020204020204" pitchFamily="34" charset="-122"/>
              <a:ea typeface="微软雅黑" panose="020B0503020204020204" pitchFamily="34" charset="-122"/>
            </a:endParaRPr>
          </a:p>
          <a:p>
            <a:pPr algn="just" fontAlgn="auto">
              <a:lnSpc>
                <a:spcPct val="100000"/>
              </a:lnSpc>
            </a:pPr>
            <a:r>
              <a:rPr sz="2400" dirty="0">
                <a:latin typeface="微软雅黑" panose="020B0503020204020204" pitchFamily="34" charset="-122"/>
                <a:ea typeface="微软雅黑" panose="020B0503020204020204" pitchFamily="34" charset="-122"/>
              </a:rPr>
              <a:t>三是调整《中华人民共和国企业所得税月（季）度预缴纳税申报表（A类）》（A200000）第4行“特定业务计算的应纳税所得额”填报口径。</a:t>
            </a:r>
            <a:endParaRPr sz="2400" dirty="0">
              <a:latin typeface="微软雅黑" panose="020B0503020204020204" pitchFamily="34" charset="-122"/>
              <a:ea typeface="微软雅黑" panose="020B0503020204020204" pitchFamily="34" charset="-122"/>
            </a:endParaRPr>
          </a:p>
          <a:p>
            <a:pPr algn="just" fontAlgn="auto">
              <a:lnSpc>
                <a:spcPct val="100000"/>
              </a:lnSpc>
            </a:pPr>
            <a:r>
              <a:rPr sz="2000" b="1" dirty="0">
                <a:solidFill>
                  <a:srgbClr val="FF0000"/>
                </a:solidFill>
                <a:latin typeface="微软雅黑" panose="020B0503020204020204" pitchFamily="34" charset="-122"/>
                <a:ea typeface="微软雅黑" panose="020B0503020204020204" pitchFamily="34" charset="-122"/>
                <a:sym typeface="+mn-ea"/>
              </a:rPr>
              <a:t>注意：</a:t>
            </a:r>
            <a:r>
              <a:rPr sz="2000" dirty="0">
                <a:latin typeface="微软雅黑" panose="020B0503020204020204" pitchFamily="34" charset="-122"/>
                <a:ea typeface="微软雅黑" panose="020B0503020204020204" pitchFamily="34" charset="-122"/>
                <a:sym typeface="+mn-ea"/>
              </a:rPr>
              <a:t>本次“特定业务计算的应纳税所得额”填报口径调整为：从事房地产开发等特定业务的纳税人，填报按照税收规定计算的特定业务的应纳税所得额。房地产开发企业销售未完工开发产品取得的预售收入，按照税收规定的预计计税毛利率计算出预计毛利额填入此行。</a:t>
            </a:r>
            <a:endParaRPr sz="2000" dirty="0">
              <a:latin typeface="微软雅黑" panose="020B0503020204020204" pitchFamily="34" charset="-122"/>
              <a:ea typeface="微软雅黑" panose="020B0503020204020204" pitchFamily="34" charset="-122"/>
            </a:endParaRPr>
          </a:p>
          <a:p>
            <a:pPr algn="just" fontAlgn="auto">
              <a:lnSpc>
                <a:spcPct val="100000"/>
              </a:lnSpc>
            </a:pPr>
            <a:r>
              <a:rPr sz="2000" dirty="0">
                <a:latin typeface="微软雅黑" panose="020B0503020204020204" pitchFamily="34" charset="-122"/>
                <a:ea typeface="微软雅黑" panose="020B0503020204020204" pitchFamily="34" charset="-122"/>
                <a:sym typeface="+mn-ea"/>
              </a:rPr>
              <a:t>       而原《企业所得税月（季）度预缴纳税申报表（A类，2018年版）》（</a:t>
            </a:r>
            <a:r>
              <a:rPr lang="zh-CN" sz="2000" dirty="0">
                <a:latin typeface="微软雅黑" panose="020B0503020204020204" pitchFamily="34" charset="-122"/>
                <a:ea typeface="微软雅黑" panose="020B0503020204020204" pitchFamily="34" charset="-122"/>
                <a:sym typeface="+mn-ea"/>
              </a:rPr>
              <a:t>国家税务</a:t>
            </a:r>
            <a:r>
              <a:rPr sz="2000" dirty="0">
                <a:latin typeface="微软雅黑" panose="020B0503020204020204" pitchFamily="34" charset="-122"/>
                <a:ea typeface="微软雅黑" panose="020B0503020204020204" pitchFamily="34" charset="-122"/>
                <a:sym typeface="+mn-ea"/>
              </a:rPr>
              <a:t>总局</a:t>
            </a:r>
            <a:r>
              <a:rPr lang="zh-CN" sz="2000" dirty="0">
                <a:latin typeface="微软雅黑" panose="020B0503020204020204" pitchFamily="34" charset="-122"/>
                <a:ea typeface="微软雅黑" panose="020B0503020204020204" pitchFamily="34" charset="-122"/>
                <a:sym typeface="+mn-ea"/>
              </a:rPr>
              <a:t>公告</a:t>
            </a:r>
            <a:r>
              <a:rPr sz="2000" dirty="0">
                <a:latin typeface="微软雅黑" panose="020B0503020204020204" pitchFamily="34" charset="-122"/>
                <a:ea typeface="微软雅黑" panose="020B0503020204020204" pitchFamily="34" charset="-122"/>
                <a:sym typeface="+mn-ea"/>
              </a:rPr>
              <a:t>2018</a:t>
            </a:r>
            <a:r>
              <a:rPr lang="zh-CN" sz="2000" dirty="0">
                <a:latin typeface="微软雅黑" panose="020B0503020204020204" pitchFamily="34" charset="-122"/>
                <a:ea typeface="微软雅黑" panose="020B0503020204020204" pitchFamily="34" charset="-122"/>
                <a:sym typeface="+mn-ea"/>
              </a:rPr>
              <a:t>年</a:t>
            </a:r>
            <a:r>
              <a:rPr sz="2000" dirty="0">
                <a:latin typeface="微软雅黑" panose="020B0503020204020204" pitchFamily="34" charset="-122"/>
                <a:ea typeface="微软雅黑" panose="020B0503020204020204" pitchFamily="34" charset="-122"/>
                <a:sym typeface="+mn-ea"/>
              </a:rPr>
              <a:t>第26号公告）对“特定业务计算的应纳税所得额”栏次的填报说明内容是：从事房地产开发等特定业务的纳税人，填报按照税收规定计算的特定业务的应纳税所得额。房地产开发企业销售未完工开发产品取得的预售收入，按照税收规定的预计计税毛利率计算的预计毛利额填入此行 。</a:t>
            </a:r>
            <a:r>
              <a:rPr lang="zh-CN" sz="2000" b="1" dirty="0">
                <a:solidFill>
                  <a:srgbClr val="0070C0"/>
                </a:solidFill>
                <a:latin typeface="微软雅黑" panose="020B0503020204020204" pitchFamily="34" charset="-122"/>
                <a:ea typeface="微软雅黑" panose="020B0503020204020204" pitchFamily="34" charset="-122"/>
                <a:sym typeface="+mn-ea"/>
              </a:rPr>
              <a:t>（</a:t>
            </a:r>
            <a:r>
              <a:rPr lang="en-US" altLang="zh-CN" sz="2000" b="1" dirty="0">
                <a:solidFill>
                  <a:srgbClr val="0070C0"/>
                </a:solidFill>
                <a:latin typeface="微软雅黑" panose="020B0503020204020204" pitchFamily="34" charset="-122"/>
                <a:ea typeface="微软雅黑" panose="020B0503020204020204" pitchFamily="34" charset="-122"/>
                <a:sym typeface="+mn-ea"/>
              </a:rPr>
              <a:t>1</a:t>
            </a:r>
            <a:r>
              <a:rPr lang="zh-CN" sz="2000" b="1" dirty="0">
                <a:solidFill>
                  <a:srgbClr val="0070C0"/>
                </a:solidFill>
                <a:latin typeface="微软雅黑" panose="020B0503020204020204" pitchFamily="34" charset="-122"/>
                <a:ea typeface="微软雅黑" panose="020B0503020204020204" pitchFamily="34" charset="-122"/>
                <a:sym typeface="+mn-ea"/>
              </a:rPr>
              <a:t>）</a:t>
            </a:r>
            <a:r>
              <a:rPr sz="2000" dirty="0">
                <a:latin typeface="微软雅黑" panose="020B0503020204020204" pitchFamily="34" charset="-122"/>
                <a:ea typeface="微软雅黑" panose="020B0503020204020204" pitchFamily="34" charset="-122"/>
                <a:sym typeface="+mn-ea"/>
              </a:rPr>
              <a:t>企业开发产品完工后，其未完工预售环节按照税收规定的预计计税毛利率计算的预计毛利额在汇算清缴时调整，月（季）度预缴纳税申报时不调整。</a:t>
            </a:r>
            <a:r>
              <a:rPr lang="zh-CN" sz="2000" b="1" dirty="0">
                <a:solidFill>
                  <a:srgbClr val="0070C0"/>
                </a:solidFill>
                <a:latin typeface="微软雅黑" panose="020B0503020204020204" pitchFamily="34" charset="-122"/>
                <a:ea typeface="微软雅黑" panose="020B0503020204020204" pitchFamily="34" charset="-122"/>
                <a:sym typeface="+mn-ea"/>
              </a:rPr>
              <a:t>（</a:t>
            </a:r>
            <a:r>
              <a:rPr lang="en-US" altLang="zh-CN" sz="2000" b="1" dirty="0">
                <a:solidFill>
                  <a:srgbClr val="0070C0"/>
                </a:solidFill>
                <a:latin typeface="微软雅黑" panose="020B0503020204020204" pitchFamily="34" charset="-122"/>
                <a:ea typeface="微软雅黑" panose="020B0503020204020204" pitchFamily="34" charset="-122"/>
                <a:sym typeface="+mn-ea"/>
              </a:rPr>
              <a:t>2</a:t>
            </a:r>
            <a:r>
              <a:rPr lang="zh-CN" sz="2000" b="1" dirty="0">
                <a:solidFill>
                  <a:srgbClr val="0070C0"/>
                </a:solidFill>
                <a:latin typeface="微软雅黑" panose="020B0503020204020204" pitchFamily="34" charset="-122"/>
                <a:ea typeface="微软雅黑" panose="020B0503020204020204" pitchFamily="34" charset="-122"/>
                <a:sym typeface="+mn-ea"/>
              </a:rPr>
              <a:t>）</a:t>
            </a:r>
            <a:r>
              <a:rPr sz="2000" dirty="0">
                <a:latin typeface="微软雅黑" panose="020B0503020204020204" pitchFamily="34" charset="-122"/>
                <a:ea typeface="微软雅黑" panose="020B0503020204020204" pitchFamily="34" charset="-122"/>
                <a:sym typeface="+mn-ea"/>
              </a:rPr>
              <a:t>本行填报金额不得小于本年上期申报金额。</a:t>
            </a:r>
            <a:endParaRPr sz="2000" dirty="0">
              <a:latin typeface="微软雅黑" panose="020B0503020204020204" pitchFamily="34" charset="-122"/>
              <a:ea typeface="微软雅黑" panose="020B0503020204020204" pitchFamily="34" charset="-122"/>
            </a:endParaRPr>
          </a:p>
          <a:p>
            <a:pPr algn="just" fontAlgn="auto">
              <a:lnSpc>
                <a:spcPct val="100000"/>
              </a:lnSpc>
            </a:pPr>
            <a:r>
              <a:rPr sz="2000" dirty="0">
                <a:latin typeface="微软雅黑" panose="020B0503020204020204" pitchFamily="34" charset="-122"/>
                <a:ea typeface="微软雅黑" panose="020B0503020204020204" pitchFamily="34" charset="-122"/>
                <a:sym typeface="+mn-ea"/>
              </a:rPr>
              <a:t>       </a:t>
            </a:r>
            <a:r>
              <a:rPr sz="2000" b="1" dirty="0">
                <a:solidFill>
                  <a:srgbClr val="FF0000"/>
                </a:solidFill>
                <a:latin typeface="微软雅黑" panose="020B0503020204020204" pitchFamily="34" charset="-122"/>
                <a:ea typeface="微软雅黑" panose="020B0503020204020204" pitchFamily="34" charset="-122"/>
                <a:sym typeface="+mn-ea"/>
              </a:rPr>
              <a:t>所以，本次调整后，不再强调（1）</a:t>
            </a:r>
            <a:r>
              <a:rPr lang="zh-CN" sz="2000" b="1" dirty="0">
                <a:solidFill>
                  <a:srgbClr val="FF0000"/>
                </a:solidFill>
                <a:latin typeface="微软雅黑" panose="020B0503020204020204" pitchFamily="34" charset="-122"/>
                <a:ea typeface="微软雅黑" panose="020B0503020204020204" pitchFamily="34" charset="-122"/>
                <a:sym typeface="+mn-ea"/>
              </a:rPr>
              <a:t>、</a:t>
            </a:r>
            <a:r>
              <a:rPr sz="2000" b="1" dirty="0">
                <a:solidFill>
                  <a:srgbClr val="FF0000"/>
                </a:solidFill>
                <a:latin typeface="微软雅黑" panose="020B0503020204020204" pitchFamily="34" charset="-122"/>
                <a:ea typeface="微软雅黑" panose="020B0503020204020204" pitchFamily="34" charset="-122"/>
                <a:sym typeface="+mn-ea"/>
              </a:rPr>
              <a:t>（2）事项。即取消了预计毛利额只能在年度汇缴时才能调整的规定，同时，“特定业务计算的应纳税所得额”填报数据不再强调必须小于本年上期申报金额。</a:t>
            </a:r>
            <a:endParaRPr sz="2000" b="1" dirty="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p:txBody>
          <a:bodyPr/>
          <a:lstStyle/>
          <a:p>
            <a:r>
              <a:rPr lang="zh-CN" altLang="en-US" dirty="0"/>
              <a:t>填报说明调整情况</a:t>
            </a:r>
            <a:endParaRPr lang="zh-CN" altLang="en-US" dirty="0"/>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044" y="0"/>
            <a:ext cx="4858182" cy="6889858"/>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占位符 3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p:cNvPicPr>
          <p:nvPr>
            <p:ph type="pic" sz="quarter" idx="11"/>
          </p:nvPr>
        </p:nvPicPr>
        <p:blipFill>
          <a:blip r:embed="rId1" cstate="print"/>
          <a:srcRect/>
          <a:stretch>
            <a:fillRect/>
          </a:stretch>
        </p: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矩形 2"/>
          <p:cNvSpPr/>
          <p:nvPr/>
        </p:nvSpPr>
        <p:spPr>
          <a:xfrm>
            <a:off x="0" y="1292660"/>
            <a:ext cx="12192000" cy="55970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85216" y="1154056"/>
            <a:ext cx="1055862" cy="98820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551797" y="1056902"/>
            <a:ext cx="10304780" cy="894714"/>
            <a:chOff x="464505" y="1473366"/>
            <a:chExt cx="14647560" cy="924431"/>
          </a:xfrm>
        </p:grpSpPr>
        <p:sp>
          <p:nvSpPr>
            <p:cNvPr id="15" name="矩形 14"/>
            <p:cNvSpPr/>
            <p:nvPr/>
          </p:nvSpPr>
          <p:spPr>
            <a:xfrm>
              <a:off x="464505" y="1473366"/>
              <a:ext cx="14647560" cy="924431"/>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702794" y="1473366"/>
              <a:ext cx="14254924" cy="921152"/>
            </a:xfrm>
            <a:prstGeom prst="rect">
              <a:avLst/>
            </a:prstGeom>
            <a:noFill/>
          </p:spPr>
          <p:txBody>
            <a:bodyPr wrap="square" rtlCol="0">
              <a:spAutoFit/>
            </a:bodyPr>
            <a:lstStyle/>
            <a:p>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r>
                <a:rPr sz="2400" b="1" dirty="0">
                  <a:ea typeface="微软雅黑" panose="020B0503020204020204" pitchFamily="34" charset="-122"/>
                  <a:sym typeface="+mn-ea"/>
                </a:rPr>
                <a:t>中华人民共和国企业所得税月（季）度预缴纳税申报表（A类，2018年版）</a:t>
              </a:r>
              <a:endParaRPr sz="2400" b="1" dirty="0">
                <a:ea typeface="微软雅黑" panose="020B0503020204020204" pitchFamily="34" charset="-122"/>
                <a:sym typeface="+mn-ea"/>
              </a:endParaRPr>
            </a:p>
          </p:txBody>
        </p:sp>
      </p:grpSp>
      <p:pic>
        <p:nvPicPr>
          <p:cNvPr id="6" name="图形 5" descr="表格"/>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659" y="1185468"/>
            <a:ext cx="914400" cy="914400"/>
          </a:xfrm>
          <a:prstGeom prst="rect">
            <a:avLst/>
          </a:prstGeom>
        </p:spPr>
      </p:pic>
      <p:sp>
        <p:nvSpPr>
          <p:cNvPr id="19" name="矩形 18"/>
          <p:cNvSpPr/>
          <p:nvPr/>
        </p:nvSpPr>
        <p:spPr>
          <a:xfrm>
            <a:off x="10300709" y="471876"/>
            <a:ext cx="1826142" cy="584775"/>
          </a:xfrm>
          <a:prstGeom prst="rect">
            <a:avLst/>
          </a:prstGeom>
          <a:solidFill>
            <a:srgbClr val="FFFF00"/>
          </a:solidFill>
        </p:spPr>
        <p:txBody>
          <a:bodyPr wrap="none" lIns="91440" tIns="45720" rIns="91440" bIns="45720">
            <a:spAutoFit/>
          </a:bodyPr>
          <a:lstStyle/>
          <a:p>
            <a:pPr algn="ctr"/>
            <a:r>
              <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政策要点</a:t>
            </a:r>
            <a:endPar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文本框 3"/>
          <p:cNvSpPr txBox="1"/>
          <p:nvPr/>
        </p:nvSpPr>
        <p:spPr>
          <a:xfrm>
            <a:off x="170180" y="2009775"/>
            <a:ext cx="11957685" cy="2861310"/>
          </a:xfrm>
          <a:prstGeom prst="rect">
            <a:avLst/>
          </a:prstGeom>
          <a:noFill/>
        </p:spPr>
        <p:txBody>
          <a:bodyPr wrap="square" rtlCol="0">
            <a:spAutoFit/>
          </a:bodyPr>
          <a:lstStyle/>
          <a:p>
            <a:pPr algn="just" fontAlgn="auto">
              <a:lnSpc>
                <a:spcPct val="150000"/>
              </a:lnSpc>
            </a:pPr>
            <a:r>
              <a:rPr sz="2400" b="1" dirty="0" err="1">
                <a:latin typeface="微软雅黑" panose="020B0503020204020204" pitchFamily="34" charset="-122"/>
                <a:ea typeface="微软雅黑" panose="020B0503020204020204" pitchFamily="34" charset="-122"/>
              </a:rPr>
              <a:t>具体</a:t>
            </a:r>
            <a:r>
              <a:rPr lang="zh-CN" sz="2400" b="1" dirty="0" err="1">
                <a:latin typeface="微软雅黑" panose="020B0503020204020204" pitchFamily="34" charset="-122"/>
                <a:ea typeface="微软雅黑" panose="020B0503020204020204" pitchFamily="34" charset="-122"/>
              </a:rPr>
              <a:t>调整</a:t>
            </a:r>
            <a:r>
              <a:rPr sz="2400" b="1" dirty="0" err="1">
                <a:latin typeface="微软雅黑" panose="020B0503020204020204" pitchFamily="34" charset="-122"/>
                <a:ea typeface="微软雅黑" panose="020B0503020204020204" pitchFamily="34" charset="-122"/>
              </a:rPr>
              <a:t>说明</a:t>
            </a:r>
            <a:endParaRPr sz="2400" b="1" dirty="0">
              <a:latin typeface="微软雅黑" panose="020B0503020204020204" pitchFamily="34" charset="-122"/>
              <a:ea typeface="微软雅黑" panose="020B0503020204020204" pitchFamily="34" charset="-122"/>
            </a:endParaRPr>
          </a:p>
          <a:p>
            <a:pPr algn="just" fontAlgn="auto">
              <a:lnSpc>
                <a:spcPct val="150000"/>
              </a:lnSpc>
            </a:pPr>
            <a:r>
              <a:rPr sz="2400" dirty="0">
                <a:latin typeface="微软雅黑" panose="020B0503020204020204" pitchFamily="34" charset="-122"/>
                <a:ea typeface="微软雅黑" panose="020B0503020204020204" pitchFamily="34" charset="-122"/>
              </a:rPr>
              <a:t>四是</a:t>
            </a:r>
            <a:r>
              <a:rPr sz="2400" b="1" dirty="0">
                <a:solidFill>
                  <a:srgbClr val="0070C0"/>
                </a:solidFill>
                <a:latin typeface="微软雅黑" panose="020B0503020204020204" pitchFamily="34" charset="-122"/>
                <a:ea typeface="微软雅黑" panose="020B0503020204020204" pitchFamily="34" charset="-122"/>
              </a:rPr>
              <a:t>2019年发布的经营性文化事业单位转制为企业的免征企业所得税、取得铁路债券利息收入减半征收企业所得税、集成电路设计和软件企业减免企业所得税等</a:t>
            </a:r>
            <a:r>
              <a:rPr sz="2400" dirty="0">
                <a:latin typeface="微软雅黑" panose="020B0503020204020204" pitchFamily="34" charset="-122"/>
                <a:ea typeface="微软雅黑" panose="020B0503020204020204" pitchFamily="34" charset="-122"/>
              </a:rPr>
              <a:t>延续或新出台税收优惠政策，由于不涉及表样调整，仅对上述政策涉及表单相应行次的填报说明进行修改。</a:t>
            </a:r>
            <a:endParaRPr sz="2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044" y="0"/>
            <a:ext cx="4858182" cy="6889858"/>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占位符 3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p:cNvPicPr>
          <p:nvPr>
            <p:ph type="pic" sz="quarter" idx="11"/>
          </p:nvPr>
        </p:nvPicPr>
        <p:blipFill>
          <a:blip r:embed="rId1" cstate="print"/>
          <a:srcRect/>
          <a:stretch>
            <a:fillRect/>
          </a:stretch>
        </p: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矩形 2"/>
          <p:cNvSpPr/>
          <p:nvPr/>
        </p:nvSpPr>
        <p:spPr>
          <a:xfrm>
            <a:off x="0" y="1260910"/>
            <a:ext cx="12192000" cy="55970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a:xfrm>
            <a:off x="2087245" y="2266315"/>
            <a:ext cx="8654415" cy="2091690"/>
          </a:xfrm>
        </p:spPr>
        <p:txBody>
          <a:bodyPr>
            <a:normAutofit/>
          </a:bodyPr>
          <a:lstStyle/>
          <a:p>
            <a:pPr algn="ctr"/>
            <a:r>
              <a:rPr lang="zh-CN" altLang="en-US" sz="3600" dirty="0"/>
              <a:t>中华人民共和国企业所得税月（季）度</a:t>
            </a:r>
            <a:endParaRPr lang="zh-CN" altLang="en-US" sz="3600" dirty="0"/>
          </a:p>
          <a:p>
            <a:pPr algn="ctr"/>
            <a:r>
              <a:rPr lang="zh-CN" altLang="en-US" sz="3600" dirty="0"/>
              <a:t>预缴和年度纳税申报表（B类，2018年版）</a:t>
            </a:r>
            <a:endParaRPr lang="zh-CN" altLang="en-US" sz="36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p:txBody>
          <a:bodyPr/>
          <a:lstStyle/>
          <a:p>
            <a:r>
              <a:rPr lang="zh-CN" altLang="en-US" dirty="0"/>
              <a:t>表样调整情况</a:t>
            </a:r>
            <a:endParaRPr lang="zh-CN" altLang="en-US" dirty="0"/>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044" y="0"/>
            <a:ext cx="4858182" cy="6889858"/>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占位符 3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p:cNvPicPr>
          <p:nvPr>
            <p:ph type="pic" sz="quarter" idx="11"/>
          </p:nvPr>
        </p:nvPicPr>
        <p:blipFill>
          <a:blip r:embed="rId1" cstate="print"/>
          <a:srcRect/>
          <a:stretch>
            <a:fillRect/>
          </a:stretch>
        </p: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矩形 2"/>
          <p:cNvSpPr/>
          <p:nvPr/>
        </p:nvSpPr>
        <p:spPr>
          <a:xfrm>
            <a:off x="0" y="1260910"/>
            <a:ext cx="12192000" cy="55970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85216" y="1154056"/>
            <a:ext cx="1055862" cy="98820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551797" y="1056902"/>
            <a:ext cx="10304780" cy="894714"/>
            <a:chOff x="464505" y="1473366"/>
            <a:chExt cx="14647560" cy="924431"/>
          </a:xfrm>
        </p:grpSpPr>
        <p:sp>
          <p:nvSpPr>
            <p:cNvPr id="15" name="矩形 14"/>
            <p:cNvSpPr/>
            <p:nvPr/>
          </p:nvSpPr>
          <p:spPr>
            <a:xfrm>
              <a:off x="464505" y="1473366"/>
              <a:ext cx="14647560" cy="924431"/>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702794" y="1473366"/>
              <a:ext cx="14254924" cy="857511"/>
            </a:xfrm>
            <a:prstGeom prst="rect">
              <a:avLst/>
            </a:prstGeom>
            <a:noFill/>
          </p:spPr>
          <p:txBody>
            <a:bodyPr wrap="square" rtlCol="0">
              <a:spAutoFit/>
            </a:bodyPr>
            <a:lstStyle/>
            <a:p>
              <a:r>
                <a:rPr sz="2400" b="1" dirty="0">
                  <a:ea typeface="微软雅黑" panose="020B0503020204020204" pitchFamily="34" charset="-122"/>
                  <a:sym typeface="+mn-ea"/>
                </a:rPr>
                <a:t>中华人民共和国企业所得税月（季）度预缴和年度纳税申报表（B类，2018年版）</a:t>
              </a:r>
              <a:endParaRPr sz="2400" b="1" dirty="0">
                <a:ea typeface="微软雅黑" panose="020B0503020204020204" pitchFamily="34" charset="-122"/>
                <a:sym typeface="+mn-ea"/>
              </a:endParaRPr>
            </a:p>
          </p:txBody>
        </p:sp>
      </p:grpSp>
      <p:pic>
        <p:nvPicPr>
          <p:cNvPr id="6" name="图形 5" descr="表格"/>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659" y="1185468"/>
            <a:ext cx="914400" cy="914400"/>
          </a:xfrm>
          <a:prstGeom prst="rect">
            <a:avLst/>
          </a:prstGeom>
        </p:spPr>
      </p:pic>
      <p:sp>
        <p:nvSpPr>
          <p:cNvPr id="19" name="矩形 18"/>
          <p:cNvSpPr/>
          <p:nvPr/>
        </p:nvSpPr>
        <p:spPr>
          <a:xfrm>
            <a:off x="10300709" y="471876"/>
            <a:ext cx="1826142" cy="584775"/>
          </a:xfrm>
          <a:prstGeom prst="rect">
            <a:avLst/>
          </a:prstGeom>
          <a:solidFill>
            <a:srgbClr val="FFFF00"/>
          </a:solidFill>
        </p:spPr>
        <p:txBody>
          <a:bodyPr wrap="none" lIns="91440" tIns="45720" rIns="91440" bIns="45720">
            <a:spAutoFit/>
          </a:bodyPr>
          <a:lstStyle/>
          <a:p>
            <a:pPr algn="ctr"/>
            <a:r>
              <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政策要点</a:t>
            </a:r>
            <a:endPar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文本框 3"/>
          <p:cNvSpPr txBox="1"/>
          <p:nvPr/>
        </p:nvSpPr>
        <p:spPr>
          <a:xfrm>
            <a:off x="234315" y="2042160"/>
            <a:ext cx="11957685" cy="4523105"/>
          </a:xfrm>
          <a:prstGeom prst="rect">
            <a:avLst/>
          </a:prstGeom>
          <a:noFill/>
        </p:spPr>
        <p:txBody>
          <a:bodyPr wrap="square" rtlCol="0">
            <a:spAutoFit/>
          </a:bodyPr>
          <a:lstStyle/>
          <a:p>
            <a:pPr algn="just" fontAlgn="auto">
              <a:lnSpc>
                <a:spcPct val="150000"/>
              </a:lnSpc>
            </a:pPr>
            <a:r>
              <a:rPr sz="2400" b="1" dirty="0" err="1">
                <a:latin typeface="微软雅黑" panose="020B0503020204020204" pitchFamily="34" charset="-122"/>
                <a:ea typeface="微软雅黑" panose="020B0503020204020204" pitchFamily="34" charset="-122"/>
              </a:rPr>
              <a:t>具体</a:t>
            </a:r>
            <a:r>
              <a:rPr lang="zh-CN" sz="2400" b="1" dirty="0" err="1">
                <a:latin typeface="微软雅黑" panose="020B0503020204020204" pitchFamily="34" charset="-122"/>
                <a:ea typeface="微软雅黑" panose="020B0503020204020204" pitchFamily="34" charset="-122"/>
              </a:rPr>
              <a:t>调整</a:t>
            </a:r>
            <a:r>
              <a:rPr sz="2400" b="1" dirty="0" err="1">
                <a:latin typeface="微软雅黑" panose="020B0503020204020204" pitchFamily="34" charset="-122"/>
                <a:ea typeface="微软雅黑" panose="020B0503020204020204" pitchFamily="34" charset="-122"/>
              </a:rPr>
              <a:t>说明</a:t>
            </a:r>
            <a:endParaRPr sz="2400" b="1" dirty="0">
              <a:latin typeface="微软雅黑" panose="020B0503020204020204" pitchFamily="34" charset="-122"/>
              <a:ea typeface="微软雅黑" panose="020B0503020204020204" pitchFamily="34" charset="-122"/>
            </a:endParaRPr>
          </a:p>
          <a:p>
            <a:pPr algn="just" fontAlgn="auto">
              <a:lnSpc>
                <a:spcPct val="150000"/>
              </a:lnSpc>
            </a:pPr>
            <a:r>
              <a:rPr sz="2400" dirty="0">
                <a:latin typeface="微软雅黑" panose="020B0503020204020204" pitchFamily="34" charset="-122"/>
                <a:ea typeface="微软雅黑" panose="020B0503020204020204" pitchFamily="34" charset="-122"/>
              </a:rPr>
              <a:t>一是在原表</a:t>
            </a:r>
            <a:r>
              <a:rPr sz="2400" b="1" dirty="0">
                <a:solidFill>
                  <a:srgbClr val="0070C0"/>
                </a:solidFill>
                <a:latin typeface="微软雅黑" panose="020B0503020204020204" pitchFamily="34" charset="-122"/>
                <a:ea typeface="微软雅黑" panose="020B0503020204020204" pitchFamily="34" charset="-122"/>
              </a:rPr>
              <a:t>“符合条件的居民企业之间的股息、红利等权益性投资收益免征企业所得税”</a:t>
            </a:r>
            <a:r>
              <a:rPr sz="2400" dirty="0">
                <a:latin typeface="微软雅黑" panose="020B0503020204020204" pitchFamily="34" charset="-122"/>
                <a:ea typeface="微软雅黑" panose="020B0503020204020204" pitchFamily="34" charset="-122"/>
              </a:rPr>
              <a:t>项目下，增加两个“其中”项内容，分别是“</a:t>
            </a:r>
            <a:r>
              <a:rPr sz="2400" b="1" dirty="0">
                <a:solidFill>
                  <a:srgbClr val="FF0000"/>
                </a:solidFill>
                <a:latin typeface="微软雅黑" panose="020B0503020204020204" pitchFamily="34" charset="-122"/>
                <a:ea typeface="微软雅黑" panose="020B0503020204020204" pitchFamily="34" charset="-122"/>
              </a:rPr>
              <a:t>居民企业持有创新企业CDR取得的股息红利所得免征企业所得税”“符合条件的居民企业之间属于股息、红利性质的永续债利息收入免征企业所得税”</a:t>
            </a:r>
            <a:r>
              <a:rPr sz="2400" dirty="0">
                <a:latin typeface="微软雅黑" panose="020B0503020204020204" pitchFamily="34" charset="-122"/>
                <a:ea typeface="微软雅黑" panose="020B0503020204020204" pitchFamily="34" charset="-122"/>
              </a:rPr>
              <a:t>，作为调整后表样的第8行和第9行，用于纳税人填报享受居民企业持有创新企业CDR取得的股息红利所得免征企业所得税政策和永续债利息收入适用企业所得税法规定的居民企业之间的股息、红利等权益性投资收益免征企业所得税规定政策的税收优惠情况。</a:t>
            </a:r>
            <a:endParaRPr lang="zh-CN" altLang="en-US" sz="2400"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p:txBody>
          <a:bodyPr/>
          <a:lstStyle/>
          <a:p>
            <a:r>
              <a:rPr lang="zh-CN" altLang="en-US" dirty="0"/>
              <a:t>表样调整情况</a:t>
            </a:r>
            <a:endParaRPr lang="zh-CN" altLang="en-US" dirty="0"/>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044" y="0"/>
            <a:ext cx="4858182" cy="6889858"/>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占位符 3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p:cNvPicPr>
          <p:nvPr>
            <p:ph type="pic" sz="quarter" idx="11"/>
          </p:nvPr>
        </p:nvPicPr>
        <p:blipFill>
          <a:blip r:embed="rId1" cstate="print"/>
          <a:srcRect/>
          <a:stretch>
            <a:fillRect/>
          </a:stretch>
        </p: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矩形 2"/>
          <p:cNvSpPr/>
          <p:nvPr/>
        </p:nvSpPr>
        <p:spPr>
          <a:xfrm>
            <a:off x="0" y="1292660"/>
            <a:ext cx="12192000" cy="55970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85216" y="1154056"/>
            <a:ext cx="1055862" cy="98820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551797" y="1056902"/>
            <a:ext cx="10304780" cy="894714"/>
            <a:chOff x="464505" y="1473366"/>
            <a:chExt cx="14647560" cy="924431"/>
          </a:xfrm>
        </p:grpSpPr>
        <p:sp>
          <p:nvSpPr>
            <p:cNvPr id="15" name="矩形 14"/>
            <p:cNvSpPr/>
            <p:nvPr/>
          </p:nvSpPr>
          <p:spPr>
            <a:xfrm>
              <a:off x="464505" y="1473366"/>
              <a:ext cx="14647560" cy="924431"/>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702794" y="1473366"/>
              <a:ext cx="14254924" cy="857511"/>
            </a:xfrm>
            <a:prstGeom prst="rect">
              <a:avLst/>
            </a:prstGeom>
            <a:noFill/>
          </p:spPr>
          <p:txBody>
            <a:bodyPr wrap="square" rtlCol="0">
              <a:spAutoFit/>
            </a:bodyPr>
            <a:lstStyle/>
            <a:p>
              <a:pPr algn="l">
                <a:buClrTx/>
                <a:buSzTx/>
                <a:buFontTx/>
              </a:pPr>
              <a:r>
                <a:rPr sz="2400" b="1" dirty="0">
                  <a:ea typeface="微软雅黑" panose="020B0503020204020204" pitchFamily="34" charset="-122"/>
                </a:rPr>
                <a:t>中华人民共和国企业所得税月（季）度预缴和年度纳税申报表（B类，2018年版）</a:t>
              </a:r>
              <a:endParaRPr sz="2400" b="1" dirty="0">
                <a:ea typeface="微软雅黑" panose="020B0503020204020204" pitchFamily="34" charset="-122"/>
              </a:endParaRPr>
            </a:p>
          </p:txBody>
        </p:sp>
      </p:grpSp>
      <p:pic>
        <p:nvPicPr>
          <p:cNvPr id="6" name="图形 5" descr="表格"/>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659" y="1185468"/>
            <a:ext cx="914400" cy="914400"/>
          </a:xfrm>
          <a:prstGeom prst="rect">
            <a:avLst/>
          </a:prstGeom>
        </p:spPr>
      </p:pic>
      <p:sp>
        <p:nvSpPr>
          <p:cNvPr id="19" name="矩形 18"/>
          <p:cNvSpPr/>
          <p:nvPr/>
        </p:nvSpPr>
        <p:spPr>
          <a:xfrm>
            <a:off x="10309540" y="471876"/>
            <a:ext cx="1808480" cy="583565"/>
          </a:xfrm>
          <a:prstGeom prst="rect">
            <a:avLst/>
          </a:prstGeom>
          <a:solidFill>
            <a:srgbClr val="FFFF00"/>
          </a:solidFill>
        </p:spPr>
        <p:txBody>
          <a:bodyPr wrap="none" lIns="91440" tIns="45720" rIns="91440" bIns="45720">
            <a:spAutoFit/>
          </a:bodyPr>
          <a:lstStyle/>
          <a:p>
            <a:pPr algn="ctr"/>
            <a:r>
              <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表样调整</a:t>
            </a:r>
            <a:endPar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graphicFrame>
        <p:nvGraphicFramePr>
          <p:cNvPr id="4" name="表格 3"/>
          <p:cNvGraphicFramePr/>
          <p:nvPr/>
        </p:nvGraphicFramePr>
        <p:xfrm>
          <a:off x="6073775" y="2302510"/>
          <a:ext cx="5922010" cy="2560320"/>
        </p:xfrm>
        <a:graphic>
          <a:graphicData uri="http://schemas.openxmlformats.org/drawingml/2006/table">
            <a:tbl>
              <a:tblPr firstRow="1" bandRow="1">
                <a:tableStyleId>{5940675A-B579-460E-94D1-54222C63F5DA}</a:tableStyleId>
              </a:tblPr>
              <a:tblGrid>
                <a:gridCol w="436245"/>
                <a:gridCol w="4358640"/>
                <a:gridCol w="1127125"/>
              </a:tblGrid>
              <a:tr h="228600">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行次</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项　　　　目</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本年累计金额</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17780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5</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符合条件的居民企业之间的股息、红利等权益性投资收益免征企业所得税</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 </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15240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6</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其中：通过沪港通投资且连续持有H股满12个月取得的股息红利所得免征企业所得税</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 </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16510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7</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通过深港通投资且连续持有H股满12个月取得的股息红利所得免征企业所得税</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 </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16510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8</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居民企业持有创新企业CDR取得的股息红利所得免征企业所得税</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 </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16510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9</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符合条件的居民企业之间属于股息、红利性质的永续债利息收入免征企业所得税</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bl>
          </a:graphicData>
        </a:graphic>
      </p:graphicFrame>
      <p:sp>
        <p:nvSpPr>
          <p:cNvPr id="11" name="圆角矩形 10"/>
          <p:cNvSpPr/>
          <p:nvPr/>
        </p:nvSpPr>
        <p:spPr>
          <a:xfrm>
            <a:off x="6224270" y="2548255"/>
            <a:ext cx="4704715" cy="2453005"/>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nvSpPr>
        <p:spPr>
          <a:xfrm>
            <a:off x="11299190" y="1948180"/>
            <a:ext cx="696595" cy="71310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solidFill>
                  <a:srgbClr val="FFFF00"/>
                </a:solidFill>
              </a:rPr>
              <a:t>新</a:t>
            </a:r>
            <a:endParaRPr lang="zh-CN" altLang="en-US" sz="3200" b="1">
              <a:solidFill>
                <a:srgbClr val="FFFF00"/>
              </a:solidFill>
            </a:endParaRPr>
          </a:p>
        </p:txBody>
      </p:sp>
      <p:pic>
        <p:nvPicPr>
          <p:cNvPr id="5" name="图片 4"/>
          <p:cNvPicPr>
            <a:picLocks noChangeAspect="1"/>
          </p:cNvPicPr>
          <p:nvPr/>
        </p:nvPicPr>
        <p:blipFill>
          <a:blip r:embed="rId3"/>
          <a:stretch>
            <a:fillRect/>
          </a:stretch>
        </p:blipFill>
        <p:spPr>
          <a:xfrm>
            <a:off x="637540" y="2302510"/>
            <a:ext cx="5253990" cy="301625"/>
          </a:xfrm>
          <a:prstGeom prst="rect">
            <a:avLst/>
          </a:prstGeom>
        </p:spPr>
      </p:pic>
      <p:pic>
        <p:nvPicPr>
          <p:cNvPr id="20" name="图片 19"/>
          <p:cNvPicPr>
            <a:picLocks noChangeAspect="1"/>
          </p:cNvPicPr>
          <p:nvPr/>
        </p:nvPicPr>
        <p:blipFill>
          <a:blip r:embed="rId4"/>
          <a:stretch>
            <a:fillRect/>
          </a:stretch>
        </p:blipFill>
        <p:spPr>
          <a:xfrm>
            <a:off x="508000" y="2604135"/>
            <a:ext cx="5193030" cy="1348740"/>
          </a:xfrm>
          <a:prstGeom prst="rect">
            <a:avLst/>
          </a:prstGeom>
        </p:spPr>
      </p:pic>
      <p:sp>
        <p:nvSpPr>
          <p:cNvPr id="17" name="圆角矩形 16"/>
          <p:cNvSpPr/>
          <p:nvPr/>
        </p:nvSpPr>
        <p:spPr>
          <a:xfrm>
            <a:off x="959485" y="2548890"/>
            <a:ext cx="3769360" cy="140462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3" name="直接箭头连接符 12"/>
          <p:cNvCxnSpPr/>
          <p:nvPr/>
        </p:nvCxnSpPr>
        <p:spPr>
          <a:xfrm flipV="1">
            <a:off x="4728845" y="3516630"/>
            <a:ext cx="1495425" cy="952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5308600" y="1948180"/>
            <a:ext cx="696595" cy="71310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solidFill>
                  <a:srgbClr val="FFFF00"/>
                </a:solidFill>
              </a:rPr>
              <a:t>旧</a:t>
            </a:r>
            <a:endParaRPr lang="zh-CN" altLang="en-US" sz="3200" b="1">
              <a:solidFill>
                <a:srgbClr val="FFFF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p:txBody>
          <a:bodyPr/>
          <a:lstStyle/>
          <a:p>
            <a:r>
              <a:rPr lang="zh-CN" altLang="en-US" dirty="0"/>
              <a:t>表样调整情况</a:t>
            </a:r>
            <a:endParaRPr lang="zh-CN" altLang="en-US" dirty="0"/>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044" y="0"/>
            <a:ext cx="4858182" cy="6889858"/>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占位符 3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p:cNvPicPr>
          <p:nvPr>
            <p:ph type="pic" sz="quarter" idx="11"/>
          </p:nvPr>
        </p:nvPicPr>
        <p:blipFill>
          <a:blip r:embed="rId1" cstate="print"/>
          <a:srcRect/>
          <a:stretch>
            <a:fillRect/>
          </a:stretch>
        </p: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矩形 2"/>
          <p:cNvSpPr/>
          <p:nvPr/>
        </p:nvSpPr>
        <p:spPr>
          <a:xfrm>
            <a:off x="0" y="1260910"/>
            <a:ext cx="12192000" cy="55970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85216" y="1154056"/>
            <a:ext cx="1055862" cy="98820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551797" y="1056902"/>
            <a:ext cx="10304780" cy="894714"/>
            <a:chOff x="464505" y="1473366"/>
            <a:chExt cx="14647560" cy="924431"/>
          </a:xfrm>
        </p:grpSpPr>
        <p:sp>
          <p:nvSpPr>
            <p:cNvPr id="15" name="矩形 14"/>
            <p:cNvSpPr/>
            <p:nvPr/>
          </p:nvSpPr>
          <p:spPr>
            <a:xfrm>
              <a:off x="464505" y="1473366"/>
              <a:ext cx="14647560" cy="924431"/>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702794" y="1473366"/>
              <a:ext cx="14254924" cy="857511"/>
            </a:xfrm>
            <a:prstGeom prst="rect">
              <a:avLst/>
            </a:prstGeom>
            <a:noFill/>
          </p:spPr>
          <p:txBody>
            <a:bodyPr wrap="square" rtlCol="0">
              <a:spAutoFit/>
            </a:bodyPr>
            <a:lstStyle/>
            <a:p>
              <a:r>
                <a:rPr sz="2400" b="1" dirty="0">
                  <a:ea typeface="微软雅黑" panose="020B0503020204020204" pitchFamily="34" charset="-122"/>
                  <a:sym typeface="+mn-ea"/>
                </a:rPr>
                <a:t>中华人民共和国企业所得税月（季）度预缴和年度纳税申报表（B类，2018年版）</a:t>
              </a:r>
              <a:endParaRPr sz="2400" b="1" dirty="0">
                <a:ea typeface="微软雅黑" panose="020B0503020204020204" pitchFamily="34" charset="-122"/>
                <a:sym typeface="+mn-ea"/>
              </a:endParaRPr>
            </a:p>
          </p:txBody>
        </p:sp>
      </p:grpSp>
      <p:pic>
        <p:nvPicPr>
          <p:cNvPr id="6" name="图形 5" descr="表格"/>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659" y="1185468"/>
            <a:ext cx="914400" cy="914400"/>
          </a:xfrm>
          <a:prstGeom prst="rect">
            <a:avLst/>
          </a:prstGeom>
        </p:spPr>
      </p:pic>
      <p:sp>
        <p:nvSpPr>
          <p:cNvPr id="19" name="矩形 18"/>
          <p:cNvSpPr/>
          <p:nvPr/>
        </p:nvSpPr>
        <p:spPr>
          <a:xfrm>
            <a:off x="10300709" y="471876"/>
            <a:ext cx="1826142" cy="584775"/>
          </a:xfrm>
          <a:prstGeom prst="rect">
            <a:avLst/>
          </a:prstGeom>
          <a:solidFill>
            <a:srgbClr val="FFFF00"/>
          </a:solidFill>
        </p:spPr>
        <p:txBody>
          <a:bodyPr wrap="none" lIns="91440" tIns="45720" rIns="91440" bIns="45720">
            <a:spAutoFit/>
          </a:bodyPr>
          <a:lstStyle/>
          <a:p>
            <a:pPr algn="ctr"/>
            <a:r>
              <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政策要点</a:t>
            </a:r>
            <a:endPar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文本框 3"/>
          <p:cNvSpPr txBox="1"/>
          <p:nvPr/>
        </p:nvSpPr>
        <p:spPr>
          <a:xfrm>
            <a:off x="169545" y="2099945"/>
            <a:ext cx="11957685" cy="2306955"/>
          </a:xfrm>
          <a:prstGeom prst="rect">
            <a:avLst/>
          </a:prstGeom>
          <a:noFill/>
        </p:spPr>
        <p:txBody>
          <a:bodyPr wrap="square" rtlCol="0">
            <a:spAutoFit/>
          </a:bodyPr>
          <a:lstStyle/>
          <a:p>
            <a:pPr algn="just" fontAlgn="auto">
              <a:lnSpc>
                <a:spcPct val="150000"/>
              </a:lnSpc>
            </a:pPr>
            <a:r>
              <a:rPr sz="2400" b="1" dirty="0" err="1">
                <a:latin typeface="微软雅黑" panose="020B0503020204020204" pitchFamily="34" charset="-122"/>
                <a:ea typeface="微软雅黑" panose="020B0503020204020204" pitchFamily="34" charset="-122"/>
              </a:rPr>
              <a:t>具体</a:t>
            </a:r>
            <a:r>
              <a:rPr lang="zh-CN" sz="2400" b="1" dirty="0" err="1">
                <a:latin typeface="微软雅黑" panose="020B0503020204020204" pitchFamily="34" charset="-122"/>
                <a:ea typeface="微软雅黑" panose="020B0503020204020204" pitchFamily="34" charset="-122"/>
              </a:rPr>
              <a:t>调整</a:t>
            </a:r>
            <a:r>
              <a:rPr sz="2400" b="1" dirty="0" err="1">
                <a:latin typeface="微软雅黑" panose="020B0503020204020204" pitchFamily="34" charset="-122"/>
                <a:ea typeface="微软雅黑" panose="020B0503020204020204" pitchFamily="34" charset="-122"/>
              </a:rPr>
              <a:t>说明</a:t>
            </a:r>
            <a:endParaRPr sz="2400" b="1" dirty="0">
              <a:latin typeface="微软雅黑" panose="020B0503020204020204" pitchFamily="34" charset="-122"/>
              <a:ea typeface="微软雅黑" panose="020B0503020204020204" pitchFamily="34" charset="-122"/>
            </a:endParaRPr>
          </a:p>
          <a:p>
            <a:pPr algn="just" fontAlgn="auto">
              <a:lnSpc>
                <a:spcPct val="150000"/>
              </a:lnSpc>
            </a:pPr>
            <a:endParaRPr sz="2400" dirty="0">
              <a:latin typeface="微软雅黑" panose="020B0503020204020204" pitchFamily="34" charset="-122"/>
              <a:ea typeface="微软雅黑" panose="020B0503020204020204" pitchFamily="34" charset="-122"/>
            </a:endParaRPr>
          </a:p>
          <a:p>
            <a:pPr algn="just" fontAlgn="auto">
              <a:lnSpc>
                <a:spcPct val="150000"/>
              </a:lnSpc>
            </a:pPr>
            <a:r>
              <a:rPr sz="2400" dirty="0">
                <a:latin typeface="微软雅黑" panose="020B0503020204020204" pitchFamily="34" charset="-122"/>
                <a:ea typeface="微软雅黑" panose="020B0503020204020204" pitchFamily="34" charset="-122"/>
              </a:rPr>
              <a:t>　　二是将原表第8行至第17行顺延调整为第10行至第19行。</a:t>
            </a:r>
            <a:endParaRPr sz="2400" dirty="0">
              <a:latin typeface="微软雅黑" panose="020B0503020204020204" pitchFamily="34" charset="-122"/>
              <a:ea typeface="微软雅黑" panose="020B0503020204020204" pitchFamily="34" charset="-122"/>
            </a:endParaRPr>
          </a:p>
          <a:p>
            <a:pPr algn="just" fontAlgn="auto">
              <a:lnSpc>
                <a:spcPct val="150000"/>
              </a:lnSpc>
            </a:pPr>
            <a:endParaRPr lang="zh-CN" altLang="en-US" sz="2400"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p:txBody>
          <a:bodyPr/>
          <a:lstStyle/>
          <a:p>
            <a:r>
              <a:rPr lang="zh-CN" altLang="en-US" dirty="0"/>
              <a:t>表样调整情况</a:t>
            </a:r>
            <a:endParaRPr lang="zh-CN" altLang="en-US" dirty="0"/>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044" y="0"/>
            <a:ext cx="4858182" cy="6889858"/>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占位符 3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p:cNvPicPr>
          <p:nvPr>
            <p:ph type="pic" sz="quarter" idx="11"/>
          </p:nvPr>
        </p:nvPicPr>
        <p:blipFill>
          <a:blip r:embed="rId1" cstate="print"/>
          <a:srcRect/>
          <a:stretch>
            <a:fillRect/>
          </a:stretch>
        </p: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矩形 2"/>
          <p:cNvSpPr/>
          <p:nvPr/>
        </p:nvSpPr>
        <p:spPr>
          <a:xfrm>
            <a:off x="0" y="1243130"/>
            <a:ext cx="12192000" cy="55970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85216" y="1154056"/>
            <a:ext cx="1055862" cy="98820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551797" y="1056902"/>
            <a:ext cx="10304780" cy="894714"/>
            <a:chOff x="464505" y="1473366"/>
            <a:chExt cx="14647560" cy="924431"/>
          </a:xfrm>
        </p:grpSpPr>
        <p:sp>
          <p:nvSpPr>
            <p:cNvPr id="15" name="矩形 14"/>
            <p:cNvSpPr/>
            <p:nvPr/>
          </p:nvSpPr>
          <p:spPr>
            <a:xfrm>
              <a:off x="464505" y="1473366"/>
              <a:ext cx="14647560" cy="924431"/>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702794" y="1473366"/>
              <a:ext cx="14254924" cy="857511"/>
            </a:xfrm>
            <a:prstGeom prst="rect">
              <a:avLst/>
            </a:prstGeom>
            <a:noFill/>
          </p:spPr>
          <p:txBody>
            <a:bodyPr wrap="square" rtlCol="0">
              <a:spAutoFit/>
            </a:bodyPr>
            <a:lstStyle/>
            <a:p>
              <a:pPr algn="l">
                <a:buClrTx/>
                <a:buSzTx/>
                <a:buFontTx/>
              </a:pPr>
              <a:r>
                <a:rPr sz="2400" b="1" dirty="0">
                  <a:ea typeface="微软雅黑" panose="020B0503020204020204" pitchFamily="34" charset="-122"/>
                </a:rPr>
                <a:t>中华人民共和国企业所得税月（季）度预缴和年度纳税申报表（B类，2018年版）</a:t>
              </a:r>
              <a:endParaRPr sz="2400" b="1" dirty="0">
                <a:ea typeface="微软雅黑" panose="020B0503020204020204" pitchFamily="34" charset="-122"/>
              </a:endParaRPr>
            </a:p>
          </p:txBody>
        </p:sp>
      </p:grpSp>
      <p:pic>
        <p:nvPicPr>
          <p:cNvPr id="6" name="图形 5" descr="表格"/>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659" y="1185468"/>
            <a:ext cx="914400" cy="914400"/>
          </a:xfrm>
          <a:prstGeom prst="rect">
            <a:avLst/>
          </a:prstGeom>
        </p:spPr>
      </p:pic>
      <p:sp>
        <p:nvSpPr>
          <p:cNvPr id="19" name="矩形 18"/>
          <p:cNvSpPr/>
          <p:nvPr/>
        </p:nvSpPr>
        <p:spPr>
          <a:xfrm>
            <a:off x="10309540" y="471876"/>
            <a:ext cx="1808480" cy="583565"/>
          </a:xfrm>
          <a:prstGeom prst="rect">
            <a:avLst/>
          </a:prstGeom>
          <a:solidFill>
            <a:srgbClr val="FFFF00"/>
          </a:solidFill>
        </p:spPr>
        <p:txBody>
          <a:bodyPr wrap="none" lIns="91440" tIns="45720" rIns="91440" bIns="45720">
            <a:spAutoFit/>
          </a:bodyPr>
          <a:lstStyle/>
          <a:p>
            <a:pPr algn="ctr"/>
            <a:r>
              <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表样调整</a:t>
            </a:r>
            <a:endPar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5" name="图片 4"/>
          <p:cNvPicPr>
            <a:picLocks noChangeAspect="1"/>
          </p:cNvPicPr>
          <p:nvPr/>
        </p:nvPicPr>
        <p:blipFill>
          <a:blip r:embed="rId3"/>
          <a:stretch>
            <a:fillRect/>
          </a:stretch>
        </p:blipFill>
        <p:spPr>
          <a:xfrm>
            <a:off x="637540" y="2302510"/>
            <a:ext cx="5253990" cy="301625"/>
          </a:xfrm>
          <a:prstGeom prst="rect">
            <a:avLst/>
          </a:prstGeom>
        </p:spPr>
      </p:pic>
      <p:pic>
        <p:nvPicPr>
          <p:cNvPr id="7" name="图片 6"/>
          <p:cNvPicPr>
            <a:picLocks noChangeAspect="1"/>
          </p:cNvPicPr>
          <p:nvPr/>
        </p:nvPicPr>
        <p:blipFill>
          <a:blip r:embed="rId4"/>
          <a:stretch>
            <a:fillRect/>
          </a:stretch>
        </p:blipFill>
        <p:spPr>
          <a:xfrm>
            <a:off x="471170" y="2604135"/>
            <a:ext cx="5247005" cy="2727325"/>
          </a:xfrm>
          <a:prstGeom prst="rect">
            <a:avLst/>
          </a:prstGeom>
        </p:spPr>
      </p:pic>
      <p:sp>
        <p:nvSpPr>
          <p:cNvPr id="17" name="圆角矩形 16"/>
          <p:cNvSpPr/>
          <p:nvPr/>
        </p:nvSpPr>
        <p:spPr>
          <a:xfrm>
            <a:off x="471170" y="2548255"/>
            <a:ext cx="708660" cy="298704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aphicFrame>
        <p:nvGraphicFramePr>
          <p:cNvPr id="9" name="表格 8"/>
          <p:cNvGraphicFramePr/>
          <p:nvPr/>
        </p:nvGraphicFramePr>
        <p:xfrm>
          <a:off x="6081713" y="2260600"/>
          <a:ext cx="5217160" cy="3627120"/>
        </p:xfrm>
        <a:graphic>
          <a:graphicData uri="http://schemas.openxmlformats.org/drawingml/2006/table">
            <a:tbl>
              <a:tblPr firstRow="1" bandRow="1">
                <a:tableStyleId>{5940675A-B579-460E-94D1-54222C63F5DA}</a:tableStyleId>
              </a:tblPr>
              <a:tblGrid>
                <a:gridCol w="614680"/>
                <a:gridCol w="4074478"/>
                <a:gridCol w="528002"/>
              </a:tblGrid>
              <a:tr h="640080">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行次</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项　　　　目</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本年累计金额</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13970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10</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      投资者从证券投资基金分配中取得的收入免征企业所得税</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 </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13970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11</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      取得的地方政府债券利息收入免征企业所得税</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 </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13970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12</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应税收入额（1-2-3） \ 成本费用总额</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 </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12700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13</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税务机关核定的应税所得率（%）</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 </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42672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14</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应纳税所得额（第12×13行） \ [第12行÷（1-第13行）×第13行]</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 </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15</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税率（25%）</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 </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16</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应纳所得税额（14×15）</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 </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20320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17</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减：符合条件的小型微利企业减免企业所得税</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 </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19050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18</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减：实际已缴纳所得税额</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 </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19050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19</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本期应补（退）所得税额（16-17-18） \ 税务机关核定本期应纳所得税额</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bl>
          </a:graphicData>
        </a:graphic>
      </p:graphicFrame>
      <p:sp>
        <p:nvSpPr>
          <p:cNvPr id="11" name="圆角矩形 10"/>
          <p:cNvSpPr/>
          <p:nvPr/>
        </p:nvSpPr>
        <p:spPr>
          <a:xfrm>
            <a:off x="6224270" y="2922905"/>
            <a:ext cx="478155" cy="2853055"/>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3" name="直接箭头连接符 12"/>
          <p:cNvCxnSpPr/>
          <p:nvPr/>
        </p:nvCxnSpPr>
        <p:spPr>
          <a:xfrm flipV="1">
            <a:off x="1137920" y="3516630"/>
            <a:ext cx="5086350" cy="3365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5308600" y="1948180"/>
            <a:ext cx="696595" cy="71310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solidFill>
                  <a:srgbClr val="FFFF00"/>
                </a:solidFill>
              </a:rPr>
              <a:t>旧</a:t>
            </a:r>
            <a:endParaRPr lang="zh-CN" altLang="en-US" sz="3200" b="1">
              <a:solidFill>
                <a:srgbClr val="FFFF00"/>
              </a:solidFill>
            </a:endParaRPr>
          </a:p>
        </p:txBody>
      </p:sp>
      <p:sp>
        <p:nvSpPr>
          <p:cNvPr id="10" name="椭圆 9"/>
          <p:cNvSpPr/>
          <p:nvPr/>
        </p:nvSpPr>
        <p:spPr>
          <a:xfrm>
            <a:off x="11299190" y="1948180"/>
            <a:ext cx="696595" cy="71310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solidFill>
                  <a:srgbClr val="FFFF00"/>
                </a:solidFill>
              </a:rPr>
              <a:t>新</a:t>
            </a:r>
            <a:endParaRPr lang="zh-CN" altLang="en-US" sz="3200" b="1">
              <a:solidFill>
                <a:srgbClr val="FFFF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p:txBody>
          <a:bodyPr/>
          <a:lstStyle/>
          <a:p>
            <a:r>
              <a:rPr lang="zh-CN" altLang="en-US" dirty="0"/>
              <a:t>填报说明调整情况</a:t>
            </a:r>
            <a:endParaRPr lang="zh-CN" altLang="en-US" dirty="0"/>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044" y="0"/>
            <a:ext cx="4858182" cy="6889858"/>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占位符 3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p:cNvPicPr>
          <p:nvPr>
            <p:ph type="pic" sz="quarter" idx="11"/>
          </p:nvPr>
        </p:nvPicPr>
        <p:blipFill>
          <a:blip r:embed="rId1" cstate="print"/>
          <a:srcRect/>
          <a:stretch>
            <a:fillRect/>
          </a:stretch>
        </p: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矩形 2"/>
          <p:cNvSpPr/>
          <p:nvPr/>
        </p:nvSpPr>
        <p:spPr>
          <a:xfrm>
            <a:off x="0" y="1292660"/>
            <a:ext cx="12192000" cy="55970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85216" y="1154056"/>
            <a:ext cx="1055862" cy="98820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551797" y="1056902"/>
            <a:ext cx="10304780" cy="894714"/>
            <a:chOff x="464505" y="1473366"/>
            <a:chExt cx="14647560" cy="924431"/>
          </a:xfrm>
        </p:grpSpPr>
        <p:sp>
          <p:nvSpPr>
            <p:cNvPr id="15" name="矩形 14"/>
            <p:cNvSpPr/>
            <p:nvPr/>
          </p:nvSpPr>
          <p:spPr>
            <a:xfrm>
              <a:off x="464505" y="1473366"/>
              <a:ext cx="14647560" cy="924431"/>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702794" y="1473366"/>
              <a:ext cx="14254924" cy="857511"/>
            </a:xfrm>
            <a:prstGeom prst="rect">
              <a:avLst/>
            </a:prstGeom>
            <a:noFill/>
          </p:spPr>
          <p:txBody>
            <a:bodyPr wrap="square" rtlCol="0">
              <a:spAutoFit/>
            </a:bodyPr>
            <a:lstStyle/>
            <a:p>
              <a:pPr algn="l">
                <a:buClrTx/>
                <a:buSzTx/>
                <a:buFontTx/>
              </a:pPr>
              <a:r>
                <a:rPr sz="2400" b="1" dirty="0">
                  <a:ea typeface="微软雅黑" panose="020B0503020204020204" pitchFamily="34" charset="-122"/>
                </a:rPr>
                <a:t>中华人民共和国企业所得税月（季）度预缴和年度纳税申报表（B类，2018年版）</a:t>
              </a:r>
              <a:endParaRPr sz="2400" b="1" dirty="0">
                <a:ea typeface="微软雅黑" panose="020B0503020204020204" pitchFamily="34" charset="-122"/>
                <a:sym typeface="+mn-ea"/>
              </a:endParaRPr>
            </a:p>
          </p:txBody>
        </p:sp>
      </p:grpSp>
      <p:pic>
        <p:nvPicPr>
          <p:cNvPr id="6" name="图形 5" descr="表格"/>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659" y="1185468"/>
            <a:ext cx="914400" cy="914400"/>
          </a:xfrm>
          <a:prstGeom prst="rect">
            <a:avLst/>
          </a:prstGeom>
        </p:spPr>
      </p:pic>
      <p:sp>
        <p:nvSpPr>
          <p:cNvPr id="19" name="矩形 18"/>
          <p:cNvSpPr/>
          <p:nvPr/>
        </p:nvSpPr>
        <p:spPr>
          <a:xfrm>
            <a:off x="10300709" y="471876"/>
            <a:ext cx="1826142" cy="584775"/>
          </a:xfrm>
          <a:prstGeom prst="rect">
            <a:avLst/>
          </a:prstGeom>
          <a:solidFill>
            <a:srgbClr val="FFFF00"/>
          </a:solidFill>
        </p:spPr>
        <p:txBody>
          <a:bodyPr wrap="none" lIns="91440" tIns="45720" rIns="91440" bIns="45720">
            <a:spAutoFit/>
          </a:bodyPr>
          <a:lstStyle/>
          <a:p>
            <a:pPr algn="ctr"/>
            <a:r>
              <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政策要点</a:t>
            </a:r>
            <a:endPar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文本框 3"/>
          <p:cNvSpPr txBox="1"/>
          <p:nvPr/>
        </p:nvSpPr>
        <p:spPr>
          <a:xfrm>
            <a:off x="170180" y="2009775"/>
            <a:ext cx="11957685" cy="2861310"/>
          </a:xfrm>
          <a:prstGeom prst="rect">
            <a:avLst/>
          </a:prstGeom>
          <a:noFill/>
        </p:spPr>
        <p:txBody>
          <a:bodyPr wrap="square" rtlCol="0">
            <a:spAutoFit/>
          </a:bodyPr>
          <a:lstStyle/>
          <a:p>
            <a:pPr algn="just" fontAlgn="auto">
              <a:lnSpc>
                <a:spcPct val="150000"/>
              </a:lnSpc>
            </a:pPr>
            <a:r>
              <a:rPr sz="2400" b="1" dirty="0" err="1">
                <a:latin typeface="微软雅黑" panose="020B0503020204020204" pitchFamily="34" charset="-122"/>
                <a:ea typeface="微软雅黑" panose="020B0503020204020204" pitchFamily="34" charset="-122"/>
              </a:rPr>
              <a:t>具体</a:t>
            </a:r>
            <a:r>
              <a:rPr lang="zh-CN" sz="2400" b="1" dirty="0" err="1">
                <a:latin typeface="微软雅黑" panose="020B0503020204020204" pitchFamily="34" charset="-122"/>
                <a:ea typeface="微软雅黑" panose="020B0503020204020204" pitchFamily="34" charset="-122"/>
              </a:rPr>
              <a:t>调整</a:t>
            </a:r>
            <a:r>
              <a:rPr sz="2400" b="1" dirty="0" err="1">
                <a:latin typeface="微软雅黑" panose="020B0503020204020204" pitchFamily="34" charset="-122"/>
                <a:ea typeface="微软雅黑" panose="020B0503020204020204" pitchFamily="34" charset="-122"/>
              </a:rPr>
              <a:t>说明</a:t>
            </a:r>
            <a:endParaRPr sz="2400" b="1" dirty="0">
              <a:latin typeface="微软雅黑" panose="020B0503020204020204" pitchFamily="34" charset="-122"/>
              <a:ea typeface="微软雅黑" panose="020B0503020204020204" pitchFamily="34" charset="-122"/>
            </a:endParaRPr>
          </a:p>
          <a:p>
            <a:pPr algn="just" fontAlgn="auto">
              <a:lnSpc>
                <a:spcPct val="150000"/>
              </a:lnSpc>
            </a:pPr>
            <a:r>
              <a:rPr sz="2400" dirty="0">
                <a:latin typeface="微软雅黑" panose="020B0503020204020204" pitchFamily="34" charset="-122"/>
                <a:ea typeface="微软雅黑" panose="020B0503020204020204" pitchFamily="34" charset="-122"/>
              </a:rPr>
              <a:t>三是为了满足纳税人填报享受民族自治地方的自治机关对本民族自治地方的企业应缴纳的企业所得税中属于地方分享的部分减征或免征政策的税收优惠情况，增加第20行“民族自治地方的自治机关对本民族自治地方的企业应缴纳的企业所得税中属于地方分享的部分减征或免征”。</a:t>
            </a:r>
            <a:endParaRPr sz="2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p:txBody>
          <a:bodyPr/>
          <a:lstStyle/>
          <a:p>
            <a:r>
              <a:rPr lang="zh-CN" altLang="en-US" dirty="0"/>
              <a:t>表样调整情况</a:t>
            </a:r>
            <a:endParaRPr lang="zh-CN" altLang="en-US" dirty="0"/>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044" y="0"/>
            <a:ext cx="4858182" cy="6889858"/>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占位符 3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p:cNvPicPr>
          <p:nvPr>
            <p:ph type="pic" sz="quarter" idx="11"/>
          </p:nvPr>
        </p:nvPicPr>
        <p:blipFill>
          <a:blip r:embed="rId1" cstate="print"/>
          <a:srcRect/>
          <a:stretch>
            <a:fillRect/>
          </a:stretch>
        </p: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矩形 2"/>
          <p:cNvSpPr/>
          <p:nvPr/>
        </p:nvSpPr>
        <p:spPr>
          <a:xfrm>
            <a:off x="0" y="1292660"/>
            <a:ext cx="12192000" cy="55970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85216" y="1154056"/>
            <a:ext cx="1055862" cy="98820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551797" y="1056902"/>
            <a:ext cx="10304780" cy="894714"/>
            <a:chOff x="464505" y="1473366"/>
            <a:chExt cx="14647560" cy="924431"/>
          </a:xfrm>
        </p:grpSpPr>
        <p:sp>
          <p:nvSpPr>
            <p:cNvPr id="15" name="矩形 14"/>
            <p:cNvSpPr/>
            <p:nvPr/>
          </p:nvSpPr>
          <p:spPr>
            <a:xfrm>
              <a:off x="464505" y="1473366"/>
              <a:ext cx="14647560" cy="924431"/>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702794" y="1473366"/>
              <a:ext cx="14254924" cy="857511"/>
            </a:xfrm>
            <a:prstGeom prst="rect">
              <a:avLst/>
            </a:prstGeom>
            <a:noFill/>
          </p:spPr>
          <p:txBody>
            <a:bodyPr wrap="square" rtlCol="0">
              <a:spAutoFit/>
            </a:bodyPr>
            <a:lstStyle/>
            <a:p>
              <a:pPr algn="l">
                <a:buClrTx/>
                <a:buSzTx/>
                <a:buFontTx/>
              </a:pPr>
              <a:r>
                <a:rPr sz="2400" b="1" dirty="0">
                  <a:ea typeface="微软雅黑" panose="020B0503020204020204" pitchFamily="34" charset="-122"/>
                </a:rPr>
                <a:t>中华人民共和国企业所得税月（季）度预缴和年度纳税申报表（B类，2018年版）</a:t>
              </a:r>
              <a:endParaRPr sz="2400" b="1" dirty="0">
                <a:ea typeface="微软雅黑" panose="020B0503020204020204" pitchFamily="34" charset="-122"/>
              </a:endParaRPr>
            </a:p>
          </p:txBody>
        </p:sp>
      </p:grpSp>
      <p:pic>
        <p:nvPicPr>
          <p:cNvPr id="6" name="图形 5" descr="表格"/>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659" y="1185468"/>
            <a:ext cx="914400" cy="914400"/>
          </a:xfrm>
          <a:prstGeom prst="rect">
            <a:avLst/>
          </a:prstGeom>
        </p:spPr>
      </p:pic>
      <p:sp>
        <p:nvSpPr>
          <p:cNvPr id="19" name="矩形 18"/>
          <p:cNvSpPr/>
          <p:nvPr/>
        </p:nvSpPr>
        <p:spPr>
          <a:xfrm>
            <a:off x="10309540" y="471876"/>
            <a:ext cx="1808480" cy="583565"/>
          </a:xfrm>
          <a:prstGeom prst="rect">
            <a:avLst/>
          </a:prstGeom>
          <a:solidFill>
            <a:srgbClr val="FFFF00"/>
          </a:solidFill>
        </p:spPr>
        <p:txBody>
          <a:bodyPr wrap="none" lIns="91440" tIns="45720" rIns="91440" bIns="45720">
            <a:spAutoFit/>
          </a:bodyPr>
          <a:lstStyle/>
          <a:p>
            <a:pPr algn="ctr"/>
            <a:r>
              <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表样调整</a:t>
            </a:r>
            <a:endPar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graphicFrame>
        <p:nvGraphicFramePr>
          <p:cNvPr id="7" name="表格 6"/>
          <p:cNvGraphicFramePr/>
          <p:nvPr/>
        </p:nvGraphicFramePr>
        <p:xfrm>
          <a:off x="3086100" y="2649220"/>
          <a:ext cx="6461125" cy="2437765"/>
        </p:xfrm>
        <a:graphic>
          <a:graphicData uri="http://schemas.openxmlformats.org/drawingml/2006/table">
            <a:tbl>
              <a:tblPr firstRow="1" bandRow="1">
                <a:tableStyleId>{5940675A-B579-460E-94D1-54222C63F5DA}</a:tableStyleId>
              </a:tblPr>
              <a:tblGrid>
                <a:gridCol w="434975"/>
                <a:gridCol w="5380355"/>
                <a:gridCol w="645795"/>
              </a:tblGrid>
              <a:tr h="982980">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行次</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项　　　　目</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本年累计金额</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1454785">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20</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民族自治地方的自治机关对本民族自治地方的企业应缴纳的企业所得税中属于地方分享的部分减征或免征（  □ 免征    □ 减征:减征幅度____%  ）</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bl>
          </a:graphicData>
        </a:graphic>
      </p:graphicFrame>
      <p:sp>
        <p:nvSpPr>
          <p:cNvPr id="10" name="椭圆 9"/>
          <p:cNvSpPr/>
          <p:nvPr/>
        </p:nvSpPr>
        <p:spPr>
          <a:xfrm>
            <a:off x="9438640" y="2141855"/>
            <a:ext cx="1496060" cy="71310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solidFill>
                  <a:srgbClr val="FFFF00"/>
                </a:solidFill>
              </a:rPr>
              <a:t>新增</a:t>
            </a:r>
            <a:endParaRPr lang="zh-CN" altLang="en-US" sz="3200" b="1">
              <a:solidFill>
                <a:srgbClr val="FFFF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Slide Number Placeholder 5"/>
          <p:cNvSpPr/>
          <p:nvPr/>
        </p:nvSpPr>
        <p:spPr>
          <a:xfrm>
            <a:off x="11408833" y="273051"/>
            <a:ext cx="448733" cy="467783"/>
          </a:xfrm>
          <a:prstGeom prst="rect">
            <a:avLst/>
          </a:prstGeom>
          <a:noFill/>
          <a:ln w="9525">
            <a:noFill/>
          </a:ln>
        </p:spPr>
        <p:txBody>
          <a:bodyPr lIns="0" tIns="0" rIns="0" bIns="60945" anchor="ctr"/>
          <a:p>
            <a:endParaRPr lang="zh-CN" altLang="en-US" sz="2400" dirty="0">
              <a:latin typeface="Calibri" panose="020F0502020204030204" pitchFamily="34" charset="0"/>
            </a:endParaRPr>
          </a:p>
        </p:txBody>
      </p:sp>
      <p:sp>
        <p:nvSpPr>
          <p:cNvPr id="25610" name="矩形 3"/>
          <p:cNvSpPr/>
          <p:nvPr/>
        </p:nvSpPr>
        <p:spPr>
          <a:xfrm>
            <a:off x="1583267" y="817033"/>
            <a:ext cx="309880" cy="297180"/>
          </a:xfrm>
          <a:prstGeom prst="rect">
            <a:avLst/>
          </a:prstGeom>
          <a:noFill/>
          <a:ln w="9525">
            <a:noFill/>
          </a:ln>
        </p:spPr>
        <p:txBody>
          <a:bodyPr wrap="none" lIns="91442" tIns="45722" rIns="91442" bIns="45722">
            <a:spAutoFit/>
          </a:bodyPr>
          <a:p>
            <a:endParaRPr lang="zh-CN" altLang="en-US" sz="1335" b="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25611" name="表格 25610"/>
          <p:cNvGraphicFramePr/>
          <p:nvPr/>
        </p:nvGraphicFramePr>
        <p:xfrm>
          <a:off x="1409700" y="2037715"/>
          <a:ext cx="9371965" cy="3698875"/>
        </p:xfrm>
        <a:graphic>
          <a:graphicData uri="http://schemas.openxmlformats.org/drawingml/2006/table">
            <a:tbl>
              <a:tblPr/>
              <a:tblGrid>
                <a:gridCol w="3201670"/>
                <a:gridCol w="6170295"/>
              </a:tblGrid>
              <a:tr h="406400">
                <a:tc>
                  <a:txBody>
                    <a:bodyPr wrap="square"/>
                    <a:lstStyle>
                      <a:lvl1pPr marL="342900" lvl="0"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300" b="0" u="sng" kern="1200" baseline="0">
                          <a:solidFill>
                            <a:schemeClr val="tx1"/>
                          </a:solidFill>
                          <a:latin typeface="Calibri" panose="020F0502020204030204" pitchFamily="34" charset="0"/>
                        </a:defRPr>
                      </a:lvl1pPr>
                      <a:lvl2pPr marL="342900" lvl="1"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1" i="1" u="sng" kern="1200" baseline="0">
                          <a:solidFill>
                            <a:schemeClr val="tx1"/>
                          </a:solidFill>
                          <a:latin typeface="Calibri" panose="020F0502020204030204" pitchFamily="34" charset="0"/>
                        </a:defRPr>
                      </a:lvl2pPr>
                      <a:lvl3pPr marL="342900" lvl="2"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3pPr>
                      <a:lvl4pPr marL="342900" lvl="3"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1" u="sng" kern="1200" baseline="0">
                          <a:solidFill>
                            <a:schemeClr val="tx1"/>
                          </a:solidFill>
                          <a:latin typeface="Calibri" panose="020F0502020204030204" pitchFamily="34" charset="0"/>
                        </a:defRPr>
                      </a:lvl4pPr>
                      <a:lvl5pPr marL="342900" lvl="4"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5pPr>
                    </a:lstStyle>
                    <a:p>
                      <a:pPr marL="0" lvl="0" indent="0" algn="ctr" eaLnBrk="1" fontAlgn="base" latinLnBrk="0" hangingPunct="1">
                        <a:spcBef>
                          <a:spcPct val="0"/>
                        </a:spcBef>
                        <a:buNone/>
                      </a:pPr>
                      <a:r>
                        <a:rPr lang="zh-CN" altLang="en-US" sz="2665" b="1" u="none" dirty="0">
                          <a:solidFill>
                            <a:srgbClr val="0070C0"/>
                          </a:solidFill>
                          <a:ea typeface="仿宋_GB2312" charset="-122"/>
                        </a:rPr>
                        <a:t>申报表类型</a:t>
                      </a:r>
                      <a:endParaRPr lang="zh-CN" altLang="en-US" sz="2665" b="1" u="none" dirty="0">
                        <a:solidFill>
                          <a:srgbClr val="0070C0"/>
                        </a:solidFill>
                        <a:ea typeface="仿宋_GB2312" charset="-122"/>
                      </a:endParaRPr>
                    </a:p>
                  </a:txBody>
                  <a:tcPr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300" b="0" u="sng" kern="1200" baseline="0">
                          <a:solidFill>
                            <a:schemeClr val="tx1"/>
                          </a:solidFill>
                          <a:latin typeface="Calibri" panose="020F0502020204030204" pitchFamily="34" charset="0"/>
                        </a:defRPr>
                      </a:lvl1pPr>
                      <a:lvl2pPr marL="342900" lvl="1"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1" i="1" u="sng" kern="1200" baseline="0">
                          <a:solidFill>
                            <a:schemeClr val="tx1"/>
                          </a:solidFill>
                          <a:latin typeface="Calibri" panose="020F0502020204030204" pitchFamily="34" charset="0"/>
                        </a:defRPr>
                      </a:lvl2pPr>
                      <a:lvl3pPr marL="342900" lvl="2"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3pPr>
                      <a:lvl4pPr marL="342900" lvl="3"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1" u="sng" kern="1200" baseline="0">
                          <a:solidFill>
                            <a:schemeClr val="tx1"/>
                          </a:solidFill>
                          <a:latin typeface="Calibri" panose="020F0502020204030204" pitchFamily="34" charset="0"/>
                        </a:defRPr>
                      </a:lvl4pPr>
                      <a:lvl5pPr marL="342900" lvl="4"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5pPr>
                    </a:lstStyle>
                    <a:p>
                      <a:pPr marL="0" lvl="0" indent="0" algn="ctr" eaLnBrk="1" fontAlgn="base" latinLnBrk="0" hangingPunct="1">
                        <a:spcBef>
                          <a:spcPct val="0"/>
                        </a:spcBef>
                        <a:buNone/>
                      </a:pPr>
                      <a:r>
                        <a:rPr lang="zh-CN" altLang="en-US" sz="2665" b="1" u="none" dirty="0">
                          <a:solidFill>
                            <a:srgbClr val="0070C0"/>
                          </a:solidFill>
                          <a:ea typeface="仿宋_GB2312" charset="-122"/>
                        </a:rPr>
                        <a:t>预缴申报表编号及名称</a:t>
                      </a:r>
                      <a:endParaRPr lang="zh-CN" altLang="en-US" sz="2665" b="1" u="none" dirty="0">
                        <a:solidFill>
                          <a:srgbClr val="0070C0"/>
                        </a:solidFill>
                        <a:ea typeface="仿宋_GB2312" charset="-122"/>
                      </a:endParaRPr>
                    </a:p>
                  </a:txBody>
                  <a:tcPr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588895">
                <a:tc>
                  <a:txBody>
                    <a:bodyPr wrap="square"/>
                    <a:lstStyle>
                      <a:lvl1pPr marL="342900" lvl="0"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300" b="0" u="sng" kern="1200" baseline="0">
                          <a:solidFill>
                            <a:schemeClr val="tx1"/>
                          </a:solidFill>
                          <a:latin typeface="Calibri" panose="020F0502020204030204" pitchFamily="34" charset="0"/>
                        </a:defRPr>
                      </a:lvl1pPr>
                      <a:lvl2pPr marL="342900" lvl="1"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1" i="1" u="sng" kern="1200" baseline="0">
                          <a:solidFill>
                            <a:schemeClr val="tx1"/>
                          </a:solidFill>
                          <a:latin typeface="Calibri" panose="020F0502020204030204" pitchFamily="34" charset="0"/>
                        </a:defRPr>
                      </a:lvl2pPr>
                      <a:lvl3pPr marL="342900" lvl="2"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3pPr>
                      <a:lvl4pPr marL="342900" lvl="3"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1" u="sng" kern="1200" baseline="0">
                          <a:solidFill>
                            <a:schemeClr val="tx1"/>
                          </a:solidFill>
                          <a:latin typeface="Calibri" panose="020F0502020204030204" pitchFamily="34" charset="0"/>
                        </a:defRPr>
                      </a:lvl4pPr>
                      <a:lvl5pPr marL="342900" lvl="4"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5pPr>
                    </a:lstStyle>
                    <a:p>
                      <a:pPr marL="0" lvl="0" indent="0" algn="just" eaLnBrk="1" fontAlgn="base" latinLnBrk="0" hangingPunct="1">
                        <a:spcBef>
                          <a:spcPct val="0"/>
                        </a:spcBef>
                        <a:buNone/>
                      </a:pPr>
                      <a:r>
                        <a:rPr lang="en-US" altLang="zh-CN" sz="2400" b="1" u="none" dirty="0">
                          <a:solidFill>
                            <a:srgbClr val="333333"/>
                          </a:solidFill>
                          <a:latin typeface="仿宋_GB2312" charset="-122"/>
                          <a:ea typeface="仿宋_GB2312" charset="-122"/>
                        </a:rPr>
                        <a:t>A</a:t>
                      </a:r>
                      <a:r>
                        <a:rPr lang="zh-CN" altLang="en-US" sz="2400" b="1" u="none" dirty="0">
                          <a:solidFill>
                            <a:srgbClr val="333333"/>
                          </a:solidFill>
                          <a:latin typeface="仿宋_GB2312" charset="-122"/>
                          <a:ea typeface="仿宋_GB2312" charset="-122"/>
                        </a:rPr>
                        <a:t>类预缴申报表（</a:t>
                      </a:r>
                      <a:r>
                        <a:rPr lang="en-US" altLang="zh-CN" sz="2400" b="1" u="none" dirty="0">
                          <a:solidFill>
                            <a:srgbClr val="333333"/>
                          </a:solidFill>
                          <a:latin typeface="仿宋_GB2312" charset="-122"/>
                          <a:ea typeface="仿宋_GB2312" charset="-122"/>
                        </a:rPr>
                        <a:t>5</a:t>
                      </a:r>
                      <a:r>
                        <a:rPr lang="zh-CN" altLang="en-US" sz="2400" b="1" u="none" dirty="0">
                          <a:solidFill>
                            <a:srgbClr val="333333"/>
                          </a:solidFill>
                          <a:latin typeface="仿宋_GB2312" charset="-122"/>
                          <a:ea typeface="仿宋_GB2312" charset="-122"/>
                        </a:rPr>
                        <a:t>张）</a:t>
                      </a:r>
                      <a:endParaRPr lang="zh-CN" altLang="en-US" sz="2400" b="1" u="none" dirty="0">
                        <a:solidFill>
                          <a:srgbClr val="333333"/>
                        </a:solidFill>
                        <a:latin typeface="仿宋_GB2312" charset="-122"/>
                        <a:ea typeface="仿宋_GB2312" charset="-122"/>
                      </a:endParaRPr>
                    </a:p>
                  </a:txBody>
                  <a:tcPr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300" b="0" u="sng" kern="1200" baseline="0">
                          <a:solidFill>
                            <a:schemeClr val="tx1"/>
                          </a:solidFill>
                          <a:latin typeface="Calibri" panose="020F0502020204030204" pitchFamily="34" charset="0"/>
                        </a:defRPr>
                      </a:lvl1pPr>
                      <a:lvl2pPr marL="342900" lvl="1"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1" i="1" u="sng" kern="1200" baseline="0">
                          <a:solidFill>
                            <a:schemeClr val="tx1"/>
                          </a:solidFill>
                          <a:latin typeface="Calibri" panose="020F0502020204030204" pitchFamily="34" charset="0"/>
                        </a:defRPr>
                      </a:lvl2pPr>
                      <a:lvl3pPr marL="342900" lvl="2"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3pPr>
                      <a:lvl4pPr marL="342900" lvl="3"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1" u="sng" kern="1200" baseline="0">
                          <a:solidFill>
                            <a:schemeClr val="tx1"/>
                          </a:solidFill>
                          <a:latin typeface="Calibri" panose="020F0502020204030204" pitchFamily="34" charset="0"/>
                        </a:defRPr>
                      </a:lvl4pPr>
                      <a:lvl5pPr marL="342900" lvl="4"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5pPr>
                    </a:lstStyle>
                    <a:p>
                      <a:pPr marL="0" lvl="0" indent="0" eaLnBrk="1" fontAlgn="base" latinLnBrk="0" hangingPunct="1">
                        <a:spcBef>
                          <a:spcPct val="0"/>
                        </a:spcBef>
                        <a:buNone/>
                      </a:pPr>
                      <a:r>
                        <a:rPr lang="en-US" altLang="zh-CN" sz="2400" b="1" u="none" dirty="0">
                          <a:solidFill>
                            <a:srgbClr val="333333"/>
                          </a:solidFill>
                          <a:latin typeface="仿宋_GB2312" charset="-122"/>
                          <a:ea typeface="仿宋_GB2312" charset="-122"/>
                        </a:rPr>
                        <a:t>A200000 </a:t>
                      </a:r>
                      <a:r>
                        <a:rPr lang="zh-CN" altLang="en-US" sz="2400" b="1" u="none" dirty="0">
                          <a:solidFill>
                            <a:srgbClr val="333333"/>
                          </a:solidFill>
                          <a:latin typeface="仿宋_GB2312" charset="-122"/>
                          <a:ea typeface="仿宋_GB2312" charset="-122"/>
                        </a:rPr>
                        <a:t>月（季）度预缴主表</a:t>
                      </a:r>
                      <a:endParaRPr lang="en-US" altLang="zh-CN" sz="2400" b="1" u="none" dirty="0">
                        <a:solidFill>
                          <a:srgbClr val="333333"/>
                        </a:solidFill>
                        <a:latin typeface="仿宋_GB2312" charset="-122"/>
                        <a:ea typeface="仿宋_GB2312" charset="-122"/>
                      </a:endParaRPr>
                    </a:p>
                    <a:p>
                      <a:pPr marL="0" lvl="0" indent="0" eaLnBrk="1" fontAlgn="base" latinLnBrk="0" hangingPunct="1">
                        <a:spcBef>
                          <a:spcPct val="0"/>
                        </a:spcBef>
                        <a:buNone/>
                      </a:pPr>
                      <a:r>
                        <a:rPr lang="en-US" altLang="zh-CN" sz="2400" b="1" u="none" dirty="0">
                          <a:solidFill>
                            <a:srgbClr val="333333"/>
                          </a:solidFill>
                          <a:latin typeface="仿宋_GB2312" charset="-122"/>
                          <a:ea typeface="仿宋_GB2312" charset="-122"/>
                        </a:rPr>
                        <a:t>A201010 </a:t>
                      </a:r>
                      <a:r>
                        <a:rPr lang="zh-CN" altLang="en-US" sz="2400" b="1" u="none" dirty="0">
                          <a:solidFill>
                            <a:srgbClr val="333333"/>
                          </a:solidFill>
                          <a:latin typeface="仿宋_GB2312" charset="-122"/>
                          <a:ea typeface="仿宋_GB2312" charset="-122"/>
                        </a:rPr>
                        <a:t>免税、减计、所得减免优惠表</a:t>
                      </a:r>
                      <a:endParaRPr lang="en-US" altLang="zh-CN" sz="2400" b="1" u="none" dirty="0">
                        <a:solidFill>
                          <a:srgbClr val="333333"/>
                        </a:solidFill>
                        <a:latin typeface="仿宋_GB2312" charset="-122"/>
                        <a:ea typeface="仿宋_GB2312" charset="-122"/>
                      </a:endParaRPr>
                    </a:p>
                    <a:p>
                      <a:pPr marL="0" lvl="0" indent="0" eaLnBrk="1" fontAlgn="base" latinLnBrk="0" hangingPunct="1">
                        <a:spcBef>
                          <a:spcPct val="0"/>
                        </a:spcBef>
                        <a:buNone/>
                      </a:pPr>
                      <a:r>
                        <a:rPr lang="en-US" altLang="zh-CN" sz="2400" b="1" u="none" dirty="0">
                          <a:solidFill>
                            <a:srgbClr val="333333"/>
                          </a:solidFill>
                          <a:latin typeface="仿宋_GB2312" charset="-122"/>
                          <a:ea typeface="仿宋_GB2312" charset="-122"/>
                        </a:rPr>
                        <a:t>A201020 </a:t>
                      </a:r>
                      <a:r>
                        <a:rPr lang="zh-CN" altLang="en-US" sz="2400" b="1" u="none" dirty="0">
                          <a:solidFill>
                            <a:srgbClr val="333333"/>
                          </a:solidFill>
                          <a:latin typeface="仿宋_GB2312" charset="-122"/>
                          <a:ea typeface="仿宋_GB2312" charset="-122"/>
                        </a:rPr>
                        <a:t>加速折旧（扣除）优惠明细表</a:t>
                      </a:r>
                      <a:endParaRPr lang="en-US" altLang="zh-CN" sz="2400" b="1" u="none" dirty="0">
                        <a:solidFill>
                          <a:srgbClr val="333333"/>
                        </a:solidFill>
                        <a:latin typeface="仿宋_GB2312" charset="-122"/>
                        <a:ea typeface="仿宋_GB2312" charset="-122"/>
                      </a:endParaRPr>
                    </a:p>
                    <a:p>
                      <a:pPr marL="0" lvl="0" indent="0" eaLnBrk="1" fontAlgn="base" latinLnBrk="0" hangingPunct="1">
                        <a:spcBef>
                          <a:spcPct val="0"/>
                        </a:spcBef>
                        <a:buNone/>
                      </a:pPr>
                      <a:r>
                        <a:rPr lang="en-US" altLang="zh-CN" sz="2400" b="1" u="none" dirty="0">
                          <a:solidFill>
                            <a:srgbClr val="333333"/>
                          </a:solidFill>
                          <a:latin typeface="仿宋_GB2312" charset="-122"/>
                          <a:ea typeface="仿宋_GB2312" charset="-122"/>
                        </a:rPr>
                        <a:t>A201030 </a:t>
                      </a:r>
                      <a:r>
                        <a:rPr lang="zh-CN" altLang="en-US" sz="2400" b="1" u="none" dirty="0">
                          <a:solidFill>
                            <a:srgbClr val="333333"/>
                          </a:solidFill>
                          <a:latin typeface="仿宋_GB2312" charset="-122"/>
                          <a:ea typeface="仿宋_GB2312" charset="-122"/>
                        </a:rPr>
                        <a:t>减免所得税优惠明细表</a:t>
                      </a:r>
                      <a:endParaRPr lang="en-US" altLang="zh-CN" sz="2400" b="1" u="none" dirty="0">
                        <a:solidFill>
                          <a:srgbClr val="333333"/>
                        </a:solidFill>
                        <a:latin typeface="仿宋_GB2312" charset="-122"/>
                        <a:ea typeface="仿宋_GB2312" charset="-122"/>
                      </a:endParaRPr>
                    </a:p>
                    <a:p>
                      <a:pPr marL="0" lvl="0" indent="0" eaLnBrk="1" fontAlgn="base" latinLnBrk="0" hangingPunct="1">
                        <a:spcBef>
                          <a:spcPct val="0"/>
                        </a:spcBef>
                        <a:buNone/>
                      </a:pPr>
                      <a:r>
                        <a:rPr lang="en-US" altLang="zh-CN" sz="2400" b="1" u="none" dirty="0">
                          <a:solidFill>
                            <a:srgbClr val="333333"/>
                          </a:solidFill>
                          <a:latin typeface="仿宋_GB2312" charset="-122"/>
                          <a:ea typeface="仿宋_GB2312" charset="-122"/>
                        </a:rPr>
                        <a:t>A202000 </a:t>
                      </a:r>
                      <a:r>
                        <a:rPr lang="zh-CN" altLang="en-US" sz="2400" b="1" u="none" dirty="0">
                          <a:solidFill>
                            <a:srgbClr val="333333"/>
                          </a:solidFill>
                          <a:latin typeface="仿宋_GB2312" charset="-122"/>
                          <a:ea typeface="仿宋_GB2312" charset="-122"/>
                        </a:rPr>
                        <a:t>分支机构所得税分配表</a:t>
                      </a:r>
                      <a:endParaRPr lang="zh-CN" altLang="en-US" sz="2400" b="1" u="none" dirty="0">
                        <a:solidFill>
                          <a:srgbClr val="333333"/>
                        </a:solidFill>
                        <a:latin typeface="仿宋_GB2312" charset="-122"/>
                        <a:ea typeface="仿宋_GB2312" charset="-122"/>
                      </a:endParaRPr>
                    </a:p>
                  </a:txBody>
                  <a:tcPr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03580">
                <a:tc>
                  <a:txBody>
                    <a:bodyPr wrap="square"/>
                    <a:lstStyle>
                      <a:lvl1pPr marL="342900" lvl="0"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300" b="0" u="sng" kern="1200" baseline="0">
                          <a:solidFill>
                            <a:schemeClr val="tx1"/>
                          </a:solidFill>
                          <a:latin typeface="Calibri" panose="020F0502020204030204" pitchFamily="34" charset="0"/>
                        </a:defRPr>
                      </a:lvl1pPr>
                      <a:lvl2pPr marL="342900" lvl="1"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1" i="1" u="sng" kern="1200" baseline="0">
                          <a:solidFill>
                            <a:schemeClr val="tx1"/>
                          </a:solidFill>
                          <a:latin typeface="Calibri" panose="020F0502020204030204" pitchFamily="34" charset="0"/>
                        </a:defRPr>
                      </a:lvl2pPr>
                      <a:lvl3pPr marL="342900" lvl="2"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3pPr>
                      <a:lvl4pPr marL="342900" lvl="3"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1" u="sng" kern="1200" baseline="0">
                          <a:solidFill>
                            <a:schemeClr val="tx1"/>
                          </a:solidFill>
                          <a:latin typeface="Calibri" panose="020F0502020204030204" pitchFamily="34" charset="0"/>
                        </a:defRPr>
                      </a:lvl4pPr>
                      <a:lvl5pPr marL="342900" lvl="4"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5pPr>
                    </a:lstStyle>
                    <a:p>
                      <a:pPr marL="0" lvl="0" indent="0" algn="just" eaLnBrk="1" fontAlgn="base" latinLnBrk="0" hangingPunct="1">
                        <a:spcBef>
                          <a:spcPct val="0"/>
                        </a:spcBef>
                        <a:buNone/>
                      </a:pPr>
                      <a:r>
                        <a:rPr lang="en-US" altLang="zh-CN" sz="2400" b="1" u="none" dirty="0">
                          <a:solidFill>
                            <a:srgbClr val="333333"/>
                          </a:solidFill>
                          <a:latin typeface="仿宋_GB2312" charset="-122"/>
                          <a:ea typeface="仿宋_GB2312" charset="-122"/>
                        </a:rPr>
                        <a:t>B</a:t>
                      </a:r>
                      <a:r>
                        <a:rPr lang="zh-CN" altLang="en-US" sz="2400" b="1" u="none" dirty="0">
                          <a:solidFill>
                            <a:srgbClr val="333333"/>
                          </a:solidFill>
                          <a:latin typeface="仿宋_GB2312" charset="-122"/>
                          <a:ea typeface="仿宋_GB2312" charset="-122"/>
                        </a:rPr>
                        <a:t>类预缴申报表（</a:t>
                      </a:r>
                      <a:r>
                        <a:rPr lang="en-US" altLang="zh-CN" sz="2400" b="1" u="none" dirty="0">
                          <a:solidFill>
                            <a:srgbClr val="333333"/>
                          </a:solidFill>
                          <a:latin typeface="仿宋_GB2312" charset="-122"/>
                          <a:ea typeface="仿宋_GB2312" charset="-122"/>
                        </a:rPr>
                        <a:t>1</a:t>
                      </a:r>
                      <a:r>
                        <a:rPr lang="zh-CN" altLang="en-US" sz="2400" b="1" u="none" dirty="0">
                          <a:solidFill>
                            <a:srgbClr val="333333"/>
                          </a:solidFill>
                          <a:latin typeface="仿宋_GB2312" charset="-122"/>
                          <a:ea typeface="仿宋_GB2312" charset="-122"/>
                        </a:rPr>
                        <a:t>张）</a:t>
                      </a:r>
                      <a:endParaRPr lang="zh-CN" altLang="en-US" sz="2400" b="1" u="none" dirty="0">
                        <a:solidFill>
                          <a:srgbClr val="333333"/>
                        </a:solidFill>
                        <a:latin typeface="仿宋_GB2312" charset="-122"/>
                        <a:ea typeface="仿宋_GB2312" charset="-122"/>
                      </a:endParaRPr>
                    </a:p>
                  </a:txBody>
                  <a:tcPr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300" b="0" u="sng" kern="1200" baseline="0">
                          <a:solidFill>
                            <a:schemeClr val="tx1"/>
                          </a:solidFill>
                          <a:latin typeface="Calibri" panose="020F0502020204030204" pitchFamily="34" charset="0"/>
                        </a:defRPr>
                      </a:lvl1pPr>
                      <a:lvl2pPr marL="342900" lvl="1"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1" i="1" u="sng" kern="1200" baseline="0">
                          <a:solidFill>
                            <a:schemeClr val="tx1"/>
                          </a:solidFill>
                          <a:latin typeface="Calibri" panose="020F0502020204030204" pitchFamily="34" charset="0"/>
                        </a:defRPr>
                      </a:lvl2pPr>
                      <a:lvl3pPr marL="342900" lvl="2"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3pPr>
                      <a:lvl4pPr marL="342900" lvl="3"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1" u="sng" kern="1200" baseline="0">
                          <a:solidFill>
                            <a:schemeClr val="tx1"/>
                          </a:solidFill>
                          <a:latin typeface="Calibri" panose="020F0502020204030204" pitchFamily="34" charset="0"/>
                        </a:defRPr>
                      </a:lvl4pPr>
                      <a:lvl5pPr marL="342900" lvl="4"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5pPr>
                    </a:lstStyle>
                    <a:p>
                      <a:pPr marL="0" lvl="0" indent="0" eaLnBrk="1" fontAlgn="base" latinLnBrk="0" hangingPunct="1">
                        <a:spcBef>
                          <a:spcPct val="0"/>
                        </a:spcBef>
                        <a:buNone/>
                      </a:pPr>
                      <a:r>
                        <a:rPr lang="en-US" altLang="zh-CN" sz="2400" b="1" u="none" dirty="0">
                          <a:solidFill>
                            <a:srgbClr val="333333"/>
                          </a:solidFill>
                          <a:latin typeface="仿宋_GB2312" charset="-122"/>
                          <a:ea typeface="仿宋_GB2312" charset="-122"/>
                        </a:rPr>
                        <a:t>B100000 </a:t>
                      </a:r>
                      <a:r>
                        <a:rPr lang="zh-CN" altLang="en-US" sz="2400" b="1" u="none" dirty="0">
                          <a:solidFill>
                            <a:srgbClr val="333333"/>
                          </a:solidFill>
                          <a:latin typeface="仿宋_GB2312" charset="-122"/>
                          <a:ea typeface="仿宋_GB2312" charset="-122"/>
                        </a:rPr>
                        <a:t>月（季）度预缴和年度申报表</a:t>
                      </a:r>
                      <a:endParaRPr lang="zh-CN" altLang="en-US" sz="2400" b="1" u="none" dirty="0">
                        <a:solidFill>
                          <a:srgbClr val="333333"/>
                        </a:solidFill>
                        <a:latin typeface="仿宋_GB2312" charset="-122"/>
                        <a:ea typeface="仿宋_GB2312" charset="-122"/>
                      </a:endParaRPr>
                    </a:p>
                  </a:txBody>
                  <a:tcPr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5625" name="矩形 20"/>
          <p:cNvSpPr/>
          <p:nvPr/>
        </p:nvSpPr>
        <p:spPr>
          <a:xfrm>
            <a:off x="2567940" y="673735"/>
            <a:ext cx="7056120" cy="583565"/>
          </a:xfrm>
          <a:prstGeom prst="rect">
            <a:avLst/>
          </a:prstGeom>
          <a:noFill/>
          <a:ln w="9525">
            <a:noFill/>
          </a:ln>
        </p:spPr>
        <p:txBody>
          <a:bodyPr wrap="square">
            <a:spAutoFit/>
          </a:bodyPr>
          <a:p>
            <a:pPr algn="ctr"/>
            <a:r>
              <a:rPr lang="en-US" altLang="zh-CN" sz="3200" b="1" dirty="0">
                <a:solidFill>
                  <a:srgbClr val="FF0000"/>
                </a:solidFill>
                <a:latin typeface="方正大黑简体" pitchFamily="2" charset="-122"/>
                <a:ea typeface="方正大黑简体" pitchFamily="2" charset="-122"/>
              </a:rPr>
              <a:t>2018</a:t>
            </a:r>
            <a:r>
              <a:rPr lang="zh-CN" altLang="en-US" sz="3200" b="1" dirty="0">
                <a:solidFill>
                  <a:srgbClr val="FF0000"/>
                </a:solidFill>
                <a:latin typeface="方正大黑简体" pitchFamily="2" charset="-122"/>
                <a:ea typeface="方正大黑简体" pitchFamily="2" charset="-122"/>
              </a:rPr>
              <a:t>年版企业所得税预缴申报表体系</a:t>
            </a:r>
            <a:endParaRPr lang="zh-CN" altLang="en-US" sz="3200" b="1" dirty="0">
              <a:solidFill>
                <a:srgbClr val="FF0000"/>
              </a:solidFill>
              <a:latin typeface="方正大黑简体" pitchFamily="2" charset="-122"/>
              <a:ea typeface="方正大黑简体" pitchFamily="2" charset="-122"/>
            </a:endParaRPr>
          </a:p>
        </p:txBody>
      </p:sp>
    </p:spTree>
  </p:cSld>
  <p:clrMapOvr>
    <a:masterClrMapping/>
  </p:clrMapOvr>
  <p:transition spd="slow">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p:txBody>
          <a:bodyPr/>
          <a:lstStyle/>
          <a:p>
            <a:r>
              <a:rPr lang="zh-CN" altLang="en-US" dirty="0"/>
              <a:t>填报说明调整情况</a:t>
            </a:r>
            <a:endParaRPr lang="zh-CN" altLang="en-US" dirty="0"/>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044" y="0"/>
            <a:ext cx="4858182" cy="6889858"/>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占位符 3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p:cNvPicPr>
          <p:nvPr>
            <p:ph type="pic" sz="quarter" idx="11"/>
          </p:nvPr>
        </p:nvPicPr>
        <p:blipFill>
          <a:blip r:embed="rId1" cstate="print"/>
          <a:srcRect/>
          <a:stretch>
            <a:fillRect/>
          </a:stretch>
        </p: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矩形 2"/>
          <p:cNvSpPr/>
          <p:nvPr/>
        </p:nvSpPr>
        <p:spPr>
          <a:xfrm>
            <a:off x="0" y="1292660"/>
            <a:ext cx="12192000" cy="55970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85216" y="1154056"/>
            <a:ext cx="1055862" cy="98820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551797" y="1056902"/>
            <a:ext cx="10304780" cy="894714"/>
            <a:chOff x="464505" y="1473366"/>
            <a:chExt cx="14647560" cy="924431"/>
          </a:xfrm>
        </p:grpSpPr>
        <p:sp>
          <p:nvSpPr>
            <p:cNvPr id="15" name="矩形 14"/>
            <p:cNvSpPr/>
            <p:nvPr/>
          </p:nvSpPr>
          <p:spPr>
            <a:xfrm>
              <a:off x="464505" y="1473366"/>
              <a:ext cx="14647560" cy="924431"/>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702794" y="1473366"/>
              <a:ext cx="14254924" cy="857511"/>
            </a:xfrm>
            <a:prstGeom prst="rect">
              <a:avLst/>
            </a:prstGeom>
            <a:noFill/>
          </p:spPr>
          <p:txBody>
            <a:bodyPr wrap="square" rtlCol="0">
              <a:spAutoFit/>
            </a:bodyPr>
            <a:lstStyle/>
            <a:p>
              <a:pPr algn="l">
                <a:buClrTx/>
                <a:buSzTx/>
                <a:buFontTx/>
              </a:pPr>
              <a:r>
                <a:rPr sz="2400" b="1" dirty="0">
                  <a:ea typeface="微软雅黑" panose="020B0503020204020204" pitchFamily="34" charset="-122"/>
                </a:rPr>
                <a:t>中华人民共和国企业所得税月（季）度预缴和年度纳税申报表（B类，2018年版）</a:t>
              </a:r>
              <a:endParaRPr sz="2400" b="1" dirty="0">
                <a:ea typeface="微软雅黑" panose="020B0503020204020204" pitchFamily="34" charset="-122"/>
                <a:sym typeface="+mn-ea"/>
              </a:endParaRPr>
            </a:p>
          </p:txBody>
        </p:sp>
      </p:grpSp>
      <p:pic>
        <p:nvPicPr>
          <p:cNvPr id="6" name="图形 5" descr="表格"/>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659" y="1185468"/>
            <a:ext cx="914400" cy="914400"/>
          </a:xfrm>
          <a:prstGeom prst="rect">
            <a:avLst/>
          </a:prstGeom>
        </p:spPr>
      </p:pic>
      <p:sp>
        <p:nvSpPr>
          <p:cNvPr id="19" name="矩形 18"/>
          <p:cNvSpPr/>
          <p:nvPr/>
        </p:nvSpPr>
        <p:spPr>
          <a:xfrm>
            <a:off x="10300709" y="471876"/>
            <a:ext cx="1826142" cy="584775"/>
          </a:xfrm>
          <a:prstGeom prst="rect">
            <a:avLst/>
          </a:prstGeom>
          <a:solidFill>
            <a:srgbClr val="FFFF00"/>
          </a:solidFill>
        </p:spPr>
        <p:txBody>
          <a:bodyPr wrap="none" lIns="91440" tIns="45720" rIns="91440" bIns="45720">
            <a:spAutoFit/>
          </a:bodyPr>
          <a:lstStyle/>
          <a:p>
            <a:pPr algn="ctr"/>
            <a:r>
              <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政策要点</a:t>
            </a:r>
            <a:endPar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文本框 3"/>
          <p:cNvSpPr txBox="1"/>
          <p:nvPr/>
        </p:nvSpPr>
        <p:spPr>
          <a:xfrm>
            <a:off x="170180" y="2009775"/>
            <a:ext cx="11957685" cy="1753235"/>
          </a:xfrm>
          <a:prstGeom prst="rect">
            <a:avLst/>
          </a:prstGeom>
          <a:noFill/>
        </p:spPr>
        <p:txBody>
          <a:bodyPr wrap="square" rtlCol="0">
            <a:spAutoFit/>
          </a:bodyPr>
          <a:lstStyle/>
          <a:p>
            <a:pPr algn="just" fontAlgn="auto">
              <a:lnSpc>
                <a:spcPct val="150000"/>
              </a:lnSpc>
            </a:pPr>
            <a:r>
              <a:rPr sz="2400" b="1" dirty="0" err="1">
                <a:latin typeface="微软雅黑" panose="020B0503020204020204" pitchFamily="34" charset="-122"/>
                <a:ea typeface="微软雅黑" panose="020B0503020204020204" pitchFamily="34" charset="-122"/>
              </a:rPr>
              <a:t>具体</a:t>
            </a:r>
            <a:r>
              <a:rPr lang="zh-CN" sz="2400" b="1" dirty="0" err="1">
                <a:latin typeface="微软雅黑" panose="020B0503020204020204" pitchFamily="34" charset="-122"/>
                <a:ea typeface="微软雅黑" panose="020B0503020204020204" pitchFamily="34" charset="-122"/>
              </a:rPr>
              <a:t>调整</a:t>
            </a:r>
            <a:r>
              <a:rPr sz="2400" b="1" dirty="0" err="1">
                <a:latin typeface="微软雅黑" panose="020B0503020204020204" pitchFamily="34" charset="-122"/>
                <a:ea typeface="微软雅黑" panose="020B0503020204020204" pitchFamily="34" charset="-122"/>
              </a:rPr>
              <a:t>说明</a:t>
            </a:r>
            <a:endParaRPr sz="2400" b="1" dirty="0">
              <a:latin typeface="微软雅黑" panose="020B0503020204020204" pitchFamily="34" charset="-122"/>
              <a:ea typeface="微软雅黑" panose="020B0503020204020204" pitchFamily="34" charset="-122"/>
            </a:endParaRPr>
          </a:p>
          <a:p>
            <a:pPr algn="just" fontAlgn="auto">
              <a:lnSpc>
                <a:spcPct val="150000"/>
              </a:lnSpc>
            </a:pPr>
            <a:r>
              <a:rPr sz="2400" dirty="0">
                <a:latin typeface="微软雅黑" panose="020B0503020204020204" pitchFamily="34" charset="-122"/>
                <a:ea typeface="微软雅黑" panose="020B0503020204020204" pitchFamily="34" charset="-122"/>
              </a:rPr>
              <a:t>四是为了满足纳税人计算当期实际应补（退）所得税额的需要，增加第21行“本期实际应补（退）所得税额”。</a:t>
            </a:r>
            <a:endParaRPr sz="2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p:txBody>
          <a:bodyPr/>
          <a:lstStyle/>
          <a:p>
            <a:r>
              <a:rPr lang="zh-CN" altLang="en-US" dirty="0"/>
              <a:t>表样调整情况</a:t>
            </a:r>
            <a:endParaRPr lang="zh-CN" altLang="en-US" dirty="0"/>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044" y="0"/>
            <a:ext cx="4858182" cy="6889858"/>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占位符 3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p:cNvPicPr>
          <p:nvPr>
            <p:ph type="pic" sz="quarter" idx="11"/>
          </p:nvPr>
        </p:nvPicPr>
        <p:blipFill>
          <a:blip r:embed="rId1" cstate="print"/>
          <a:srcRect/>
          <a:stretch>
            <a:fillRect/>
          </a:stretch>
        </p: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矩形 2"/>
          <p:cNvSpPr/>
          <p:nvPr/>
        </p:nvSpPr>
        <p:spPr>
          <a:xfrm>
            <a:off x="0" y="1292660"/>
            <a:ext cx="12192000" cy="55970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85216" y="1154056"/>
            <a:ext cx="1055862" cy="98820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551797" y="1056902"/>
            <a:ext cx="10304780" cy="894714"/>
            <a:chOff x="464505" y="1473366"/>
            <a:chExt cx="14647560" cy="924431"/>
          </a:xfrm>
        </p:grpSpPr>
        <p:sp>
          <p:nvSpPr>
            <p:cNvPr id="15" name="矩形 14"/>
            <p:cNvSpPr/>
            <p:nvPr/>
          </p:nvSpPr>
          <p:spPr>
            <a:xfrm>
              <a:off x="464505" y="1473366"/>
              <a:ext cx="14647560" cy="924431"/>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702794" y="1473366"/>
              <a:ext cx="14254924" cy="857511"/>
            </a:xfrm>
            <a:prstGeom prst="rect">
              <a:avLst/>
            </a:prstGeom>
            <a:noFill/>
          </p:spPr>
          <p:txBody>
            <a:bodyPr wrap="square" rtlCol="0">
              <a:spAutoFit/>
            </a:bodyPr>
            <a:lstStyle/>
            <a:p>
              <a:pPr algn="l">
                <a:buClrTx/>
                <a:buSzTx/>
                <a:buFontTx/>
              </a:pPr>
              <a:r>
                <a:rPr sz="2400" b="1" dirty="0">
                  <a:ea typeface="微软雅黑" panose="020B0503020204020204" pitchFamily="34" charset="-122"/>
                </a:rPr>
                <a:t>中华人民共和国企业所得税月（季）度预缴和年度纳税申报表（B类，2018年版）</a:t>
              </a:r>
              <a:endParaRPr sz="2400" b="1" dirty="0">
                <a:ea typeface="微软雅黑" panose="020B0503020204020204" pitchFamily="34" charset="-122"/>
              </a:endParaRPr>
            </a:p>
          </p:txBody>
        </p:sp>
      </p:grpSp>
      <p:pic>
        <p:nvPicPr>
          <p:cNvPr id="6" name="图形 5" descr="表格"/>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659" y="1185468"/>
            <a:ext cx="914400" cy="914400"/>
          </a:xfrm>
          <a:prstGeom prst="rect">
            <a:avLst/>
          </a:prstGeom>
        </p:spPr>
      </p:pic>
      <p:sp>
        <p:nvSpPr>
          <p:cNvPr id="19" name="矩形 18"/>
          <p:cNvSpPr/>
          <p:nvPr/>
        </p:nvSpPr>
        <p:spPr>
          <a:xfrm>
            <a:off x="10309540" y="471876"/>
            <a:ext cx="1808480" cy="583565"/>
          </a:xfrm>
          <a:prstGeom prst="rect">
            <a:avLst/>
          </a:prstGeom>
          <a:solidFill>
            <a:srgbClr val="FFFF00"/>
          </a:solidFill>
        </p:spPr>
        <p:txBody>
          <a:bodyPr wrap="none" lIns="91440" tIns="45720" rIns="91440" bIns="45720">
            <a:spAutoFit/>
          </a:bodyPr>
          <a:lstStyle/>
          <a:p>
            <a:pPr algn="ctr"/>
            <a:r>
              <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表样调整</a:t>
            </a:r>
            <a:endPar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graphicFrame>
        <p:nvGraphicFramePr>
          <p:cNvPr id="4" name="表格 3"/>
          <p:cNvGraphicFramePr/>
          <p:nvPr/>
        </p:nvGraphicFramePr>
        <p:xfrm>
          <a:off x="2673985" y="2500630"/>
          <a:ext cx="6844030" cy="2649220"/>
        </p:xfrm>
        <a:graphic>
          <a:graphicData uri="http://schemas.openxmlformats.org/drawingml/2006/table">
            <a:tbl>
              <a:tblPr firstRow="1" bandRow="1">
                <a:tableStyleId>{5940675A-B579-460E-94D1-54222C63F5DA}</a:tableStyleId>
              </a:tblPr>
              <a:tblGrid>
                <a:gridCol w="869315"/>
                <a:gridCol w="4915535"/>
                <a:gridCol w="1059180"/>
              </a:tblGrid>
              <a:tr h="94234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行次</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项　　　　目</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本年累计 金额</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170688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21</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本期实际应补（退）所得税额</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solidFill>
                      <a:schemeClr val="bg1"/>
                    </a:solidFill>
                  </a:tcPr>
                </a:tc>
              </a:tr>
            </a:tbl>
          </a:graphicData>
        </a:graphic>
      </p:graphicFrame>
      <p:sp>
        <p:nvSpPr>
          <p:cNvPr id="10" name="椭圆 9"/>
          <p:cNvSpPr/>
          <p:nvPr/>
        </p:nvSpPr>
        <p:spPr>
          <a:xfrm>
            <a:off x="9438640" y="2141855"/>
            <a:ext cx="1496060" cy="71310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solidFill>
                  <a:srgbClr val="FFFF00"/>
                </a:solidFill>
              </a:rPr>
              <a:t>新增</a:t>
            </a:r>
            <a:endParaRPr lang="zh-CN" altLang="en-US" sz="3200" b="1">
              <a:solidFill>
                <a:srgbClr val="FFFF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638" y="0"/>
            <a:ext cx="4857750" cy="6889750"/>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0" y="1081088"/>
            <a:ext cx="12192000" cy="4392786"/>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92869" name="Rectangle 6"/>
          <p:cNvSpPr>
            <a:spLocks noChangeArrowheads="1"/>
          </p:cNvSpPr>
          <p:nvPr/>
        </p:nvSpPr>
        <p:spPr bwMode="auto">
          <a:xfrm>
            <a:off x="0" y="1993562"/>
            <a:ext cx="12192000" cy="2567837"/>
          </a:xfrm>
          <a:prstGeom prst="rect">
            <a:avLst/>
          </a:prstGeom>
          <a:solidFill>
            <a:schemeClr val="accent1"/>
          </a:solidFill>
          <a:ln w="9525" algn="ctr">
            <a:noFill/>
            <a:miter lim="800000"/>
          </a:ln>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pSp>
        <p:nvGrpSpPr>
          <p:cNvPr id="2" name="85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8285825" y="3445049"/>
            <a:ext cx="3906175" cy="1099612"/>
            <a:chOff x="670718" y="2249489"/>
            <a:chExt cx="10850681" cy="3894108"/>
          </a:xfrm>
        </p:grpSpPr>
        <p:grpSp>
          <p:nvGrpSpPr>
            <p:cNvPr id="4" name="îSľïḋê"/>
            <p:cNvGrpSpPr/>
            <p:nvPr/>
          </p:nvGrpSpPr>
          <p:grpSpPr bwMode="auto">
            <a:xfrm>
              <a:off x="745339" y="2249489"/>
              <a:ext cx="10776060" cy="3617914"/>
              <a:chOff x="470" y="1417"/>
              <a:chExt cx="6788" cy="2279"/>
            </a:xfrm>
          </p:grpSpPr>
          <p:sp>
            <p:nvSpPr>
              <p:cNvPr id="710" name="ï$ľïḋé"/>
              <p:cNvSpPr/>
              <p:nvPr/>
            </p:nvSpPr>
            <p:spPr bwMode="auto">
              <a:xfrm>
                <a:off x="4620" y="2946"/>
                <a:ext cx="31" cy="62"/>
              </a:xfrm>
              <a:prstGeom prst="rect">
                <a:avLst/>
              </a:prstGeom>
              <a:solidFill>
                <a:srgbClr val="4390B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11" name="îṩlïdè"/>
              <p:cNvSpPr/>
              <p:nvPr/>
            </p:nvSpPr>
            <p:spPr bwMode="auto">
              <a:xfrm>
                <a:off x="470" y="1558"/>
                <a:ext cx="5501" cy="2017"/>
              </a:xfrm>
              <a:custGeom>
                <a:avLst/>
                <a:gdLst>
                  <a:gd name="T0" fmla="*/ 23422 w 25753"/>
                  <a:gd name="T1" fmla="*/ 4763 h 9441"/>
                  <a:gd name="T2" fmla="*/ 20575 w 25753"/>
                  <a:gd name="T3" fmla="*/ 4167 h 9441"/>
                  <a:gd name="T4" fmla="*/ 19536 w 25753"/>
                  <a:gd name="T5" fmla="*/ 3233 h 9441"/>
                  <a:gd name="T6" fmla="*/ 18589 w 25753"/>
                  <a:gd name="T7" fmla="*/ 5667 h 9441"/>
                  <a:gd name="T8" fmla="*/ 15775 w 25753"/>
                  <a:gd name="T9" fmla="*/ 837 h 9441"/>
                  <a:gd name="T10" fmla="*/ 13630 w 25753"/>
                  <a:gd name="T11" fmla="*/ 383 h 9441"/>
                  <a:gd name="T12" fmla="*/ 12084 w 25753"/>
                  <a:gd name="T13" fmla="*/ 5667 h 9441"/>
                  <a:gd name="T14" fmla="*/ 9070 w 25753"/>
                  <a:gd name="T15" fmla="*/ 7359 h 9441"/>
                  <a:gd name="T16" fmla="*/ 7924 w 25753"/>
                  <a:gd name="T17" fmla="*/ 3043 h 9441"/>
                  <a:gd name="T18" fmla="*/ 7227 w 25753"/>
                  <a:gd name="T19" fmla="*/ 3043 h 9441"/>
                  <a:gd name="T20" fmla="*/ 5523 w 25753"/>
                  <a:gd name="T21" fmla="*/ 3772 h 9441"/>
                  <a:gd name="T22" fmla="*/ 3924 w 25753"/>
                  <a:gd name="T23" fmla="*/ 3378 h 9441"/>
                  <a:gd name="T24" fmla="*/ 1533 w 25753"/>
                  <a:gd name="T25" fmla="*/ 7522 h 9441"/>
                  <a:gd name="T26" fmla="*/ 286 w 25753"/>
                  <a:gd name="T27" fmla="*/ 5327 h 9441"/>
                  <a:gd name="T28" fmla="*/ 0 w 25753"/>
                  <a:gd name="T29" fmla="*/ 6170 h 9441"/>
                  <a:gd name="T30" fmla="*/ 0 w 25753"/>
                  <a:gd name="T31" fmla="*/ 9238 h 9441"/>
                  <a:gd name="T32" fmla="*/ 888 w 25753"/>
                  <a:gd name="T33" fmla="*/ 6713 h 9441"/>
                  <a:gd name="T34" fmla="*/ 834 w 25753"/>
                  <a:gd name="T35" fmla="*/ 8293 h 9441"/>
                  <a:gd name="T36" fmla="*/ 1324 w 25753"/>
                  <a:gd name="T37" fmla="*/ 6958 h 9441"/>
                  <a:gd name="T38" fmla="*/ 3304 w 25753"/>
                  <a:gd name="T39" fmla="*/ 4007 h 9441"/>
                  <a:gd name="T40" fmla="*/ 3304 w 25753"/>
                  <a:gd name="T41" fmla="*/ 5969 h 9441"/>
                  <a:gd name="T42" fmla="*/ 3130 w 25753"/>
                  <a:gd name="T43" fmla="*/ 3792 h 9441"/>
                  <a:gd name="T44" fmla="*/ 3130 w 25753"/>
                  <a:gd name="T45" fmla="*/ 5403 h 9441"/>
                  <a:gd name="T46" fmla="*/ 2867 w 25753"/>
                  <a:gd name="T47" fmla="*/ 6958 h 9441"/>
                  <a:gd name="T48" fmla="*/ 2421 w 25753"/>
                  <a:gd name="T49" fmla="*/ 7283 h 9441"/>
                  <a:gd name="T50" fmla="*/ 2421 w 25753"/>
                  <a:gd name="T51" fmla="*/ 5434 h 9441"/>
                  <a:gd name="T52" fmla="*/ 2624 w 25753"/>
                  <a:gd name="T53" fmla="*/ 6358 h 9441"/>
                  <a:gd name="T54" fmla="*/ 2250 w 25753"/>
                  <a:gd name="T55" fmla="*/ 4721 h 9441"/>
                  <a:gd name="T56" fmla="*/ 2048 w 25753"/>
                  <a:gd name="T57" fmla="*/ 5645 h 9441"/>
                  <a:gd name="T58" fmla="*/ 2048 w 25753"/>
                  <a:gd name="T59" fmla="*/ 6108 h 9441"/>
                  <a:gd name="T60" fmla="*/ 1848 w 25753"/>
                  <a:gd name="T61" fmla="*/ 8206 h 9441"/>
                  <a:gd name="T62" fmla="*/ 3619 w 25753"/>
                  <a:gd name="T63" fmla="*/ 6184 h 9441"/>
                  <a:gd name="T64" fmla="*/ 3619 w 25753"/>
                  <a:gd name="T65" fmla="*/ 4573 h 9441"/>
                  <a:gd name="T66" fmla="*/ 4077 w 25753"/>
                  <a:gd name="T67" fmla="*/ 5857 h 9441"/>
                  <a:gd name="T68" fmla="*/ 4077 w 25753"/>
                  <a:gd name="T69" fmla="*/ 4964 h 9441"/>
                  <a:gd name="T70" fmla="*/ 5139 w 25753"/>
                  <a:gd name="T71" fmla="*/ 6708 h 9441"/>
                  <a:gd name="T72" fmla="*/ 4688 w 25753"/>
                  <a:gd name="T73" fmla="*/ 6161 h 9441"/>
                  <a:gd name="T74" fmla="*/ 4688 w 25753"/>
                  <a:gd name="T75" fmla="*/ 5738 h 9441"/>
                  <a:gd name="T76" fmla="*/ 5139 w 25753"/>
                  <a:gd name="T77" fmla="*/ 5192 h 9441"/>
                  <a:gd name="T78" fmla="*/ 6350 w 25753"/>
                  <a:gd name="T79" fmla="*/ 5123 h 9441"/>
                  <a:gd name="T80" fmla="*/ 6727 w 25753"/>
                  <a:gd name="T81" fmla="*/ 5546 h 9441"/>
                  <a:gd name="T82" fmla="*/ 6837 w 25753"/>
                  <a:gd name="T83" fmla="*/ 3346 h 9441"/>
                  <a:gd name="T84" fmla="*/ 9792 w 25753"/>
                  <a:gd name="T85" fmla="*/ 4083 h 9441"/>
                  <a:gd name="T86" fmla="*/ 10111 w 25753"/>
                  <a:gd name="T87" fmla="*/ 5123 h 9441"/>
                  <a:gd name="T88" fmla="*/ 10627 w 25753"/>
                  <a:gd name="T89" fmla="*/ 3752 h 9441"/>
                  <a:gd name="T90" fmla="*/ 12121 w 25753"/>
                  <a:gd name="T91" fmla="*/ 6983 h 9441"/>
                  <a:gd name="T92" fmla="*/ 14079 w 25753"/>
                  <a:gd name="T93" fmla="*/ 6662 h 9441"/>
                  <a:gd name="T94" fmla="*/ 15193 w 25753"/>
                  <a:gd name="T95" fmla="*/ 1241 h 9441"/>
                  <a:gd name="T96" fmla="*/ 15083 w 25753"/>
                  <a:gd name="T97" fmla="*/ 2421 h 9441"/>
                  <a:gd name="T98" fmla="*/ 15456 w 25753"/>
                  <a:gd name="T99" fmla="*/ 6361 h 9441"/>
                  <a:gd name="T100" fmla="*/ 16849 w 25753"/>
                  <a:gd name="T101" fmla="*/ 3887 h 9441"/>
                  <a:gd name="T102" fmla="*/ 17178 w 25753"/>
                  <a:gd name="T103" fmla="*/ 6983 h 9441"/>
                  <a:gd name="T104" fmla="*/ 17807 w 25753"/>
                  <a:gd name="T105" fmla="*/ 4426 h 9441"/>
                  <a:gd name="T106" fmla="*/ 22766 w 25753"/>
                  <a:gd name="T107" fmla="*/ 5454 h 9441"/>
                  <a:gd name="T108" fmla="*/ 22221 w 25753"/>
                  <a:gd name="T109" fmla="*/ 6401 h 9441"/>
                  <a:gd name="T110" fmla="*/ 20637 w 25753"/>
                  <a:gd name="T111" fmla="*/ 4910 h 9441"/>
                  <a:gd name="T112" fmla="*/ 19489 w 25753"/>
                  <a:gd name="T113" fmla="*/ 6639 h 9441"/>
                  <a:gd name="T114" fmla="*/ 23560 w 25753"/>
                  <a:gd name="T115" fmla="*/ 7359 h 9441"/>
                  <a:gd name="T116" fmla="*/ 23693 w 25753"/>
                  <a:gd name="T117" fmla="*/ 6149 h 9441"/>
                  <a:gd name="T118" fmla="*/ 24732 w 25753"/>
                  <a:gd name="T119" fmla="*/ 6870 h 9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753" h="9441">
                    <a:moveTo>
                      <a:pt x="25753" y="7690"/>
                    </a:moveTo>
                    <a:cubicBezTo>
                      <a:pt x="25629" y="7690"/>
                      <a:pt x="25629" y="7690"/>
                      <a:pt x="25629" y="7690"/>
                    </a:cubicBezTo>
                    <a:cubicBezTo>
                      <a:pt x="25629" y="7065"/>
                      <a:pt x="25629" y="7065"/>
                      <a:pt x="25629" y="7065"/>
                    </a:cubicBezTo>
                    <a:cubicBezTo>
                      <a:pt x="24974" y="7065"/>
                      <a:pt x="24974" y="7065"/>
                      <a:pt x="24974" y="7065"/>
                    </a:cubicBezTo>
                    <a:cubicBezTo>
                      <a:pt x="24974" y="3651"/>
                      <a:pt x="24974" y="3651"/>
                      <a:pt x="24974" y="3651"/>
                    </a:cubicBezTo>
                    <a:cubicBezTo>
                      <a:pt x="24543" y="3651"/>
                      <a:pt x="24543" y="3651"/>
                      <a:pt x="24543" y="3651"/>
                    </a:cubicBezTo>
                    <a:cubicBezTo>
                      <a:pt x="24543" y="5257"/>
                      <a:pt x="24543" y="5257"/>
                      <a:pt x="24543" y="5257"/>
                    </a:cubicBezTo>
                    <a:cubicBezTo>
                      <a:pt x="23422" y="5257"/>
                      <a:pt x="23422" y="5257"/>
                      <a:pt x="23422" y="5257"/>
                    </a:cubicBezTo>
                    <a:cubicBezTo>
                      <a:pt x="23422" y="4763"/>
                      <a:pt x="23422" y="4763"/>
                      <a:pt x="23422" y="4763"/>
                    </a:cubicBezTo>
                    <a:cubicBezTo>
                      <a:pt x="22767" y="4763"/>
                      <a:pt x="22767" y="4763"/>
                      <a:pt x="22767" y="4763"/>
                    </a:cubicBezTo>
                    <a:cubicBezTo>
                      <a:pt x="22767" y="5257"/>
                      <a:pt x="22767" y="5257"/>
                      <a:pt x="22767" y="5257"/>
                    </a:cubicBezTo>
                    <a:cubicBezTo>
                      <a:pt x="22511" y="5257"/>
                      <a:pt x="22511" y="5257"/>
                      <a:pt x="22511" y="5257"/>
                    </a:cubicBezTo>
                    <a:cubicBezTo>
                      <a:pt x="22511" y="2061"/>
                      <a:pt x="22511" y="2061"/>
                      <a:pt x="22511" y="2061"/>
                    </a:cubicBezTo>
                    <a:cubicBezTo>
                      <a:pt x="21932" y="2061"/>
                      <a:pt x="21932" y="2061"/>
                      <a:pt x="21932" y="2061"/>
                    </a:cubicBezTo>
                    <a:cubicBezTo>
                      <a:pt x="21932" y="3315"/>
                      <a:pt x="21932" y="3315"/>
                      <a:pt x="21932" y="3315"/>
                    </a:cubicBezTo>
                    <a:cubicBezTo>
                      <a:pt x="20924" y="3315"/>
                      <a:pt x="20924" y="3315"/>
                      <a:pt x="20924" y="3315"/>
                    </a:cubicBezTo>
                    <a:cubicBezTo>
                      <a:pt x="20924" y="4167"/>
                      <a:pt x="20924" y="4167"/>
                      <a:pt x="20924" y="4167"/>
                    </a:cubicBezTo>
                    <a:cubicBezTo>
                      <a:pt x="20575" y="4167"/>
                      <a:pt x="20575" y="4167"/>
                      <a:pt x="20575" y="4167"/>
                    </a:cubicBezTo>
                    <a:cubicBezTo>
                      <a:pt x="20575" y="2080"/>
                      <a:pt x="20575" y="2080"/>
                      <a:pt x="20575" y="2080"/>
                    </a:cubicBezTo>
                    <a:cubicBezTo>
                      <a:pt x="20239" y="2080"/>
                      <a:pt x="20239" y="2080"/>
                      <a:pt x="20239" y="2080"/>
                    </a:cubicBezTo>
                    <a:cubicBezTo>
                      <a:pt x="20239" y="3520"/>
                      <a:pt x="20239" y="3520"/>
                      <a:pt x="20239" y="3520"/>
                    </a:cubicBezTo>
                    <a:cubicBezTo>
                      <a:pt x="19968" y="3520"/>
                      <a:pt x="19968" y="3520"/>
                      <a:pt x="19968" y="3520"/>
                    </a:cubicBezTo>
                    <a:cubicBezTo>
                      <a:pt x="19968" y="2718"/>
                      <a:pt x="19968" y="2718"/>
                      <a:pt x="19968" y="2718"/>
                    </a:cubicBezTo>
                    <a:cubicBezTo>
                      <a:pt x="19489" y="2718"/>
                      <a:pt x="19489" y="2718"/>
                      <a:pt x="19489" y="2718"/>
                    </a:cubicBezTo>
                    <a:cubicBezTo>
                      <a:pt x="19489" y="3027"/>
                      <a:pt x="19489" y="3027"/>
                      <a:pt x="19489" y="3027"/>
                    </a:cubicBezTo>
                    <a:cubicBezTo>
                      <a:pt x="19536" y="3027"/>
                      <a:pt x="19536" y="3027"/>
                      <a:pt x="19536" y="3027"/>
                    </a:cubicBezTo>
                    <a:cubicBezTo>
                      <a:pt x="19536" y="3233"/>
                      <a:pt x="19536" y="3233"/>
                      <a:pt x="19536" y="3233"/>
                    </a:cubicBezTo>
                    <a:cubicBezTo>
                      <a:pt x="19489" y="3233"/>
                      <a:pt x="19489" y="3233"/>
                      <a:pt x="19489" y="3233"/>
                    </a:cubicBezTo>
                    <a:cubicBezTo>
                      <a:pt x="19489" y="3926"/>
                      <a:pt x="19489" y="3926"/>
                      <a:pt x="19489" y="3926"/>
                    </a:cubicBezTo>
                    <a:cubicBezTo>
                      <a:pt x="19541" y="3926"/>
                      <a:pt x="19541" y="3926"/>
                      <a:pt x="19541" y="3926"/>
                    </a:cubicBezTo>
                    <a:cubicBezTo>
                      <a:pt x="19541" y="4132"/>
                      <a:pt x="19541" y="4132"/>
                      <a:pt x="19541" y="4132"/>
                    </a:cubicBezTo>
                    <a:cubicBezTo>
                      <a:pt x="19489" y="4132"/>
                      <a:pt x="19489" y="4132"/>
                      <a:pt x="19489" y="4132"/>
                    </a:cubicBezTo>
                    <a:cubicBezTo>
                      <a:pt x="19489" y="4167"/>
                      <a:pt x="19489" y="4167"/>
                      <a:pt x="19489" y="4167"/>
                    </a:cubicBezTo>
                    <a:cubicBezTo>
                      <a:pt x="19108" y="4167"/>
                      <a:pt x="19108" y="4167"/>
                      <a:pt x="19108" y="4167"/>
                    </a:cubicBezTo>
                    <a:cubicBezTo>
                      <a:pt x="19108" y="5667"/>
                      <a:pt x="19108" y="5667"/>
                      <a:pt x="19108" y="5667"/>
                    </a:cubicBezTo>
                    <a:cubicBezTo>
                      <a:pt x="18589" y="5667"/>
                      <a:pt x="18589" y="5667"/>
                      <a:pt x="18589" y="5667"/>
                    </a:cubicBezTo>
                    <a:cubicBezTo>
                      <a:pt x="18589" y="1619"/>
                      <a:pt x="18589" y="1619"/>
                      <a:pt x="18589" y="1619"/>
                    </a:cubicBezTo>
                    <a:cubicBezTo>
                      <a:pt x="17062" y="1619"/>
                      <a:pt x="17062" y="1619"/>
                      <a:pt x="17062" y="1619"/>
                    </a:cubicBezTo>
                    <a:cubicBezTo>
                      <a:pt x="17062" y="3043"/>
                      <a:pt x="17062" y="3043"/>
                      <a:pt x="17062" y="3043"/>
                    </a:cubicBezTo>
                    <a:cubicBezTo>
                      <a:pt x="16591" y="3043"/>
                      <a:pt x="16591" y="3043"/>
                      <a:pt x="16591" y="3043"/>
                    </a:cubicBezTo>
                    <a:cubicBezTo>
                      <a:pt x="16591" y="0"/>
                      <a:pt x="16591" y="0"/>
                      <a:pt x="16591" y="0"/>
                    </a:cubicBezTo>
                    <a:cubicBezTo>
                      <a:pt x="16139" y="0"/>
                      <a:pt x="16139" y="0"/>
                      <a:pt x="16139" y="0"/>
                    </a:cubicBezTo>
                    <a:cubicBezTo>
                      <a:pt x="16139" y="5667"/>
                      <a:pt x="16139" y="5667"/>
                      <a:pt x="16139" y="5667"/>
                    </a:cubicBezTo>
                    <a:cubicBezTo>
                      <a:pt x="15775" y="5667"/>
                      <a:pt x="15775" y="5667"/>
                      <a:pt x="15775" y="5667"/>
                    </a:cubicBezTo>
                    <a:cubicBezTo>
                      <a:pt x="15775" y="837"/>
                      <a:pt x="15775" y="837"/>
                      <a:pt x="15775" y="837"/>
                    </a:cubicBezTo>
                    <a:cubicBezTo>
                      <a:pt x="14770" y="837"/>
                      <a:pt x="14770" y="837"/>
                      <a:pt x="14770" y="837"/>
                    </a:cubicBezTo>
                    <a:cubicBezTo>
                      <a:pt x="14770" y="2391"/>
                      <a:pt x="14770" y="2391"/>
                      <a:pt x="14770" y="2391"/>
                    </a:cubicBezTo>
                    <a:cubicBezTo>
                      <a:pt x="13649" y="2391"/>
                      <a:pt x="13649" y="2391"/>
                      <a:pt x="13649" y="2391"/>
                    </a:cubicBezTo>
                    <a:cubicBezTo>
                      <a:pt x="13649" y="933"/>
                      <a:pt x="13649" y="933"/>
                      <a:pt x="13649" y="933"/>
                    </a:cubicBezTo>
                    <a:cubicBezTo>
                      <a:pt x="13733" y="933"/>
                      <a:pt x="13733" y="933"/>
                      <a:pt x="13733" y="933"/>
                    </a:cubicBezTo>
                    <a:cubicBezTo>
                      <a:pt x="13825" y="933"/>
                      <a:pt x="13900" y="840"/>
                      <a:pt x="13900" y="726"/>
                    </a:cubicBezTo>
                    <a:cubicBezTo>
                      <a:pt x="13900" y="590"/>
                      <a:pt x="13900" y="590"/>
                      <a:pt x="13900" y="590"/>
                    </a:cubicBezTo>
                    <a:cubicBezTo>
                      <a:pt x="13900" y="476"/>
                      <a:pt x="13825" y="383"/>
                      <a:pt x="13733" y="383"/>
                    </a:cubicBezTo>
                    <a:cubicBezTo>
                      <a:pt x="13630" y="383"/>
                      <a:pt x="13630" y="383"/>
                      <a:pt x="13630" y="383"/>
                    </a:cubicBezTo>
                    <a:cubicBezTo>
                      <a:pt x="13630" y="172"/>
                      <a:pt x="13491" y="0"/>
                      <a:pt x="13321" y="0"/>
                    </a:cubicBezTo>
                    <a:cubicBezTo>
                      <a:pt x="13150" y="0"/>
                      <a:pt x="13011" y="172"/>
                      <a:pt x="13011" y="383"/>
                    </a:cubicBezTo>
                    <a:cubicBezTo>
                      <a:pt x="12908" y="383"/>
                      <a:pt x="12908" y="383"/>
                      <a:pt x="12908" y="383"/>
                    </a:cubicBezTo>
                    <a:cubicBezTo>
                      <a:pt x="12816" y="383"/>
                      <a:pt x="12741" y="476"/>
                      <a:pt x="12741" y="590"/>
                    </a:cubicBezTo>
                    <a:cubicBezTo>
                      <a:pt x="12741" y="726"/>
                      <a:pt x="12741" y="726"/>
                      <a:pt x="12741" y="726"/>
                    </a:cubicBezTo>
                    <a:cubicBezTo>
                      <a:pt x="12741" y="840"/>
                      <a:pt x="12816" y="933"/>
                      <a:pt x="12908" y="933"/>
                    </a:cubicBezTo>
                    <a:cubicBezTo>
                      <a:pt x="13011" y="933"/>
                      <a:pt x="13011" y="933"/>
                      <a:pt x="13011" y="933"/>
                    </a:cubicBezTo>
                    <a:cubicBezTo>
                      <a:pt x="13011" y="5667"/>
                      <a:pt x="13011" y="5667"/>
                      <a:pt x="13011" y="5667"/>
                    </a:cubicBezTo>
                    <a:cubicBezTo>
                      <a:pt x="12084" y="5667"/>
                      <a:pt x="12084" y="5667"/>
                      <a:pt x="12084" y="5667"/>
                    </a:cubicBezTo>
                    <a:cubicBezTo>
                      <a:pt x="12084" y="3904"/>
                      <a:pt x="12084" y="3904"/>
                      <a:pt x="12084" y="3904"/>
                    </a:cubicBezTo>
                    <a:cubicBezTo>
                      <a:pt x="11504" y="3904"/>
                      <a:pt x="11504" y="3904"/>
                      <a:pt x="11504" y="3904"/>
                    </a:cubicBezTo>
                    <a:cubicBezTo>
                      <a:pt x="11504" y="7359"/>
                      <a:pt x="11504" y="7359"/>
                      <a:pt x="11504" y="7359"/>
                    </a:cubicBezTo>
                    <a:cubicBezTo>
                      <a:pt x="11032" y="7359"/>
                      <a:pt x="11032" y="7359"/>
                      <a:pt x="11032" y="7359"/>
                    </a:cubicBezTo>
                    <a:cubicBezTo>
                      <a:pt x="11032" y="1811"/>
                      <a:pt x="11032" y="1811"/>
                      <a:pt x="11032" y="1811"/>
                    </a:cubicBezTo>
                    <a:cubicBezTo>
                      <a:pt x="9336" y="1811"/>
                      <a:pt x="9336" y="1811"/>
                      <a:pt x="9336" y="1811"/>
                    </a:cubicBezTo>
                    <a:cubicBezTo>
                      <a:pt x="9336" y="6142"/>
                      <a:pt x="9336" y="6142"/>
                      <a:pt x="9336" y="6142"/>
                    </a:cubicBezTo>
                    <a:cubicBezTo>
                      <a:pt x="9070" y="6142"/>
                      <a:pt x="9070" y="6142"/>
                      <a:pt x="9070" y="6142"/>
                    </a:cubicBezTo>
                    <a:cubicBezTo>
                      <a:pt x="9070" y="7359"/>
                      <a:pt x="9070" y="7359"/>
                      <a:pt x="9070" y="7359"/>
                    </a:cubicBezTo>
                    <a:cubicBezTo>
                      <a:pt x="8685" y="7359"/>
                      <a:pt x="8685" y="7359"/>
                      <a:pt x="8685" y="7359"/>
                    </a:cubicBezTo>
                    <a:cubicBezTo>
                      <a:pt x="8685" y="4167"/>
                      <a:pt x="8685" y="4167"/>
                      <a:pt x="8685" y="4167"/>
                    </a:cubicBezTo>
                    <a:cubicBezTo>
                      <a:pt x="8895" y="4167"/>
                      <a:pt x="8895" y="4167"/>
                      <a:pt x="8895" y="4167"/>
                    </a:cubicBezTo>
                    <a:cubicBezTo>
                      <a:pt x="8895" y="3808"/>
                      <a:pt x="8895" y="3808"/>
                      <a:pt x="8895" y="3808"/>
                    </a:cubicBezTo>
                    <a:cubicBezTo>
                      <a:pt x="8685" y="3808"/>
                      <a:pt x="8685" y="3808"/>
                      <a:pt x="8685" y="3808"/>
                    </a:cubicBezTo>
                    <a:cubicBezTo>
                      <a:pt x="8685" y="3545"/>
                      <a:pt x="8685" y="3545"/>
                      <a:pt x="8685" y="3545"/>
                    </a:cubicBezTo>
                    <a:cubicBezTo>
                      <a:pt x="8519" y="3545"/>
                      <a:pt x="8519" y="3545"/>
                      <a:pt x="8519" y="3545"/>
                    </a:cubicBezTo>
                    <a:cubicBezTo>
                      <a:pt x="8519" y="3043"/>
                      <a:pt x="8519" y="3043"/>
                      <a:pt x="8519" y="3043"/>
                    </a:cubicBezTo>
                    <a:cubicBezTo>
                      <a:pt x="7924" y="3043"/>
                      <a:pt x="7924" y="3043"/>
                      <a:pt x="7924" y="3043"/>
                    </a:cubicBezTo>
                    <a:cubicBezTo>
                      <a:pt x="7924" y="3545"/>
                      <a:pt x="7924" y="3545"/>
                      <a:pt x="7924" y="3545"/>
                    </a:cubicBezTo>
                    <a:cubicBezTo>
                      <a:pt x="7770" y="3545"/>
                      <a:pt x="7770" y="3545"/>
                      <a:pt x="7770" y="3545"/>
                    </a:cubicBezTo>
                    <a:cubicBezTo>
                      <a:pt x="7770" y="3808"/>
                      <a:pt x="7770" y="3808"/>
                      <a:pt x="7770" y="3808"/>
                    </a:cubicBezTo>
                    <a:cubicBezTo>
                      <a:pt x="7567" y="3808"/>
                      <a:pt x="7567" y="3808"/>
                      <a:pt x="7567" y="3808"/>
                    </a:cubicBezTo>
                    <a:cubicBezTo>
                      <a:pt x="7567" y="4167"/>
                      <a:pt x="7567" y="4167"/>
                      <a:pt x="7567" y="4167"/>
                    </a:cubicBezTo>
                    <a:cubicBezTo>
                      <a:pt x="7770" y="4167"/>
                      <a:pt x="7770" y="4167"/>
                      <a:pt x="7770" y="4167"/>
                    </a:cubicBezTo>
                    <a:cubicBezTo>
                      <a:pt x="7770" y="7359"/>
                      <a:pt x="7770" y="7359"/>
                      <a:pt x="7770" y="7359"/>
                    </a:cubicBezTo>
                    <a:cubicBezTo>
                      <a:pt x="7227" y="7359"/>
                      <a:pt x="7227" y="7359"/>
                      <a:pt x="7227" y="7359"/>
                    </a:cubicBezTo>
                    <a:cubicBezTo>
                      <a:pt x="7227" y="3043"/>
                      <a:pt x="7227" y="3043"/>
                      <a:pt x="7227" y="3043"/>
                    </a:cubicBezTo>
                    <a:cubicBezTo>
                      <a:pt x="6997" y="3043"/>
                      <a:pt x="6997" y="3043"/>
                      <a:pt x="6997" y="3043"/>
                    </a:cubicBezTo>
                    <a:cubicBezTo>
                      <a:pt x="7071" y="2693"/>
                      <a:pt x="7071" y="2693"/>
                      <a:pt x="7071" y="2693"/>
                    </a:cubicBezTo>
                    <a:cubicBezTo>
                      <a:pt x="6104" y="2693"/>
                      <a:pt x="6104" y="2693"/>
                      <a:pt x="6104" y="2693"/>
                    </a:cubicBezTo>
                    <a:cubicBezTo>
                      <a:pt x="6104" y="3043"/>
                      <a:pt x="6104" y="3043"/>
                      <a:pt x="6104" y="3043"/>
                    </a:cubicBezTo>
                    <a:cubicBezTo>
                      <a:pt x="5948" y="3043"/>
                      <a:pt x="5948" y="3043"/>
                      <a:pt x="5948" y="3043"/>
                    </a:cubicBezTo>
                    <a:cubicBezTo>
                      <a:pt x="5948" y="7359"/>
                      <a:pt x="5948" y="7359"/>
                      <a:pt x="5948" y="7359"/>
                    </a:cubicBezTo>
                    <a:cubicBezTo>
                      <a:pt x="5845" y="7359"/>
                      <a:pt x="5845" y="7359"/>
                      <a:pt x="5845" y="7359"/>
                    </a:cubicBezTo>
                    <a:cubicBezTo>
                      <a:pt x="5845" y="3772"/>
                      <a:pt x="5845" y="3772"/>
                      <a:pt x="5845" y="3772"/>
                    </a:cubicBezTo>
                    <a:cubicBezTo>
                      <a:pt x="5523" y="3772"/>
                      <a:pt x="5523" y="3772"/>
                      <a:pt x="5523" y="3772"/>
                    </a:cubicBezTo>
                    <a:cubicBezTo>
                      <a:pt x="5523" y="7359"/>
                      <a:pt x="5523" y="7359"/>
                      <a:pt x="5523" y="7359"/>
                    </a:cubicBezTo>
                    <a:cubicBezTo>
                      <a:pt x="5252" y="7359"/>
                      <a:pt x="5252" y="7359"/>
                      <a:pt x="5252" y="7359"/>
                    </a:cubicBezTo>
                    <a:cubicBezTo>
                      <a:pt x="5252" y="4760"/>
                      <a:pt x="5252" y="4760"/>
                      <a:pt x="5252" y="4760"/>
                    </a:cubicBezTo>
                    <a:cubicBezTo>
                      <a:pt x="4611" y="4760"/>
                      <a:pt x="4611" y="4760"/>
                      <a:pt x="4611" y="4760"/>
                    </a:cubicBezTo>
                    <a:cubicBezTo>
                      <a:pt x="4611" y="7359"/>
                      <a:pt x="4611" y="7359"/>
                      <a:pt x="4611" y="7359"/>
                    </a:cubicBezTo>
                    <a:cubicBezTo>
                      <a:pt x="4350" y="7359"/>
                      <a:pt x="4350" y="7359"/>
                      <a:pt x="4350" y="7359"/>
                    </a:cubicBezTo>
                    <a:cubicBezTo>
                      <a:pt x="4350" y="4226"/>
                      <a:pt x="4350" y="4226"/>
                      <a:pt x="4350" y="4226"/>
                    </a:cubicBezTo>
                    <a:cubicBezTo>
                      <a:pt x="3924" y="4226"/>
                      <a:pt x="3924" y="4226"/>
                      <a:pt x="3924" y="4226"/>
                    </a:cubicBezTo>
                    <a:cubicBezTo>
                      <a:pt x="3924" y="3378"/>
                      <a:pt x="3924" y="3378"/>
                      <a:pt x="3924" y="3378"/>
                    </a:cubicBezTo>
                    <a:cubicBezTo>
                      <a:pt x="2867" y="3378"/>
                      <a:pt x="2867" y="3378"/>
                      <a:pt x="2867" y="3378"/>
                    </a:cubicBezTo>
                    <a:cubicBezTo>
                      <a:pt x="2867" y="6840"/>
                      <a:pt x="2867" y="6840"/>
                      <a:pt x="2867" y="6840"/>
                    </a:cubicBezTo>
                    <a:cubicBezTo>
                      <a:pt x="2767" y="6840"/>
                      <a:pt x="2767" y="6840"/>
                      <a:pt x="2767" y="6840"/>
                    </a:cubicBezTo>
                    <a:cubicBezTo>
                      <a:pt x="2767" y="4597"/>
                      <a:pt x="2767" y="4597"/>
                      <a:pt x="2767" y="4597"/>
                    </a:cubicBezTo>
                    <a:cubicBezTo>
                      <a:pt x="1940" y="4597"/>
                      <a:pt x="1940" y="4597"/>
                      <a:pt x="1940" y="4597"/>
                    </a:cubicBezTo>
                    <a:cubicBezTo>
                      <a:pt x="1940" y="6840"/>
                      <a:pt x="1940" y="6840"/>
                      <a:pt x="1940" y="6840"/>
                    </a:cubicBezTo>
                    <a:cubicBezTo>
                      <a:pt x="1763" y="6840"/>
                      <a:pt x="1763" y="6840"/>
                      <a:pt x="1763" y="6840"/>
                    </a:cubicBezTo>
                    <a:cubicBezTo>
                      <a:pt x="1763" y="7522"/>
                      <a:pt x="1763" y="7522"/>
                      <a:pt x="1763" y="7522"/>
                    </a:cubicBezTo>
                    <a:cubicBezTo>
                      <a:pt x="1533" y="7522"/>
                      <a:pt x="1533" y="7522"/>
                      <a:pt x="1533" y="7522"/>
                    </a:cubicBezTo>
                    <a:cubicBezTo>
                      <a:pt x="1533" y="5682"/>
                      <a:pt x="1533" y="5682"/>
                      <a:pt x="1533" y="5682"/>
                    </a:cubicBezTo>
                    <a:cubicBezTo>
                      <a:pt x="856" y="5682"/>
                      <a:pt x="856" y="5682"/>
                      <a:pt x="856" y="5682"/>
                    </a:cubicBezTo>
                    <a:cubicBezTo>
                      <a:pt x="856" y="6329"/>
                      <a:pt x="856" y="6329"/>
                      <a:pt x="856" y="6329"/>
                    </a:cubicBezTo>
                    <a:cubicBezTo>
                      <a:pt x="648" y="6329"/>
                      <a:pt x="648" y="6329"/>
                      <a:pt x="648" y="6329"/>
                    </a:cubicBezTo>
                    <a:cubicBezTo>
                      <a:pt x="648" y="4946"/>
                      <a:pt x="648" y="4946"/>
                      <a:pt x="648" y="4946"/>
                    </a:cubicBezTo>
                    <a:cubicBezTo>
                      <a:pt x="448" y="4946"/>
                      <a:pt x="448" y="4946"/>
                      <a:pt x="448" y="4946"/>
                    </a:cubicBezTo>
                    <a:cubicBezTo>
                      <a:pt x="448" y="7522"/>
                      <a:pt x="448" y="7522"/>
                      <a:pt x="448" y="7522"/>
                    </a:cubicBezTo>
                    <a:cubicBezTo>
                      <a:pt x="286" y="7522"/>
                      <a:pt x="286" y="7522"/>
                      <a:pt x="286" y="7522"/>
                    </a:cubicBezTo>
                    <a:cubicBezTo>
                      <a:pt x="286" y="5327"/>
                      <a:pt x="286" y="5327"/>
                      <a:pt x="286" y="5327"/>
                    </a:cubicBezTo>
                    <a:cubicBezTo>
                      <a:pt x="0" y="5327"/>
                      <a:pt x="0" y="5327"/>
                      <a:pt x="0" y="5327"/>
                    </a:cubicBezTo>
                    <a:cubicBezTo>
                      <a:pt x="0" y="5510"/>
                      <a:pt x="0" y="5510"/>
                      <a:pt x="0" y="5510"/>
                    </a:cubicBezTo>
                    <a:cubicBezTo>
                      <a:pt x="29" y="5510"/>
                      <a:pt x="29" y="5510"/>
                      <a:pt x="29" y="5510"/>
                    </a:cubicBezTo>
                    <a:cubicBezTo>
                      <a:pt x="29" y="5633"/>
                      <a:pt x="29" y="5633"/>
                      <a:pt x="29" y="5633"/>
                    </a:cubicBezTo>
                    <a:cubicBezTo>
                      <a:pt x="0" y="5633"/>
                      <a:pt x="0" y="5633"/>
                      <a:pt x="0" y="5633"/>
                    </a:cubicBezTo>
                    <a:cubicBezTo>
                      <a:pt x="0" y="6046"/>
                      <a:pt x="0" y="6046"/>
                      <a:pt x="0" y="6046"/>
                    </a:cubicBezTo>
                    <a:cubicBezTo>
                      <a:pt x="77" y="6046"/>
                      <a:pt x="77" y="6046"/>
                      <a:pt x="77" y="6046"/>
                    </a:cubicBezTo>
                    <a:cubicBezTo>
                      <a:pt x="77" y="6170"/>
                      <a:pt x="77" y="6170"/>
                      <a:pt x="77" y="6170"/>
                    </a:cubicBezTo>
                    <a:cubicBezTo>
                      <a:pt x="0" y="6170"/>
                      <a:pt x="0" y="6170"/>
                      <a:pt x="0" y="6170"/>
                    </a:cubicBezTo>
                    <a:cubicBezTo>
                      <a:pt x="0" y="6896"/>
                      <a:pt x="0" y="6896"/>
                      <a:pt x="0" y="6896"/>
                    </a:cubicBezTo>
                    <a:cubicBezTo>
                      <a:pt x="97" y="6896"/>
                      <a:pt x="97" y="6896"/>
                      <a:pt x="97" y="6896"/>
                    </a:cubicBezTo>
                    <a:cubicBezTo>
                      <a:pt x="97" y="6954"/>
                      <a:pt x="97" y="6954"/>
                      <a:pt x="97" y="6954"/>
                    </a:cubicBezTo>
                    <a:cubicBezTo>
                      <a:pt x="0" y="6954"/>
                      <a:pt x="0" y="6954"/>
                      <a:pt x="0" y="6954"/>
                    </a:cubicBezTo>
                    <a:cubicBezTo>
                      <a:pt x="0" y="7664"/>
                      <a:pt x="0" y="7664"/>
                      <a:pt x="0" y="7664"/>
                    </a:cubicBezTo>
                    <a:cubicBezTo>
                      <a:pt x="52" y="7664"/>
                      <a:pt x="52" y="7664"/>
                      <a:pt x="52" y="7664"/>
                    </a:cubicBezTo>
                    <a:cubicBezTo>
                      <a:pt x="52" y="7837"/>
                      <a:pt x="52" y="7837"/>
                      <a:pt x="52" y="7837"/>
                    </a:cubicBezTo>
                    <a:cubicBezTo>
                      <a:pt x="0" y="7837"/>
                      <a:pt x="0" y="7837"/>
                      <a:pt x="0" y="7837"/>
                    </a:cubicBezTo>
                    <a:cubicBezTo>
                      <a:pt x="0" y="9238"/>
                      <a:pt x="0" y="9238"/>
                      <a:pt x="0" y="9238"/>
                    </a:cubicBezTo>
                    <a:cubicBezTo>
                      <a:pt x="1848" y="9238"/>
                      <a:pt x="1848" y="9238"/>
                      <a:pt x="1848" y="9238"/>
                    </a:cubicBezTo>
                    <a:cubicBezTo>
                      <a:pt x="1848" y="9441"/>
                      <a:pt x="1848" y="9441"/>
                      <a:pt x="1848" y="9441"/>
                    </a:cubicBezTo>
                    <a:cubicBezTo>
                      <a:pt x="23560" y="9441"/>
                      <a:pt x="23560" y="9441"/>
                      <a:pt x="23560" y="9441"/>
                    </a:cubicBezTo>
                    <a:cubicBezTo>
                      <a:pt x="23560" y="9278"/>
                      <a:pt x="23560" y="9278"/>
                      <a:pt x="23560" y="9278"/>
                    </a:cubicBezTo>
                    <a:cubicBezTo>
                      <a:pt x="25753" y="9278"/>
                      <a:pt x="25753" y="9278"/>
                      <a:pt x="25753" y="9278"/>
                    </a:cubicBezTo>
                    <a:cubicBezTo>
                      <a:pt x="25753" y="7690"/>
                      <a:pt x="25753" y="7690"/>
                      <a:pt x="25753" y="7690"/>
                    </a:cubicBezTo>
                    <a:moveTo>
                      <a:pt x="685" y="6590"/>
                    </a:moveTo>
                    <a:cubicBezTo>
                      <a:pt x="888" y="6590"/>
                      <a:pt x="888" y="6590"/>
                      <a:pt x="888" y="6590"/>
                    </a:cubicBezTo>
                    <a:cubicBezTo>
                      <a:pt x="888" y="6713"/>
                      <a:pt x="888" y="6713"/>
                      <a:pt x="888" y="6713"/>
                    </a:cubicBezTo>
                    <a:cubicBezTo>
                      <a:pt x="685" y="6713"/>
                      <a:pt x="685" y="6713"/>
                      <a:pt x="685" y="6713"/>
                    </a:cubicBezTo>
                    <a:cubicBezTo>
                      <a:pt x="685" y="6590"/>
                      <a:pt x="685" y="6590"/>
                      <a:pt x="685" y="6590"/>
                    </a:cubicBezTo>
                    <a:moveTo>
                      <a:pt x="680" y="7152"/>
                    </a:moveTo>
                    <a:cubicBezTo>
                      <a:pt x="883" y="7152"/>
                      <a:pt x="883" y="7152"/>
                      <a:pt x="883" y="7152"/>
                    </a:cubicBezTo>
                    <a:cubicBezTo>
                      <a:pt x="883" y="7275"/>
                      <a:pt x="883" y="7275"/>
                      <a:pt x="883" y="7275"/>
                    </a:cubicBezTo>
                    <a:cubicBezTo>
                      <a:pt x="680" y="7275"/>
                      <a:pt x="680" y="7275"/>
                      <a:pt x="680" y="7275"/>
                    </a:cubicBezTo>
                    <a:cubicBezTo>
                      <a:pt x="680" y="7152"/>
                      <a:pt x="680" y="7152"/>
                      <a:pt x="680" y="7152"/>
                    </a:cubicBezTo>
                    <a:moveTo>
                      <a:pt x="974" y="8293"/>
                    </a:moveTo>
                    <a:cubicBezTo>
                      <a:pt x="834" y="8293"/>
                      <a:pt x="834" y="8293"/>
                      <a:pt x="834" y="8293"/>
                    </a:cubicBezTo>
                    <a:cubicBezTo>
                      <a:pt x="834" y="8120"/>
                      <a:pt x="834" y="8120"/>
                      <a:pt x="834" y="8120"/>
                    </a:cubicBezTo>
                    <a:cubicBezTo>
                      <a:pt x="974" y="8120"/>
                      <a:pt x="974" y="8120"/>
                      <a:pt x="974" y="8120"/>
                    </a:cubicBezTo>
                    <a:cubicBezTo>
                      <a:pt x="974" y="8293"/>
                      <a:pt x="974" y="8293"/>
                      <a:pt x="974" y="8293"/>
                    </a:cubicBezTo>
                    <a:moveTo>
                      <a:pt x="1019" y="6046"/>
                    </a:moveTo>
                    <a:cubicBezTo>
                      <a:pt x="1222" y="6046"/>
                      <a:pt x="1222" y="6046"/>
                      <a:pt x="1222" y="6046"/>
                    </a:cubicBezTo>
                    <a:cubicBezTo>
                      <a:pt x="1222" y="6170"/>
                      <a:pt x="1222" y="6170"/>
                      <a:pt x="1222" y="6170"/>
                    </a:cubicBezTo>
                    <a:cubicBezTo>
                      <a:pt x="1019" y="6170"/>
                      <a:pt x="1019" y="6170"/>
                      <a:pt x="1019" y="6170"/>
                    </a:cubicBezTo>
                    <a:cubicBezTo>
                      <a:pt x="1019" y="6046"/>
                      <a:pt x="1019" y="6046"/>
                      <a:pt x="1019" y="6046"/>
                    </a:cubicBezTo>
                    <a:moveTo>
                      <a:pt x="1324" y="6958"/>
                    </a:moveTo>
                    <a:cubicBezTo>
                      <a:pt x="1120" y="6958"/>
                      <a:pt x="1120" y="6958"/>
                      <a:pt x="1120" y="6958"/>
                    </a:cubicBezTo>
                    <a:cubicBezTo>
                      <a:pt x="1120" y="6835"/>
                      <a:pt x="1120" y="6835"/>
                      <a:pt x="1120" y="6835"/>
                    </a:cubicBezTo>
                    <a:cubicBezTo>
                      <a:pt x="1324" y="6835"/>
                      <a:pt x="1324" y="6835"/>
                      <a:pt x="1324" y="6835"/>
                    </a:cubicBezTo>
                    <a:cubicBezTo>
                      <a:pt x="1324" y="6958"/>
                      <a:pt x="1324" y="6958"/>
                      <a:pt x="1324" y="6958"/>
                    </a:cubicBezTo>
                    <a:moveTo>
                      <a:pt x="3304" y="4007"/>
                    </a:moveTo>
                    <a:cubicBezTo>
                      <a:pt x="3445" y="4007"/>
                      <a:pt x="3445" y="4007"/>
                      <a:pt x="3445" y="4007"/>
                    </a:cubicBezTo>
                    <a:cubicBezTo>
                      <a:pt x="3445" y="4182"/>
                      <a:pt x="3445" y="4182"/>
                      <a:pt x="3445" y="4182"/>
                    </a:cubicBezTo>
                    <a:cubicBezTo>
                      <a:pt x="3304" y="4182"/>
                      <a:pt x="3304" y="4182"/>
                      <a:pt x="3304" y="4182"/>
                    </a:cubicBezTo>
                    <a:cubicBezTo>
                      <a:pt x="3304" y="4007"/>
                      <a:pt x="3304" y="4007"/>
                      <a:pt x="3304" y="4007"/>
                    </a:cubicBezTo>
                    <a:moveTo>
                      <a:pt x="3304" y="4900"/>
                    </a:moveTo>
                    <a:cubicBezTo>
                      <a:pt x="3445" y="4900"/>
                      <a:pt x="3445" y="4900"/>
                      <a:pt x="3445" y="4900"/>
                    </a:cubicBezTo>
                    <a:cubicBezTo>
                      <a:pt x="3445" y="5076"/>
                      <a:pt x="3445" y="5076"/>
                      <a:pt x="3445" y="5076"/>
                    </a:cubicBezTo>
                    <a:cubicBezTo>
                      <a:pt x="3304" y="5076"/>
                      <a:pt x="3304" y="5076"/>
                      <a:pt x="3304" y="5076"/>
                    </a:cubicBezTo>
                    <a:cubicBezTo>
                      <a:pt x="3304" y="4900"/>
                      <a:pt x="3304" y="4900"/>
                      <a:pt x="3304" y="4900"/>
                    </a:cubicBezTo>
                    <a:moveTo>
                      <a:pt x="3304" y="5793"/>
                    </a:moveTo>
                    <a:cubicBezTo>
                      <a:pt x="3445" y="5793"/>
                      <a:pt x="3445" y="5793"/>
                      <a:pt x="3445" y="5793"/>
                    </a:cubicBezTo>
                    <a:cubicBezTo>
                      <a:pt x="3445" y="5969"/>
                      <a:pt x="3445" y="5969"/>
                      <a:pt x="3445" y="5969"/>
                    </a:cubicBezTo>
                    <a:cubicBezTo>
                      <a:pt x="3304" y="5969"/>
                      <a:pt x="3304" y="5969"/>
                      <a:pt x="3304" y="5969"/>
                    </a:cubicBezTo>
                    <a:cubicBezTo>
                      <a:pt x="3304" y="5793"/>
                      <a:pt x="3304" y="5793"/>
                      <a:pt x="3304" y="5793"/>
                    </a:cubicBezTo>
                    <a:moveTo>
                      <a:pt x="3304" y="6687"/>
                    </a:moveTo>
                    <a:cubicBezTo>
                      <a:pt x="3445" y="6687"/>
                      <a:pt x="3445" y="6687"/>
                      <a:pt x="3445" y="6687"/>
                    </a:cubicBezTo>
                    <a:cubicBezTo>
                      <a:pt x="3445" y="6862"/>
                      <a:pt x="3445" y="6862"/>
                      <a:pt x="3445" y="6862"/>
                    </a:cubicBezTo>
                    <a:cubicBezTo>
                      <a:pt x="3304" y="6862"/>
                      <a:pt x="3304" y="6862"/>
                      <a:pt x="3304" y="6862"/>
                    </a:cubicBezTo>
                    <a:cubicBezTo>
                      <a:pt x="3304" y="6687"/>
                      <a:pt x="3304" y="6687"/>
                      <a:pt x="3304" y="6687"/>
                    </a:cubicBezTo>
                    <a:moveTo>
                      <a:pt x="2988" y="3617"/>
                    </a:moveTo>
                    <a:cubicBezTo>
                      <a:pt x="3130" y="3617"/>
                      <a:pt x="3130" y="3617"/>
                      <a:pt x="3130" y="3617"/>
                    </a:cubicBezTo>
                    <a:cubicBezTo>
                      <a:pt x="3130" y="3792"/>
                      <a:pt x="3130" y="3792"/>
                      <a:pt x="3130" y="3792"/>
                    </a:cubicBezTo>
                    <a:cubicBezTo>
                      <a:pt x="2988" y="3792"/>
                      <a:pt x="2988" y="3792"/>
                      <a:pt x="2988" y="3792"/>
                    </a:cubicBezTo>
                    <a:cubicBezTo>
                      <a:pt x="2988" y="3617"/>
                      <a:pt x="2988" y="3617"/>
                      <a:pt x="2988" y="3617"/>
                    </a:cubicBezTo>
                    <a:moveTo>
                      <a:pt x="2988" y="4510"/>
                    </a:moveTo>
                    <a:cubicBezTo>
                      <a:pt x="3130" y="4510"/>
                      <a:pt x="3130" y="4510"/>
                      <a:pt x="3130" y="4510"/>
                    </a:cubicBezTo>
                    <a:cubicBezTo>
                      <a:pt x="3130" y="4685"/>
                      <a:pt x="3130" y="4685"/>
                      <a:pt x="3130" y="4685"/>
                    </a:cubicBezTo>
                    <a:cubicBezTo>
                      <a:pt x="2988" y="4685"/>
                      <a:pt x="2988" y="4685"/>
                      <a:pt x="2988" y="4685"/>
                    </a:cubicBezTo>
                    <a:cubicBezTo>
                      <a:pt x="2988" y="4510"/>
                      <a:pt x="2988" y="4510"/>
                      <a:pt x="2988" y="4510"/>
                    </a:cubicBezTo>
                    <a:moveTo>
                      <a:pt x="2988" y="5403"/>
                    </a:moveTo>
                    <a:cubicBezTo>
                      <a:pt x="3130" y="5403"/>
                      <a:pt x="3130" y="5403"/>
                      <a:pt x="3130" y="5403"/>
                    </a:cubicBezTo>
                    <a:cubicBezTo>
                      <a:pt x="3130" y="5578"/>
                      <a:pt x="3130" y="5578"/>
                      <a:pt x="3130" y="5578"/>
                    </a:cubicBezTo>
                    <a:cubicBezTo>
                      <a:pt x="2988" y="5578"/>
                      <a:pt x="2988" y="5578"/>
                      <a:pt x="2988" y="5578"/>
                    </a:cubicBezTo>
                    <a:cubicBezTo>
                      <a:pt x="2988" y="5403"/>
                      <a:pt x="2988" y="5403"/>
                      <a:pt x="2988" y="5403"/>
                    </a:cubicBezTo>
                    <a:moveTo>
                      <a:pt x="2988" y="6296"/>
                    </a:moveTo>
                    <a:cubicBezTo>
                      <a:pt x="3014" y="6296"/>
                      <a:pt x="3014" y="6296"/>
                      <a:pt x="3014" y="6296"/>
                    </a:cubicBezTo>
                    <a:cubicBezTo>
                      <a:pt x="3014" y="6471"/>
                      <a:pt x="3014" y="6471"/>
                      <a:pt x="3014" y="6471"/>
                    </a:cubicBezTo>
                    <a:cubicBezTo>
                      <a:pt x="2988" y="6471"/>
                      <a:pt x="2988" y="6471"/>
                      <a:pt x="2988" y="6471"/>
                    </a:cubicBezTo>
                    <a:cubicBezTo>
                      <a:pt x="2988" y="6296"/>
                      <a:pt x="2988" y="6296"/>
                      <a:pt x="2988" y="6296"/>
                    </a:cubicBezTo>
                    <a:moveTo>
                      <a:pt x="2867" y="6958"/>
                    </a:moveTo>
                    <a:cubicBezTo>
                      <a:pt x="2867" y="7152"/>
                      <a:pt x="2867" y="7152"/>
                      <a:pt x="2867" y="7152"/>
                    </a:cubicBezTo>
                    <a:cubicBezTo>
                      <a:pt x="2767" y="7152"/>
                      <a:pt x="2767" y="7152"/>
                      <a:pt x="2767" y="7152"/>
                    </a:cubicBezTo>
                    <a:cubicBezTo>
                      <a:pt x="2767" y="6958"/>
                      <a:pt x="2767" y="6958"/>
                      <a:pt x="2767" y="6958"/>
                    </a:cubicBezTo>
                    <a:cubicBezTo>
                      <a:pt x="2867" y="6958"/>
                      <a:pt x="2867" y="6958"/>
                      <a:pt x="2867" y="6958"/>
                    </a:cubicBezTo>
                    <a:moveTo>
                      <a:pt x="2421" y="7283"/>
                    </a:moveTo>
                    <a:cubicBezTo>
                      <a:pt x="2421" y="7178"/>
                      <a:pt x="2421" y="7178"/>
                      <a:pt x="2421" y="7178"/>
                    </a:cubicBezTo>
                    <a:cubicBezTo>
                      <a:pt x="2507" y="7178"/>
                      <a:pt x="2507" y="7178"/>
                      <a:pt x="2507" y="7178"/>
                    </a:cubicBezTo>
                    <a:cubicBezTo>
                      <a:pt x="2507" y="7283"/>
                      <a:pt x="2507" y="7283"/>
                      <a:pt x="2507" y="7283"/>
                    </a:cubicBezTo>
                    <a:cubicBezTo>
                      <a:pt x="2421" y="7283"/>
                      <a:pt x="2421" y="7283"/>
                      <a:pt x="2421" y="7283"/>
                    </a:cubicBezTo>
                    <a:moveTo>
                      <a:pt x="2421" y="4721"/>
                    </a:moveTo>
                    <a:cubicBezTo>
                      <a:pt x="2624" y="4721"/>
                      <a:pt x="2624" y="4721"/>
                      <a:pt x="2624" y="4721"/>
                    </a:cubicBezTo>
                    <a:cubicBezTo>
                      <a:pt x="2624" y="4972"/>
                      <a:pt x="2624" y="4972"/>
                      <a:pt x="2624" y="4972"/>
                    </a:cubicBezTo>
                    <a:cubicBezTo>
                      <a:pt x="2421" y="4972"/>
                      <a:pt x="2421" y="4972"/>
                      <a:pt x="2421" y="4972"/>
                    </a:cubicBezTo>
                    <a:cubicBezTo>
                      <a:pt x="2421" y="4721"/>
                      <a:pt x="2421" y="4721"/>
                      <a:pt x="2421" y="4721"/>
                    </a:cubicBezTo>
                    <a:moveTo>
                      <a:pt x="2421" y="5183"/>
                    </a:moveTo>
                    <a:cubicBezTo>
                      <a:pt x="2624" y="5183"/>
                      <a:pt x="2624" y="5183"/>
                      <a:pt x="2624" y="5183"/>
                    </a:cubicBezTo>
                    <a:cubicBezTo>
                      <a:pt x="2624" y="5434"/>
                      <a:pt x="2624" y="5434"/>
                      <a:pt x="2624" y="5434"/>
                    </a:cubicBezTo>
                    <a:cubicBezTo>
                      <a:pt x="2421" y="5434"/>
                      <a:pt x="2421" y="5434"/>
                      <a:pt x="2421" y="5434"/>
                    </a:cubicBezTo>
                    <a:cubicBezTo>
                      <a:pt x="2421" y="5183"/>
                      <a:pt x="2421" y="5183"/>
                      <a:pt x="2421" y="5183"/>
                    </a:cubicBezTo>
                    <a:moveTo>
                      <a:pt x="2421" y="5645"/>
                    </a:moveTo>
                    <a:cubicBezTo>
                      <a:pt x="2624" y="5645"/>
                      <a:pt x="2624" y="5645"/>
                      <a:pt x="2624" y="5645"/>
                    </a:cubicBezTo>
                    <a:cubicBezTo>
                      <a:pt x="2624" y="5896"/>
                      <a:pt x="2624" y="5896"/>
                      <a:pt x="2624" y="5896"/>
                    </a:cubicBezTo>
                    <a:cubicBezTo>
                      <a:pt x="2421" y="5896"/>
                      <a:pt x="2421" y="5896"/>
                      <a:pt x="2421" y="5896"/>
                    </a:cubicBezTo>
                    <a:cubicBezTo>
                      <a:pt x="2421" y="5645"/>
                      <a:pt x="2421" y="5645"/>
                      <a:pt x="2421" y="5645"/>
                    </a:cubicBezTo>
                    <a:moveTo>
                      <a:pt x="2421" y="6108"/>
                    </a:moveTo>
                    <a:cubicBezTo>
                      <a:pt x="2624" y="6108"/>
                      <a:pt x="2624" y="6108"/>
                      <a:pt x="2624" y="6108"/>
                    </a:cubicBezTo>
                    <a:cubicBezTo>
                      <a:pt x="2624" y="6358"/>
                      <a:pt x="2624" y="6358"/>
                      <a:pt x="2624" y="6358"/>
                    </a:cubicBezTo>
                    <a:cubicBezTo>
                      <a:pt x="2421" y="6358"/>
                      <a:pt x="2421" y="6358"/>
                      <a:pt x="2421" y="6358"/>
                    </a:cubicBezTo>
                    <a:cubicBezTo>
                      <a:pt x="2421" y="6108"/>
                      <a:pt x="2421" y="6108"/>
                      <a:pt x="2421" y="6108"/>
                    </a:cubicBezTo>
                    <a:moveTo>
                      <a:pt x="2421" y="6570"/>
                    </a:moveTo>
                    <a:cubicBezTo>
                      <a:pt x="2624" y="6570"/>
                      <a:pt x="2624" y="6570"/>
                      <a:pt x="2624" y="6570"/>
                    </a:cubicBezTo>
                    <a:cubicBezTo>
                      <a:pt x="2624" y="6821"/>
                      <a:pt x="2624" y="6821"/>
                      <a:pt x="2624" y="6821"/>
                    </a:cubicBezTo>
                    <a:cubicBezTo>
                      <a:pt x="2421" y="6821"/>
                      <a:pt x="2421" y="6821"/>
                      <a:pt x="2421" y="6821"/>
                    </a:cubicBezTo>
                    <a:cubicBezTo>
                      <a:pt x="2421" y="6570"/>
                      <a:pt x="2421" y="6570"/>
                      <a:pt x="2421" y="6570"/>
                    </a:cubicBezTo>
                    <a:moveTo>
                      <a:pt x="2048" y="4721"/>
                    </a:moveTo>
                    <a:cubicBezTo>
                      <a:pt x="2250" y="4721"/>
                      <a:pt x="2250" y="4721"/>
                      <a:pt x="2250" y="4721"/>
                    </a:cubicBezTo>
                    <a:cubicBezTo>
                      <a:pt x="2250" y="4972"/>
                      <a:pt x="2250" y="4972"/>
                      <a:pt x="2250" y="4972"/>
                    </a:cubicBezTo>
                    <a:cubicBezTo>
                      <a:pt x="2048" y="4972"/>
                      <a:pt x="2048" y="4972"/>
                      <a:pt x="2048" y="4972"/>
                    </a:cubicBezTo>
                    <a:cubicBezTo>
                      <a:pt x="2048" y="4721"/>
                      <a:pt x="2048" y="4721"/>
                      <a:pt x="2048" y="4721"/>
                    </a:cubicBezTo>
                    <a:moveTo>
                      <a:pt x="2048" y="5183"/>
                    </a:moveTo>
                    <a:cubicBezTo>
                      <a:pt x="2250" y="5183"/>
                      <a:pt x="2250" y="5183"/>
                      <a:pt x="2250" y="5183"/>
                    </a:cubicBezTo>
                    <a:cubicBezTo>
                      <a:pt x="2250" y="5434"/>
                      <a:pt x="2250" y="5434"/>
                      <a:pt x="2250" y="5434"/>
                    </a:cubicBezTo>
                    <a:cubicBezTo>
                      <a:pt x="2048" y="5434"/>
                      <a:pt x="2048" y="5434"/>
                      <a:pt x="2048" y="5434"/>
                    </a:cubicBezTo>
                    <a:cubicBezTo>
                      <a:pt x="2048" y="5183"/>
                      <a:pt x="2048" y="5183"/>
                      <a:pt x="2048" y="5183"/>
                    </a:cubicBezTo>
                    <a:moveTo>
                      <a:pt x="2048" y="5645"/>
                    </a:moveTo>
                    <a:cubicBezTo>
                      <a:pt x="2250" y="5645"/>
                      <a:pt x="2250" y="5645"/>
                      <a:pt x="2250" y="5645"/>
                    </a:cubicBezTo>
                    <a:cubicBezTo>
                      <a:pt x="2250" y="5896"/>
                      <a:pt x="2250" y="5896"/>
                      <a:pt x="2250" y="5896"/>
                    </a:cubicBezTo>
                    <a:cubicBezTo>
                      <a:pt x="2048" y="5896"/>
                      <a:pt x="2048" y="5896"/>
                      <a:pt x="2048" y="5896"/>
                    </a:cubicBezTo>
                    <a:cubicBezTo>
                      <a:pt x="2048" y="5645"/>
                      <a:pt x="2048" y="5645"/>
                      <a:pt x="2048" y="5645"/>
                    </a:cubicBezTo>
                    <a:moveTo>
                      <a:pt x="2048" y="6108"/>
                    </a:moveTo>
                    <a:cubicBezTo>
                      <a:pt x="2250" y="6108"/>
                      <a:pt x="2250" y="6108"/>
                      <a:pt x="2250" y="6108"/>
                    </a:cubicBezTo>
                    <a:cubicBezTo>
                      <a:pt x="2250" y="6358"/>
                      <a:pt x="2250" y="6358"/>
                      <a:pt x="2250" y="6358"/>
                    </a:cubicBezTo>
                    <a:cubicBezTo>
                      <a:pt x="2048" y="6358"/>
                      <a:pt x="2048" y="6358"/>
                      <a:pt x="2048" y="6358"/>
                    </a:cubicBezTo>
                    <a:cubicBezTo>
                      <a:pt x="2048" y="6108"/>
                      <a:pt x="2048" y="6108"/>
                      <a:pt x="2048" y="6108"/>
                    </a:cubicBezTo>
                    <a:moveTo>
                      <a:pt x="1797" y="6958"/>
                    </a:moveTo>
                    <a:cubicBezTo>
                      <a:pt x="1940" y="6958"/>
                      <a:pt x="1940" y="6958"/>
                      <a:pt x="1940" y="6958"/>
                    </a:cubicBezTo>
                    <a:cubicBezTo>
                      <a:pt x="1940" y="7152"/>
                      <a:pt x="1940" y="7152"/>
                      <a:pt x="1940" y="7152"/>
                    </a:cubicBezTo>
                    <a:cubicBezTo>
                      <a:pt x="1797" y="7152"/>
                      <a:pt x="1797" y="7152"/>
                      <a:pt x="1797" y="7152"/>
                    </a:cubicBezTo>
                    <a:cubicBezTo>
                      <a:pt x="1797" y="6958"/>
                      <a:pt x="1797" y="6958"/>
                      <a:pt x="1797" y="6958"/>
                    </a:cubicBezTo>
                    <a:moveTo>
                      <a:pt x="1806" y="8206"/>
                    </a:moveTo>
                    <a:cubicBezTo>
                      <a:pt x="1806" y="7592"/>
                      <a:pt x="1806" y="7592"/>
                      <a:pt x="1806" y="7592"/>
                    </a:cubicBezTo>
                    <a:cubicBezTo>
                      <a:pt x="1848" y="7592"/>
                      <a:pt x="1848" y="7592"/>
                      <a:pt x="1848" y="7592"/>
                    </a:cubicBezTo>
                    <a:cubicBezTo>
                      <a:pt x="1848" y="8206"/>
                      <a:pt x="1848" y="8206"/>
                      <a:pt x="1848" y="8206"/>
                    </a:cubicBezTo>
                    <a:cubicBezTo>
                      <a:pt x="1806" y="8206"/>
                      <a:pt x="1806" y="8206"/>
                      <a:pt x="1806" y="8206"/>
                    </a:cubicBezTo>
                    <a:moveTo>
                      <a:pt x="3761" y="7252"/>
                    </a:moveTo>
                    <a:cubicBezTo>
                      <a:pt x="3619" y="7252"/>
                      <a:pt x="3619" y="7252"/>
                      <a:pt x="3619" y="7252"/>
                    </a:cubicBezTo>
                    <a:cubicBezTo>
                      <a:pt x="3619" y="7077"/>
                      <a:pt x="3619" y="7077"/>
                      <a:pt x="3619" y="7077"/>
                    </a:cubicBezTo>
                    <a:cubicBezTo>
                      <a:pt x="3761" y="7077"/>
                      <a:pt x="3761" y="7077"/>
                      <a:pt x="3761" y="7077"/>
                    </a:cubicBezTo>
                    <a:cubicBezTo>
                      <a:pt x="3761" y="7252"/>
                      <a:pt x="3761" y="7252"/>
                      <a:pt x="3761" y="7252"/>
                    </a:cubicBezTo>
                    <a:moveTo>
                      <a:pt x="3761" y="6359"/>
                    </a:moveTo>
                    <a:cubicBezTo>
                      <a:pt x="3619" y="6359"/>
                      <a:pt x="3619" y="6359"/>
                      <a:pt x="3619" y="6359"/>
                    </a:cubicBezTo>
                    <a:cubicBezTo>
                      <a:pt x="3619" y="6184"/>
                      <a:pt x="3619" y="6184"/>
                      <a:pt x="3619" y="6184"/>
                    </a:cubicBezTo>
                    <a:cubicBezTo>
                      <a:pt x="3761" y="6184"/>
                      <a:pt x="3761" y="6184"/>
                      <a:pt x="3761" y="6184"/>
                    </a:cubicBezTo>
                    <a:cubicBezTo>
                      <a:pt x="3761" y="6359"/>
                      <a:pt x="3761" y="6359"/>
                      <a:pt x="3761" y="6359"/>
                    </a:cubicBezTo>
                    <a:moveTo>
                      <a:pt x="3761" y="5466"/>
                    </a:moveTo>
                    <a:cubicBezTo>
                      <a:pt x="3619" y="5466"/>
                      <a:pt x="3619" y="5466"/>
                      <a:pt x="3619" y="5466"/>
                    </a:cubicBezTo>
                    <a:cubicBezTo>
                      <a:pt x="3619" y="5291"/>
                      <a:pt x="3619" y="5291"/>
                      <a:pt x="3619" y="5291"/>
                    </a:cubicBezTo>
                    <a:cubicBezTo>
                      <a:pt x="3761" y="5291"/>
                      <a:pt x="3761" y="5291"/>
                      <a:pt x="3761" y="5291"/>
                    </a:cubicBezTo>
                    <a:cubicBezTo>
                      <a:pt x="3761" y="5466"/>
                      <a:pt x="3761" y="5466"/>
                      <a:pt x="3761" y="5466"/>
                    </a:cubicBezTo>
                    <a:moveTo>
                      <a:pt x="3761" y="4573"/>
                    </a:moveTo>
                    <a:cubicBezTo>
                      <a:pt x="3619" y="4573"/>
                      <a:pt x="3619" y="4573"/>
                      <a:pt x="3619" y="4573"/>
                    </a:cubicBezTo>
                    <a:cubicBezTo>
                      <a:pt x="3619" y="4398"/>
                      <a:pt x="3619" y="4398"/>
                      <a:pt x="3619" y="4398"/>
                    </a:cubicBezTo>
                    <a:cubicBezTo>
                      <a:pt x="3761" y="4398"/>
                      <a:pt x="3761" y="4398"/>
                      <a:pt x="3761" y="4398"/>
                    </a:cubicBezTo>
                    <a:cubicBezTo>
                      <a:pt x="3761" y="4573"/>
                      <a:pt x="3761" y="4573"/>
                      <a:pt x="3761" y="4573"/>
                    </a:cubicBezTo>
                    <a:moveTo>
                      <a:pt x="4077" y="6750"/>
                    </a:moveTo>
                    <a:cubicBezTo>
                      <a:pt x="3935" y="6750"/>
                      <a:pt x="3935" y="6750"/>
                      <a:pt x="3935" y="6750"/>
                    </a:cubicBezTo>
                    <a:cubicBezTo>
                      <a:pt x="3935" y="6575"/>
                      <a:pt x="3935" y="6575"/>
                      <a:pt x="3935" y="6575"/>
                    </a:cubicBezTo>
                    <a:cubicBezTo>
                      <a:pt x="4077" y="6575"/>
                      <a:pt x="4077" y="6575"/>
                      <a:pt x="4077" y="6575"/>
                    </a:cubicBezTo>
                    <a:cubicBezTo>
                      <a:pt x="4077" y="6750"/>
                      <a:pt x="4077" y="6750"/>
                      <a:pt x="4077" y="6750"/>
                    </a:cubicBezTo>
                    <a:moveTo>
                      <a:pt x="4077" y="5857"/>
                    </a:moveTo>
                    <a:cubicBezTo>
                      <a:pt x="3935" y="5857"/>
                      <a:pt x="3935" y="5857"/>
                      <a:pt x="3935" y="5857"/>
                    </a:cubicBezTo>
                    <a:cubicBezTo>
                      <a:pt x="3935" y="5681"/>
                      <a:pt x="3935" y="5681"/>
                      <a:pt x="3935" y="5681"/>
                    </a:cubicBezTo>
                    <a:cubicBezTo>
                      <a:pt x="4077" y="5681"/>
                      <a:pt x="4077" y="5681"/>
                      <a:pt x="4077" y="5681"/>
                    </a:cubicBezTo>
                    <a:cubicBezTo>
                      <a:pt x="4077" y="5857"/>
                      <a:pt x="4077" y="5857"/>
                      <a:pt x="4077" y="5857"/>
                    </a:cubicBezTo>
                    <a:moveTo>
                      <a:pt x="4077" y="4964"/>
                    </a:moveTo>
                    <a:cubicBezTo>
                      <a:pt x="3935" y="4964"/>
                      <a:pt x="3935" y="4964"/>
                      <a:pt x="3935" y="4964"/>
                    </a:cubicBezTo>
                    <a:cubicBezTo>
                      <a:pt x="3935" y="4788"/>
                      <a:pt x="3935" y="4788"/>
                      <a:pt x="3935" y="4788"/>
                    </a:cubicBezTo>
                    <a:cubicBezTo>
                      <a:pt x="4077" y="4788"/>
                      <a:pt x="4077" y="4788"/>
                      <a:pt x="4077" y="4788"/>
                    </a:cubicBezTo>
                    <a:cubicBezTo>
                      <a:pt x="4077" y="4964"/>
                      <a:pt x="4077" y="4964"/>
                      <a:pt x="4077" y="4964"/>
                    </a:cubicBezTo>
                    <a:moveTo>
                      <a:pt x="5139" y="7106"/>
                    </a:moveTo>
                    <a:cubicBezTo>
                      <a:pt x="4688" y="7106"/>
                      <a:pt x="4688" y="7106"/>
                      <a:pt x="4688" y="7106"/>
                    </a:cubicBezTo>
                    <a:cubicBezTo>
                      <a:pt x="4688" y="6981"/>
                      <a:pt x="4688" y="6981"/>
                      <a:pt x="4688" y="6981"/>
                    </a:cubicBezTo>
                    <a:cubicBezTo>
                      <a:pt x="5139" y="6981"/>
                      <a:pt x="5139" y="6981"/>
                      <a:pt x="5139" y="6981"/>
                    </a:cubicBezTo>
                    <a:cubicBezTo>
                      <a:pt x="5139" y="7106"/>
                      <a:pt x="5139" y="7106"/>
                      <a:pt x="5139" y="7106"/>
                    </a:cubicBezTo>
                    <a:moveTo>
                      <a:pt x="5139" y="6832"/>
                    </a:moveTo>
                    <a:cubicBezTo>
                      <a:pt x="4688" y="6832"/>
                      <a:pt x="4688" y="6832"/>
                      <a:pt x="4688" y="6832"/>
                    </a:cubicBezTo>
                    <a:cubicBezTo>
                      <a:pt x="4688" y="6708"/>
                      <a:pt x="4688" y="6708"/>
                      <a:pt x="4688" y="6708"/>
                    </a:cubicBezTo>
                    <a:cubicBezTo>
                      <a:pt x="5139" y="6708"/>
                      <a:pt x="5139" y="6708"/>
                      <a:pt x="5139" y="6708"/>
                    </a:cubicBezTo>
                    <a:cubicBezTo>
                      <a:pt x="5139" y="6832"/>
                      <a:pt x="5139" y="6832"/>
                      <a:pt x="5139" y="6832"/>
                    </a:cubicBezTo>
                    <a:moveTo>
                      <a:pt x="5139" y="6559"/>
                    </a:moveTo>
                    <a:cubicBezTo>
                      <a:pt x="4688" y="6559"/>
                      <a:pt x="4688" y="6559"/>
                      <a:pt x="4688" y="6559"/>
                    </a:cubicBezTo>
                    <a:cubicBezTo>
                      <a:pt x="4688" y="6434"/>
                      <a:pt x="4688" y="6434"/>
                      <a:pt x="4688" y="6434"/>
                    </a:cubicBezTo>
                    <a:cubicBezTo>
                      <a:pt x="5139" y="6434"/>
                      <a:pt x="5139" y="6434"/>
                      <a:pt x="5139" y="6434"/>
                    </a:cubicBezTo>
                    <a:cubicBezTo>
                      <a:pt x="5139" y="6559"/>
                      <a:pt x="5139" y="6559"/>
                      <a:pt x="5139" y="6559"/>
                    </a:cubicBezTo>
                    <a:moveTo>
                      <a:pt x="5139" y="6285"/>
                    </a:moveTo>
                    <a:cubicBezTo>
                      <a:pt x="4688" y="6285"/>
                      <a:pt x="4688" y="6285"/>
                      <a:pt x="4688" y="6285"/>
                    </a:cubicBezTo>
                    <a:cubicBezTo>
                      <a:pt x="4688" y="6161"/>
                      <a:pt x="4688" y="6161"/>
                      <a:pt x="4688" y="6161"/>
                    </a:cubicBezTo>
                    <a:cubicBezTo>
                      <a:pt x="5139" y="6161"/>
                      <a:pt x="5139" y="6161"/>
                      <a:pt x="5139" y="6161"/>
                    </a:cubicBezTo>
                    <a:cubicBezTo>
                      <a:pt x="5139" y="6285"/>
                      <a:pt x="5139" y="6285"/>
                      <a:pt x="5139" y="6285"/>
                    </a:cubicBezTo>
                    <a:moveTo>
                      <a:pt x="5139" y="6012"/>
                    </a:moveTo>
                    <a:cubicBezTo>
                      <a:pt x="4688" y="6012"/>
                      <a:pt x="4688" y="6012"/>
                      <a:pt x="4688" y="6012"/>
                    </a:cubicBezTo>
                    <a:cubicBezTo>
                      <a:pt x="4688" y="5887"/>
                      <a:pt x="4688" y="5887"/>
                      <a:pt x="4688" y="5887"/>
                    </a:cubicBezTo>
                    <a:cubicBezTo>
                      <a:pt x="5139" y="5887"/>
                      <a:pt x="5139" y="5887"/>
                      <a:pt x="5139" y="5887"/>
                    </a:cubicBezTo>
                    <a:cubicBezTo>
                      <a:pt x="5139" y="6012"/>
                      <a:pt x="5139" y="6012"/>
                      <a:pt x="5139" y="6012"/>
                    </a:cubicBezTo>
                    <a:moveTo>
                      <a:pt x="5139" y="5738"/>
                    </a:moveTo>
                    <a:cubicBezTo>
                      <a:pt x="4688" y="5738"/>
                      <a:pt x="4688" y="5738"/>
                      <a:pt x="4688" y="5738"/>
                    </a:cubicBezTo>
                    <a:cubicBezTo>
                      <a:pt x="4688" y="5614"/>
                      <a:pt x="4688" y="5614"/>
                      <a:pt x="4688" y="5614"/>
                    </a:cubicBezTo>
                    <a:cubicBezTo>
                      <a:pt x="5139" y="5614"/>
                      <a:pt x="5139" y="5614"/>
                      <a:pt x="5139" y="5614"/>
                    </a:cubicBezTo>
                    <a:cubicBezTo>
                      <a:pt x="5139" y="5738"/>
                      <a:pt x="5139" y="5738"/>
                      <a:pt x="5139" y="5738"/>
                    </a:cubicBezTo>
                    <a:moveTo>
                      <a:pt x="5139" y="5465"/>
                    </a:moveTo>
                    <a:cubicBezTo>
                      <a:pt x="4688" y="5465"/>
                      <a:pt x="4688" y="5465"/>
                      <a:pt x="4688" y="5465"/>
                    </a:cubicBezTo>
                    <a:cubicBezTo>
                      <a:pt x="4688" y="5341"/>
                      <a:pt x="4688" y="5341"/>
                      <a:pt x="4688" y="5341"/>
                    </a:cubicBezTo>
                    <a:cubicBezTo>
                      <a:pt x="5139" y="5341"/>
                      <a:pt x="5139" y="5341"/>
                      <a:pt x="5139" y="5341"/>
                    </a:cubicBezTo>
                    <a:cubicBezTo>
                      <a:pt x="5139" y="5465"/>
                      <a:pt x="5139" y="5465"/>
                      <a:pt x="5139" y="5465"/>
                    </a:cubicBezTo>
                    <a:moveTo>
                      <a:pt x="5139" y="5192"/>
                    </a:moveTo>
                    <a:cubicBezTo>
                      <a:pt x="4688" y="5192"/>
                      <a:pt x="4688" y="5192"/>
                      <a:pt x="4688" y="5192"/>
                    </a:cubicBezTo>
                    <a:cubicBezTo>
                      <a:pt x="4688" y="5067"/>
                      <a:pt x="4688" y="5067"/>
                      <a:pt x="4688" y="5067"/>
                    </a:cubicBezTo>
                    <a:cubicBezTo>
                      <a:pt x="5139" y="5067"/>
                      <a:pt x="5139" y="5067"/>
                      <a:pt x="5139" y="5067"/>
                    </a:cubicBezTo>
                    <a:cubicBezTo>
                      <a:pt x="5139" y="5192"/>
                      <a:pt x="5139" y="5192"/>
                      <a:pt x="5139" y="5192"/>
                    </a:cubicBezTo>
                    <a:moveTo>
                      <a:pt x="6350" y="5123"/>
                    </a:moveTo>
                    <a:cubicBezTo>
                      <a:pt x="6131" y="5123"/>
                      <a:pt x="6131" y="5123"/>
                      <a:pt x="6131" y="5123"/>
                    </a:cubicBezTo>
                    <a:cubicBezTo>
                      <a:pt x="6131" y="4852"/>
                      <a:pt x="6131" y="4852"/>
                      <a:pt x="6131" y="4852"/>
                    </a:cubicBezTo>
                    <a:cubicBezTo>
                      <a:pt x="6350" y="4852"/>
                      <a:pt x="6350" y="4852"/>
                      <a:pt x="6350" y="4852"/>
                    </a:cubicBezTo>
                    <a:cubicBezTo>
                      <a:pt x="6350" y="5123"/>
                      <a:pt x="6350" y="5123"/>
                      <a:pt x="6350" y="5123"/>
                    </a:cubicBezTo>
                    <a:moveTo>
                      <a:pt x="6350" y="3617"/>
                    </a:moveTo>
                    <a:cubicBezTo>
                      <a:pt x="6131" y="3617"/>
                      <a:pt x="6131" y="3617"/>
                      <a:pt x="6131" y="3617"/>
                    </a:cubicBezTo>
                    <a:cubicBezTo>
                      <a:pt x="6131" y="3346"/>
                      <a:pt x="6131" y="3346"/>
                      <a:pt x="6131" y="3346"/>
                    </a:cubicBezTo>
                    <a:cubicBezTo>
                      <a:pt x="6350" y="3346"/>
                      <a:pt x="6350" y="3346"/>
                      <a:pt x="6350" y="3346"/>
                    </a:cubicBezTo>
                    <a:cubicBezTo>
                      <a:pt x="6350" y="3617"/>
                      <a:pt x="6350" y="3617"/>
                      <a:pt x="6350" y="3617"/>
                    </a:cubicBezTo>
                    <a:moveTo>
                      <a:pt x="6727" y="5817"/>
                    </a:moveTo>
                    <a:cubicBezTo>
                      <a:pt x="6508" y="5817"/>
                      <a:pt x="6508" y="5817"/>
                      <a:pt x="6508" y="5817"/>
                    </a:cubicBezTo>
                    <a:cubicBezTo>
                      <a:pt x="6508" y="5546"/>
                      <a:pt x="6508" y="5546"/>
                      <a:pt x="6508" y="5546"/>
                    </a:cubicBezTo>
                    <a:cubicBezTo>
                      <a:pt x="6727" y="5546"/>
                      <a:pt x="6727" y="5546"/>
                      <a:pt x="6727" y="5546"/>
                    </a:cubicBezTo>
                    <a:cubicBezTo>
                      <a:pt x="6727" y="5817"/>
                      <a:pt x="6727" y="5817"/>
                      <a:pt x="6727" y="5817"/>
                    </a:cubicBezTo>
                    <a:moveTo>
                      <a:pt x="6837" y="4218"/>
                    </a:moveTo>
                    <a:cubicBezTo>
                      <a:pt x="6618" y="4218"/>
                      <a:pt x="6618" y="4218"/>
                      <a:pt x="6618" y="4218"/>
                    </a:cubicBezTo>
                    <a:cubicBezTo>
                      <a:pt x="6618" y="3947"/>
                      <a:pt x="6618" y="3947"/>
                      <a:pt x="6618" y="3947"/>
                    </a:cubicBezTo>
                    <a:cubicBezTo>
                      <a:pt x="6837" y="3947"/>
                      <a:pt x="6837" y="3947"/>
                      <a:pt x="6837" y="3947"/>
                    </a:cubicBezTo>
                    <a:cubicBezTo>
                      <a:pt x="6837" y="4218"/>
                      <a:pt x="6837" y="4218"/>
                      <a:pt x="6837" y="4218"/>
                    </a:cubicBezTo>
                    <a:moveTo>
                      <a:pt x="7056" y="3617"/>
                    </a:moveTo>
                    <a:cubicBezTo>
                      <a:pt x="6837" y="3617"/>
                      <a:pt x="6837" y="3617"/>
                      <a:pt x="6837" y="3617"/>
                    </a:cubicBezTo>
                    <a:cubicBezTo>
                      <a:pt x="6837" y="3346"/>
                      <a:pt x="6837" y="3346"/>
                      <a:pt x="6837" y="3346"/>
                    </a:cubicBezTo>
                    <a:cubicBezTo>
                      <a:pt x="7056" y="3346"/>
                      <a:pt x="7056" y="3346"/>
                      <a:pt x="7056" y="3346"/>
                    </a:cubicBezTo>
                    <a:cubicBezTo>
                      <a:pt x="7056" y="3617"/>
                      <a:pt x="7056" y="3617"/>
                      <a:pt x="7056" y="3617"/>
                    </a:cubicBezTo>
                    <a:moveTo>
                      <a:pt x="9573" y="2421"/>
                    </a:moveTo>
                    <a:cubicBezTo>
                      <a:pt x="9792" y="2421"/>
                      <a:pt x="9792" y="2421"/>
                      <a:pt x="9792" y="2421"/>
                    </a:cubicBezTo>
                    <a:cubicBezTo>
                      <a:pt x="9792" y="2692"/>
                      <a:pt x="9792" y="2692"/>
                      <a:pt x="9792" y="2692"/>
                    </a:cubicBezTo>
                    <a:cubicBezTo>
                      <a:pt x="9573" y="2692"/>
                      <a:pt x="9573" y="2692"/>
                      <a:pt x="9573" y="2692"/>
                    </a:cubicBezTo>
                    <a:cubicBezTo>
                      <a:pt x="9573" y="2421"/>
                      <a:pt x="9573" y="2421"/>
                      <a:pt x="9573" y="2421"/>
                    </a:cubicBezTo>
                    <a:moveTo>
                      <a:pt x="9573" y="4083"/>
                    </a:moveTo>
                    <a:cubicBezTo>
                      <a:pt x="9792" y="4083"/>
                      <a:pt x="9792" y="4083"/>
                      <a:pt x="9792" y="4083"/>
                    </a:cubicBezTo>
                    <a:cubicBezTo>
                      <a:pt x="9792" y="4354"/>
                      <a:pt x="9792" y="4354"/>
                      <a:pt x="9792" y="4354"/>
                    </a:cubicBezTo>
                    <a:cubicBezTo>
                      <a:pt x="9573" y="4354"/>
                      <a:pt x="9573" y="4354"/>
                      <a:pt x="9573" y="4354"/>
                    </a:cubicBezTo>
                    <a:cubicBezTo>
                      <a:pt x="9573" y="4083"/>
                      <a:pt x="9573" y="4083"/>
                      <a:pt x="9573" y="4083"/>
                    </a:cubicBezTo>
                    <a:moveTo>
                      <a:pt x="9902" y="6632"/>
                    </a:moveTo>
                    <a:cubicBezTo>
                      <a:pt x="9683" y="6632"/>
                      <a:pt x="9683" y="6632"/>
                      <a:pt x="9683" y="6632"/>
                    </a:cubicBezTo>
                    <a:cubicBezTo>
                      <a:pt x="9683" y="6361"/>
                      <a:pt x="9683" y="6361"/>
                      <a:pt x="9683" y="6361"/>
                    </a:cubicBezTo>
                    <a:cubicBezTo>
                      <a:pt x="9902" y="6361"/>
                      <a:pt x="9902" y="6361"/>
                      <a:pt x="9902" y="6361"/>
                    </a:cubicBezTo>
                    <a:cubicBezTo>
                      <a:pt x="9902" y="6632"/>
                      <a:pt x="9902" y="6632"/>
                      <a:pt x="9902" y="6632"/>
                    </a:cubicBezTo>
                    <a:moveTo>
                      <a:pt x="10111" y="5123"/>
                    </a:moveTo>
                    <a:cubicBezTo>
                      <a:pt x="9892" y="5123"/>
                      <a:pt x="9892" y="5123"/>
                      <a:pt x="9892" y="5123"/>
                    </a:cubicBezTo>
                    <a:cubicBezTo>
                      <a:pt x="9892" y="4852"/>
                      <a:pt x="9892" y="4852"/>
                      <a:pt x="9892" y="4852"/>
                    </a:cubicBezTo>
                    <a:cubicBezTo>
                      <a:pt x="10111" y="4852"/>
                      <a:pt x="10111" y="4852"/>
                      <a:pt x="10111" y="4852"/>
                    </a:cubicBezTo>
                    <a:cubicBezTo>
                      <a:pt x="10111" y="5123"/>
                      <a:pt x="10111" y="5123"/>
                      <a:pt x="10111" y="5123"/>
                    </a:cubicBezTo>
                    <a:moveTo>
                      <a:pt x="10627" y="3752"/>
                    </a:moveTo>
                    <a:cubicBezTo>
                      <a:pt x="10408" y="3752"/>
                      <a:pt x="10408" y="3752"/>
                      <a:pt x="10408" y="3752"/>
                    </a:cubicBezTo>
                    <a:cubicBezTo>
                      <a:pt x="10408" y="3481"/>
                      <a:pt x="10408" y="3481"/>
                      <a:pt x="10408" y="3481"/>
                    </a:cubicBezTo>
                    <a:cubicBezTo>
                      <a:pt x="10627" y="3481"/>
                      <a:pt x="10627" y="3481"/>
                      <a:pt x="10627" y="3481"/>
                    </a:cubicBezTo>
                    <a:cubicBezTo>
                      <a:pt x="10627" y="3752"/>
                      <a:pt x="10627" y="3752"/>
                      <a:pt x="10627" y="3752"/>
                    </a:cubicBezTo>
                    <a:moveTo>
                      <a:pt x="10627" y="2827"/>
                    </a:moveTo>
                    <a:cubicBezTo>
                      <a:pt x="10408" y="2827"/>
                      <a:pt x="10408" y="2827"/>
                      <a:pt x="10408" y="2827"/>
                    </a:cubicBezTo>
                    <a:cubicBezTo>
                      <a:pt x="10408" y="2556"/>
                      <a:pt x="10408" y="2556"/>
                      <a:pt x="10408" y="2556"/>
                    </a:cubicBezTo>
                    <a:cubicBezTo>
                      <a:pt x="10627" y="2556"/>
                      <a:pt x="10627" y="2556"/>
                      <a:pt x="10627" y="2556"/>
                    </a:cubicBezTo>
                    <a:cubicBezTo>
                      <a:pt x="10627" y="2827"/>
                      <a:pt x="10627" y="2827"/>
                      <a:pt x="10627" y="2827"/>
                    </a:cubicBezTo>
                    <a:moveTo>
                      <a:pt x="12121" y="7364"/>
                    </a:moveTo>
                    <a:cubicBezTo>
                      <a:pt x="11813" y="7364"/>
                      <a:pt x="11813" y="7364"/>
                      <a:pt x="11813" y="7364"/>
                    </a:cubicBezTo>
                    <a:cubicBezTo>
                      <a:pt x="11813" y="6983"/>
                      <a:pt x="11813" y="6983"/>
                      <a:pt x="11813" y="6983"/>
                    </a:cubicBezTo>
                    <a:cubicBezTo>
                      <a:pt x="12121" y="6983"/>
                      <a:pt x="12121" y="6983"/>
                      <a:pt x="12121" y="6983"/>
                    </a:cubicBezTo>
                    <a:cubicBezTo>
                      <a:pt x="12121" y="7364"/>
                      <a:pt x="12121" y="7364"/>
                      <a:pt x="12121" y="7364"/>
                    </a:cubicBezTo>
                    <a:moveTo>
                      <a:pt x="13011" y="6852"/>
                    </a:moveTo>
                    <a:cubicBezTo>
                      <a:pt x="12704" y="6852"/>
                      <a:pt x="12704" y="6852"/>
                      <a:pt x="12704" y="6852"/>
                    </a:cubicBezTo>
                    <a:cubicBezTo>
                      <a:pt x="12704" y="6471"/>
                      <a:pt x="12704" y="6471"/>
                      <a:pt x="12704" y="6471"/>
                    </a:cubicBezTo>
                    <a:cubicBezTo>
                      <a:pt x="13011" y="6471"/>
                      <a:pt x="13011" y="6471"/>
                      <a:pt x="13011" y="6471"/>
                    </a:cubicBezTo>
                    <a:cubicBezTo>
                      <a:pt x="13011" y="6852"/>
                      <a:pt x="13011" y="6852"/>
                      <a:pt x="13011" y="6852"/>
                    </a:cubicBezTo>
                    <a:moveTo>
                      <a:pt x="14387" y="7043"/>
                    </a:moveTo>
                    <a:cubicBezTo>
                      <a:pt x="14079" y="7043"/>
                      <a:pt x="14079" y="7043"/>
                      <a:pt x="14079" y="7043"/>
                    </a:cubicBezTo>
                    <a:cubicBezTo>
                      <a:pt x="14079" y="6662"/>
                      <a:pt x="14079" y="6662"/>
                      <a:pt x="14079" y="6662"/>
                    </a:cubicBezTo>
                    <a:cubicBezTo>
                      <a:pt x="14387" y="6662"/>
                      <a:pt x="14387" y="6662"/>
                      <a:pt x="14387" y="6662"/>
                    </a:cubicBezTo>
                    <a:cubicBezTo>
                      <a:pt x="14387" y="7043"/>
                      <a:pt x="14387" y="7043"/>
                      <a:pt x="14387" y="7043"/>
                    </a:cubicBezTo>
                    <a:moveTo>
                      <a:pt x="14770" y="5667"/>
                    </a:moveTo>
                    <a:cubicBezTo>
                      <a:pt x="13649" y="5667"/>
                      <a:pt x="13649" y="5667"/>
                      <a:pt x="13649" y="5667"/>
                    </a:cubicBezTo>
                    <a:cubicBezTo>
                      <a:pt x="13649" y="2693"/>
                      <a:pt x="13649" y="2693"/>
                      <a:pt x="13649" y="2693"/>
                    </a:cubicBezTo>
                    <a:cubicBezTo>
                      <a:pt x="14770" y="2693"/>
                      <a:pt x="14770" y="2693"/>
                      <a:pt x="14770" y="2693"/>
                    </a:cubicBezTo>
                    <a:cubicBezTo>
                      <a:pt x="14770" y="5667"/>
                      <a:pt x="14770" y="5667"/>
                      <a:pt x="14770" y="5667"/>
                    </a:cubicBezTo>
                    <a:moveTo>
                      <a:pt x="14974" y="1241"/>
                    </a:moveTo>
                    <a:cubicBezTo>
                      <a:pt x="15193" y="1241"/>
                      <a:pt x="15193" y="1241"/>
                      <a:pt x="15193" y="1241"/>
                    </a:cubicBezTo>
                    <a:cubicBezTo>
                      <a:pt x="15193" y="1512"/>
                      <a:pt x="15193" y="1512"/>
                      <a:pt x="15193" y="1512"/>
                    </a:cubicBezTo>
                    <a:cubicBezTo>
                      <a:pt x="14974" y="1512"/>
                      <a:pt x="14974" y="1512"/>
                      <a:pt x="14974" y="1512"/>
                    </a:cubicBezTo>
                    <a:cubicBezTo>
                      <a:pt x="14974" y="1241"/>
                      <a:pt x="14974" y="1241"/>
                      <a:pt x="14974" y="1241"/>
                    </a:cubicBezTo>
                    <a:moveTo>
                      <a:pt x="15083" y="3887"/>
                    </a:moveTo>
                    <a:cubicBezTo>
                      <a:pt x="14865" y="3887"/>
                      <a:pt x="14865" y="3887"/>
                      <a:pt x="14865" y="3887"/>
                    </a:cubicBezTo>
                    <a:cubicBezTo>
                      <a:pt x="14865" y="3617"/>
                      <a:pt x="14865" y="3617"/>
                      <a:pt x="14865" y="3617"/>
                    </a:cubicBezTo>
                    <a:cubicBezTo>
                      <a:pt x="15083" y="3617"/>
                      <a:pt x="15083" y="3617"/>
                      <a:pt x="15083" y="3617"/>
                    </a:cubicBezTo>
                    <a:cubicBezTo>
                      <a:pt x="15083" y="3887"/>
                      <a:pt x="15083" y="3887"/>
                      <a:pt x="15083" y="3887"/>
                    </a:cubicBezTo>
                    <a:moveTo>
                      <a:pt x="15083" y="2421"/>
                    </a:moveTo>
                    <a:cubicBezTo>
                      <a:pt x="15302" y="2421"/>
                      <a:pt x="15302" y="2421"/>
                      <a:pt x="15302" y="2421"/>
                    </a:cubicBezTo>
                    <a:cubicBezTo>
                      <a:pt x="15302" y="2692"/>
                      <a:pt x="15302" y="2692"/>
                      <a:pt x="15302" y="2692"/>
                    </a:cubicBezTo>
                    <a:cubicBezTo>
                      <a:pt x="15083" y="2692"/>
                      <a:pt x="15083" y="2692"/>
                      <a:pt x="15083" y="2692"/>
                    </a:cubicBezTo>
                    <a:cubicBezTo>
                      <a:pt x="15083" y="2421"/>
                      <a:pt x="15083" y="2421"/>
                      <a:pt x="15083" y="2421"/>
                    </a:cubicBezTo>
                    <a:moveTo>
                      <a:pt x="15456" y="6361"/>
                    </a:moveTo>
                    <a:cubicBezTo>
                      <a:pt x="15149" y="6361"/>
                      <a:pt x="15149" y="6361"/>
                      <a:pt x="15149" y="6361"/>
                    </a:cubicBezTo>
                    <a:cubicBezTo>
                      <a:pt x="15149" y="5980"/>
                      <a:pt x="15149" y="5980"/>
                      <a:pt x="15149" y="5980"/>
                    </a:cubicBezTo>
                    <a:cubicBezTo>
                      <a:pt x="15456" y="5980"/>
                      <a:pt x="15456" y="5980"/>
                      <a:pt x="15456" y="5980"/>
                    </a:cubicBezTo>
                    <a:cubicBezTo>
                      <a:pt x="15456" y="6361"/>
                      <a:pt x="15456" y="6361"/>
                      <a:pt x="15456" y="6361"/>
                    </a:cubicBezTo>
                    <a:moveTo>
                      <a:pt x="15557" y="4417"/>
                    </a:moveTo>
                    <a:cubicBezTo>
                      <a:pt x="15338" y="4417"/>
                      <a:pt x="15338" y="4417"/>
                      <a:pt x="15338" y="4417"/>
                    </a:cubicBezTo>
                    <a:cubicBezTo>
                      <a:pt x="15338" y="4290"/>
                      <a:pt x="15338" y="4290"/>
                      <a:pt x="15338" y="4290"/>
                    </a:cubicBezTo>
                    <a:cubicBezTo>
                      <a:pt x="15557" y="4290"/>
                      <a:pt x="15557" y="4290"/>
                      <a:pt x="15557" y="4290"/>
                    </a:cubicBezTo>
                    <a:cubicBezTo>
                      <a:pt x="15557" y="4417"/>
                      <a:pt x="15557" y="4417"/>
                      <a:pt x="15557" y="4417"/>
                    </a:cubicBezTo>
                    <a:moveTo>
                      <a:pt x="16849" y="3617"/>
                    </a:moveTo>
                    <a:cubicBezTo>
                      <a:pt x="17297" y="3617"/>
                      <a:pt x="17297" y="3617"/>
                      <a:pt x="17297" y="3617"/>
                    </a:cubicBezTo>
                    <a:cubicBezTo>
                      <a:pt x="17297" y="3887"/>
                      <a:pt x="17297" y="3887"/>
                      <a:pt x="17297" y="3887"/>
                    </a:cubicBezTo>
                    <a:cubicBezTo>
                      <a:pt x="16849" y="3887"/>
                      <a:pt x="16849" y="3887"/>
                      <a:pt x="16849" y="3887"/>
                    </a:cubicBezTo>
                    <a:cubicBezTo>
                      <a:pt x="16849" y="3617"/>
                      <a:pt x="16849" y="3617"/>
                      <a:pt x="16849" y="3617"/>
                    </a:cubicBezTo>
                    <a:moveTo>
                      <a:pt x="16838" y="4852"/>
                    </a:moveTo>
                    <a:cubicBezTo>
                      <a:pt x="17285" y="4852"/>
                      <a:pt x="17285" y="4852"/>
                      <a:pt x="17285" y="4852"/>
                    </a:cubicBezTo>
                    <a:cubicBezTo>
                      <a:pt x="17285" y="5123"/>
                      <a:pt x="17285" y="5123"/>
                      <a:pt x="17285" y="5123"/>
                    </a:cubicBezTo>
                    <a:cubicBezTo>
                      <a:pt x="16838" y="5123"/>
                      <a:pt x="16838" y="5123"/>
                      <a:pt x="16838" y="5123"/>
                    </a:cubicBezTo>
                    <a:cubicBezTo>
                      <a:pt x="16838" y="4852"/>
                      <a:pt x="16838" y="4852"/>
                      <a:pt x="16838" y="4852"/>
                    </a:cubicBezTo>
                    <a:moveTo>
                      <a:pt x="17485" y="7364"/>
                    </a:moveTo>
                    <a:cubicBezTo>
                      <a:pt x="17178" y="7364"/>
                      <a:pt x="17178" y="7364"/>
                      <a:pt x="17178" y="7364"/>
                    </a:cubicBezTo>
                    <a:cubicBezTo>
                      <a:pt x="17178" y="6983"/>
                      <a:pt x="17178" y="6983"/>
                      <a:pt x="17178" y="6983"/>
                    </a:cubicBezTo>
                    <a:cubicBezTo>
                      <a:pt x="17485" y="6983"/>
                      <a:pt x="17485" y="6983"/>
                      <a:pt x="17485" y="6983"/>
                    </a:cubicBezTo>
                    <a:cubicBezTo>
                      <a:pt x="17485" y="7364"/>
                      <a:pt x="17485" y="7364"/>
                      <a:pt x="17485" y="7364"/>
                    </a:cubicBezTo>
                    <a:moveTo>
                      <a:pt x="17584" y="2421"/>
                    </a:moveTo>
                    <a:cubicBezTo>
                      <a:pt x="18031" y="2421"/>
                      <a:pt x="18031" y="2421"/>
                      <a:pt x="18031" y="2421"/>
                    </a:cubicBezTo>
                    <a:cubicBezTo>
                      <a:pt x="18031" y="2692"/>
                      <a:pt x="18031" y="2692"/>
                      <a:pt x="18031" y="2692"/>
                    </a:cubicBezTo>
                    <a:cubicBezTo>
                      <a:pt x="17584" y="2692"/>
                      <a:pt x="17584" y="2692"/>
                      <a:pt x="17584" y="2692"/>
                    </a:cubicBezTo>
                    <a:cubicBezTo>
                      <a:pt x="17584" y="2421"/>
                      <a:pt x="17584" y="2421"/>
                      <a:pt x="17584" y="2421"/>
                    </a:cubicBezTo>
                    <a:moveTo>
                      <a:pt x="18255" y="4426"/>
                    </a:moveTo>
                    <a:cubicBezTo>
                      <a:pt x="17807" y="4426"/>
                      <a:pt x="17807" y="4426"/>
                      <a:pt x="17807" y="4426"/>
                    </a:cubicBezTo>
                    <a:cubicBezTo>
                      <a:pt x="17807" y="4155"/>
                      <a:pt x="17807" y="4155"/>
                      <a:pt x="17807" y="4155"/>
                    </a:cubicBezTo>
                    <a:cubicBezTo>
                      <a:pt x="18255" y="4155"/>
                      <a:pt x="18255" y="4155"/>
                      <a:pt x="18255" y="4155"/>
                    </a:cubicBezTo>
                    <a:cubicBezTo>
                      <a:pt x="18255" y="4426"/>
                      <a:pt x="18255" y="4426"/>
                      <a:pt x="18255" y="4426"/>
                    </a:cubicBezTo>
                    <a:moveTo>
                      <a:pt x="22517" y="6538"/>
                    </a:moveTo>
                    <a:cubicBezTo>
                      <a:pt x="22517" y="6519"/>
                      <a:pt x="22517" y="6519"/>
                      <a:pt x="22517" y="6519"/>
                    </a:cubicBezTo>
                    <a:cubicBezTo>
                      <a:pt x="22752" y="6519"/>
                      <a:pt x="22752" y="6519"/>
                      <a:pt x="22752" y="6519"/>
                    </a:cubicBezTo>
                    <a:cubicBezTo>
                      <a:pt x="22752" y="6538"/>
                      <a:pt x="22752" y="6538"/>
                      <a:pt x="22752" y="6538"/>
                    </a:cubicBezTo>
                    <a:cubicBezTo>
                      <a:pt x="22517" y="6538"/>
                      <a:pt x="22517" y="6538"/>
                      <a:pt x="22517" y="6538"/>
                    </a:cubicBezTo>
                    <a:moveTo>
                      <a:pt x="22766" y="5454"/>
                    </a:moveTo>
                    <a:cubicBezTo>
                      <a:pt x="22766" y="5780"/>
                      <a:pt x="22766" y="5780"/>
                      <a:pt x="22766" y="5780"/>
                    </a:cubicBezTo>
                    <a:cubicBezTo>
                      <a:pt x="22511" y="5780"/>
                      <a:pt x="22511" y="5780"/>
                      <a:pt x="22511" y="5780"/>
                    </a:cubicBezTo>
                    <a:cubicBezTo>
                      <a:pt x="22511" y="5454"/>
                      <a:pt x="22511" y="5454"/>
                      <a:pt x="22511" y="5454"/>
                    </a:cubicBezTo>
                    <a:cubicBezTo>
                      <a:pt x="22766" y="5454"/>
                      <a:pt x="22766" y="5454"/>
                      <a:pt x="22766" y="5454"/>
                    </a:cubicBezTo>
                    <a:moveTo>
                      <a:pt x="22221" y="6401"/>
                    </a:moveTo>
                    <a:cubicBezTo>
                      <a:pt x="22060" y="6401"/>
                      <a:pt x="22060" y="6401"/>
                      <a:pt x="22060" y="6401"/>
                    </a:cubicBezTo>
                    <a:cubicBezTo>
                      <a:pt x="22060" y="6283"/>
                      <a:pt x="22060" y="6283"/>
                      <a:pt x="22060" y="6283"/>
                    </a:cubicBezTo>
                    <a:cubicBezTo>
                      <a:pt x="22221" y="6283"/>
                      <a:pt x="22221" y="6283"/>
                      <a:pt x="22221" y="6283"/>
                    </a:cubicBezTo>
                    <a:cubicBezTo>
                      <a:pt x="22221" y="6401"/>
                      <a:pt x="22221" y="6401"/>
                      <a:pt x="22221" y="6401"/>
                    </a:cubicBezTo>
                    <a:moveTo>
                      <a:pt x="21197" y="3926"/>
                    </a:moveTo>
                    <a:cubicBezTo>
                      <a:pt x="21538" y="3926"/>
                      <a:pt x="21538" y="3926"/>
                      <a:pt x="21538" y="3926"/>
                    </a:cubicBezTo>
                    <a:cubicBezTo>
                      <a:pt x="21538" y="4132"/>
                      <a:pt x="21538" y="4132"/>
                      <a:pt x="21538" y="4132"/>
                    </a:cubicBezTo>
                    <a:cubicBezTo>
                      <a:pt x="21197" y="4132"/>
                      <a:pt x="21197" y="4132"/>
                      <a:pt x="21197" y="4132"/>
                    </a:cubicBezTo>
                    <a:cubicBezTo>
                      <a:pt x="21197" y="3926"/>
                      <a:pt x="21197" y="3926"/>
                      <a:pt x="21197" y="3926"/>
                    </a:cubicBezTo>
                    <a:moveTo>
                      <a:pt x="20858" y="4910"/>
                    </a:moveTo>
                    <a:cubicBezTo>
                      <a:pt x="20858" y="5044"/>
                      <a:pt x="20858" y="5044"/>
                      <a:pt x="20858" y="5044"/>
                    </a:cubicBezTo>
                    <a:cubicBezTo>
                      <a:pt x="20637" y="5044"/>
                      <a:pt x="20637" y="5044"/>
                      <a:pt x="20637" y="5044"/>
                    </a:cubicBezTo>
                    <a:cubicBezTo>
                      <a:pt x="20637" y="4910"/>
                      <a:pt x="20637" y="4910"/>
                      <a:pt x="20637" y="4910"/>
                    </a:cubicBezTo>
                    <a:cubicBezTo>
                      <a:pt x="20858" y="4910"/>
                      <a:pt x="20858" y="4910"/>
                      <a:pt x="20858" y="4910"/>
                    </a:cubicBezTo>
                    <a:moveTo>
                      <a:pt x="19297" y="4426"/>
                    </a:moveTo>
                    <a:cubicBezTo>
                      <a:pt x="19489" y="4426"/>
                      <a:pt x="19489" y="4426"/>
                      <a:pt x="19489" y="4426"/>
                    </a:cubicBezTo>
                    <a:cubicBezTo>
                      <a:pt x="19489" y="4852"/>
                      <a:pt x="19489" y="4852"/>
                      <a:pt x="19489" y="4852"/>
                    </a:cubicBezTo>
                    <a:cubicBezTo>
                      <a:pt x="19297" y="4852"/>
                      <a:pt x="19297" y="4852"/>
                      <a:pt x="19297" y="4852"/>
                    </a:cubicBezTo>
                    <a:cubicBezTo>
                      <a:pt x="19297" y="4426"/>
                      <a:pt x="19297" y="4426"/>
                      <a:pt x="19297" y="4426"/>
                    </a:cubicBezTo>
                    <a:moveTo>
                      <a:pt x="19315" y="5822"/>
                    </a:moveTo>
                    <a:cubicBezTo>
                      <a:pt x="19489" y="5822"/>
                      <a:pt x="19489" y="5822"/>
                      <a:pt x="19489" y="5822"/>
                    </a:cubicBezTo>
                    <a:cubicBezTo>
                      <a:pt x="19489" y="6639"/>
                      <a:pt x="19489" y="6639"/>
                      <a:pt x="19489" y="6639"/>
                    </a:cubicBezTo>
                    <a:cubicBezTo>
                      <a:pt x="19575" y="6639"/>
                      <a:pt x="19575" y="6639"/>
                      <a:pt x="19575" y="6639"/>
                    </a:cubicBezTo>
                    <a:cubicBezTo>
                      <a:pt x="19575" y="6930"/>
                      <a:pt x="19575" y="6930"/>
                      <a:pt x="19575" y="6930"/>
                    </a:cubicBezTo>
                    <a:cubicBezTo>
                      <a:pt x="19489" y="6930"/>
                      <a:pt x="19489" y="6930"/>
                      <a:pt x="19489" y="6930"/>
                    </a:cubicBezTo>
                    <a:cubicBezTo>
                      <a:pt x="19489" y="7171"/>
                      <a:pt x="19489" y="7171"/>
                      <a:pt x="19489" y="7171"/>
                    </a:cubicBezTo>
                    <a:cubicBezTo>
                      <a:pt x="19315" y="7171"/>
                      <a:pt x="19315" y="7171"/>
                      <a:pt x="19315" y="7171"/>
                    </a:cubicBezTo>
                    <a:cubicBezTo>
                      <a:pt x="19315" y="5822"/>
                      <a:pt x="19315" y="5822"/>
                      <a:pt x="19315" y="5822"/>
                    </a:cubicBezTo>
                    <a:moveTo>
                      <a:pt x="23561" y="7493"/>
                    </a:moveTo>
                    <a:cubicBezTo>
                      <a:pt x="23560" y="7493"/>
                      <a:pt x="23560" y="7493"/>
                      <a:pt x="23560" y="7493"/>
                    </a:cubicBezTo>
                    <a:cubicBezTo>
                      <a:pt x="23560" y="7359"/>
                      <a:pt x="23560" y="7359"/>
                      <a:pt x="23560" y="7359"/>
                    </a:cubicBezTo>
                    <a:cubicBezTo>
                      <a:pt x="23394" y="7359"/>
                      <a:pt x="23394" y="7359"/>
                      <a:pt x="23394" y="7359"/>
                    </a:cubicBezTo>
                    <a:cubicBezTo>
                      <a:pt x="23394" y="7168"/>
                      <a:pt x="23394" y="7168"/>
                      <a:pt x="23394" y="7168"/>
                    </a:cubicBezTo>
                    <a:cubicBezTo>
                      <a:pt x="23561" y="7168"/>
                      <a:pt x="23561" y="7168"/>
                      <a:pt x="23561" y="7168"/>
                    </a:cubicBezTo>
                    <a:cubicBezTo>
                      <a:pt x="23561" y="7493"/>
                      <a:pt x="23561" y="7493"/>
                      <a:pt x="23561" y="7493"/>
                    </a:cubicBezTo>
                    <a:moveTo>
                      <a:pt x="23693" y="6149"/>
                    </a:moveTo>
                    <a:cubicBezTo>
                      <a:pt x="23430" y="6149"/>
                      <a:pt x="23430" y="6149"/>
                      <a:pt x="23430" y="6149"/>
                    </a:cubicBezTo>
                    <a:cubicBezTo>
                      <a:pt x="23430" y="5824"/>
                      <a:pt x="23430" y="5824"/>
                      <a:pt x="23430" y="5824"/>
                    </a:cubicBezTo>
                    <a:cubicBezTo>
                      <a:pt x="23693" y="5824"/>
                      <a:pt x="23693" y="5824"/>
                      <a:pt x="23693" y="5824"/>
                    </a:cubicBezTo>
                    <a:cubicBezTo>
                      <a:pt x="23693" y="6149"/>
                      <a:pt x="23693" y="6149"/>
                      <a:pt x="23693" y="6149"/>
                    </a:cubicBezTo>
                    <a:moveTo>
                      <a:pt x="24390" y="5780"/>
                    </a:moveTo>
                    <a:cubicBezTo>
                      <a:pt x="24127" y="5780"/>
                      <a:pt x="24127" y="5780"/>
                      <a:pt x="24127" y="5780"/>
                    </a:cubicBezTo>
                    <a:cubicBezTo>
                      <a:pt x="24127" y="5454"/>
                      <a:pt x="24127" y="5454"/>
                      <a:pt x="24127" y="5454"/>
                    </a:cubicBezTo>
                    <a:cubicBezTo>
                      <a:pt x="24390" y="5454"/>
                      <a:pt x="24390" y="5454"/>
                      <a:pt x="24390" y="5454"/>
                    </a:cubicBezTo>
                    <a:cubicBezTo>
                      <a:pt x="24390" y="5780"/>
                      <a:pt x="24390" y="5780"/>
                      <a:pt x="24390" y="5780"/>
                    </a:cubicBezTo>
                    <a:moveTo>
                      <a:pt x="24732" y="7196"/>
                    </a:moveTo>
                    <a:cubicBezTo>
                      <a:pt x="24470" y="7196"/>
                      <a:pt x="24470" y="7196"/>
                      <a:pt x="24470" y="7196"/>
                    </a:cubicBezTo>
                    <a:cubicBezTo>
                      <a:pt x="24470" y="6870"/>
                      <a:pt x="24470" y="6870"/>
                      <a:pt x="24470" y="6870"/>
                    </a:cubicBezTo>
                    <a:cubicBezTo>
                      <a:pt x="24732" y="6870"/>
                      <a:pt x="24732" y="6870"/>
                      <a:pt x="24732" y="6870"/>
                    </a:cubicBezTo>
                    <a:cubicBezTo>
                      <a:pt x="24732" y="7196"/>
                      <a:pt x="24732" y="7196"/>
                      <a:pt x="24732" y="7196"/>
                    </a:cubicBezTo>
                  </a:path>
                </a:pathLst>
              </a:custGeom>
              <a:solidFill>
                <a:srgbClr val="4390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2" name="îŝḷïḑe"/>
              <p:cNvSpPr/>
              <p:nvPr/>
            </p:nvSpPr>
            <p:spPr bwMode="auto">
              <a:xfrm>
                <a:off x="488" y="3001"/>
                <a:ext cx="1" cy="12"/>
              </a:xfrm>
              <a:prstGeom prst="rect">
                <a:avLst/>
              </a:prstGeom>
              <a:solidFill>
                <a:srgbClr val="4390B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13" name="îşlîḓé"/>
              <p:cNvSpPr/>
              <p:nvPr/>
            </p:nvSpPr>
            <p:spPr bwMode="auto">
              <a:xfrm>
                <a:off x="2809" y="1630"/>
                <a:ext cx="416" cy="1115"/>
              </a:xfrm>
              <a:custGeom>
                <a:avLst/>
                <a:gdLst>
                  <a:gd name="T0" fmla="*/ 0 w 416"/>
                  <a:gd name="T1" fmla="*/ 1115 h 1115"/>
                  <a:gd name="T2" fmla="*/ 416 w 416"/>
                  <a:gd name="T3" fmla="*/ 0 h 1115"/>
                  <a:gd name="T4" fmla="*/ 309 w 416"/>
                  <a:gd name="T5" fmla="*/ 1113 h 1115"/>
                  <a:gd name="T6" fmla="*/ 204 w 416"/>
                  <a:gd name="T7" fmla="*/ 1113 h 1115"/>
                  <a:gd name="T8" fmla="*/ 107 w 416"/>
                  <a:gd name="T9" fmla="*/ 974 h 1115"/>
                  <a:gd name="T10" fmla="*/ 212 w 416"/>
                  <a:gd name="T11" fmla="*/ 974 h 1115"/>
                  <a:gd name="T12" fmla="*/ 309 w 416"/>
                  <a:gd name="T13" fmla="*/ 1113 h 1115"/>
                  <a:gd name="T14" fmla="*/ 32 w 416"/>
                  <a:gd name="T15" fmla="*/ 952 h 1115"/>
                  <a:gd name="T16" fmla="*/ 384 w 416"/>
                  <a:gd name="T17" fmla="*/ 914 h 1115"/>
                  <a:gd name="T18" fmla="*/ 384 w 416"/>
                  <a:gd name="T19" fmla="*/ 883 h 1115"/>
                  <a:gd name="T20" fmla="*/ 32 w 416"/>
                  <a:gd name="T21" fmla="*/ 845 h 1115"/>
                  <a:gd name="T22" fmla="*/ 384 w 416"/>
                  <a:gd name="T23" fmla="*/ 883 h 1115"/>
                  <a:gd name="T24" fmla="*/ 32 w 416"/>
                  <a:gd name="T25" fmla="*/ 815 h 1115"/>
                  <a:gd name="T26" fmla="*/ 384 w 416"/>
                  <a:gd name="T27" fmla="*/ 776 h 1115"/>
                  <a:gd name="T28" fmla="*/ 384 w 416"/>
                  <a:gd name="T29" fmla="*/ 746 h 1115"/>
                  <a:gd name="T30" fmla="*/ 32 w 416"/>
                  <a:gd name="T31" fmla="*/ 708 h 1115"/>
                  <a:gd name="T32" fmla="*/ 384 w 416"/>
                  <a:gd name="T33" fmla="*/ 746 h 1115"/>
                  <a:gd name="T34" fmla="*/ 32 w 416"/>
                  <a:gd name="T35" fmla="*/ 677 h 1115"/>
                  <a:gd name="T36" fmla="*/ 384 w 416"/>
                  <a:gd name="T37" fmla="*/ 639 h 1115"/>
                  <a:gd name="T38" fmla="*/ 384 w 416"/>
                  <a:gd name="T39" fmla="*/ 609 h 1115"/>
                  <a:gd name="T40" fmla="*/ 32 w 416"/>
                  <a:gd name="T41" fmla="*/ 570 h 1115"/>
                  <a:gd name="T42" fmla="*/ 384 w 416"/>
                  <a:gd name="T43" fmla="*/ 609 h 1115"/>
                  <a:gd name="T44" fmla="*/ 32 w 416"/>
                  <a:gd name="T45" fmla="*/ 540 h 1115"/>
                  <a:gd name="T46" fmla="*/ 384 w 416"/>
                  <a:gd name="T47" fmla="*/ 502 h 1115"/>
                  <a:gd name="T48" fmla="*/ 384 w 416"/>
                  <a:gd name="T49" fmla="*/ 471 h 1115"/>
                  <a:gd name="T50" fmla="*/ 32 w 416"/>
                  <a:gd name="T51" fmla="*/ 433 h 1115"/>
                  <a:gd name="T52" fmla="*/ 384 w 416"/>
                  <a:gd name="T53" fmla="*/ 471 h 1115"/>
                  <a:gd name="T54" fmla="*/ 32 w 416"/>
                  <a:gd name="T55" fmla="*/ 403 h 1115"/>
                  <a:gd name="T56" fmla="*/ 384 w 416"/>
                  <a:gd name="T57" fmla="*/ 364 h 1115"/>
                  <a:gd name="T58" fmla="*/ 384 w 416"/>
                  <a:gd name="T59" fmla="*/ 334 h 1115"/>
                  <a:gd name="T60" fmla="*/ 32 w 416"/>
                  <a:gd name="T61" fmla="*/ 296 h 1115"/>
                  <a:gd name="T62" fmla="*/ 384 w 416"/>
                  <a:gd name="T63" fmla="*/ 334 h 1115"/>
                  <a:gd name="T64" fmla="*/ 32 w 416"/>
                  <a:gd name="T65" fmla="*/ 265 h 1115"/>
                  <a:gd name="T66" fmla="*/ 384 w 416"/>
                  <a:gd name="T67" fmla="*/ 227 h 1115"/>
                  <a:gd name="T68" fmla="*/ 384 w 416"/>
                  <a:gd name="T69" fmla="*/ 197 h 1115"/>
                  <a:gd name="T70" fmla="*/ 32 w 416"/>
                  <a:gd name="T71" fmla="*/ 159 h 1115"/>
                  <a:gd name="T72" fmla="*/ 384 w 416"/>
                  <a:gd name="T73" fmla="*/ 197 h 1115"/>
                  <a:gd name="T74" fmla="*/ 32 w 416"/>
                  <a:gd name="T75" fmla="*/ 128 h 1115"/>
                  <a:gd name="T76" fmla="*/ 384 w 416"/>
                  <a:gd name="T77" fmla="*/ 90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6" h="1115">
                    <a:moveTo>
                      <a:pt x="0" y="64"/>
                    </a:moveTo>
                    <a:lnTo>
                      <a:pt x="0" y="1115"/>
                    </a:lnTo>
                    <a:lnTo>
                      <a:pt x="416" y="1115"/>
                    </a:lnTo>
                    <a:lnTo>
                      <a:pt x="416" y="0"/>
                    </a:lnTo>
                    <a:lnTo>
                      <a:pt x="0" y="64"/>
                    </a:lnTo>
                    <a:close/>
                    <a:moveTo>
                      <a:pt x="309" y="1113"/>
                    </a:moveTo>
                    <a:lnTo>
                      <a:pt x="212" y="1113"/>
                    </a:lnTo>
                    <a:lnTo>
                      <a:pt x="204" y="1113"/>
                    </a:lnTo>
                    <a:lnTo>
                      <a:pt x="107" y="1113"/>
                    </a:lnTo>
                    <a:lnTo>
                      <a:pt x="107" y="974"/>
                    </a:lnTo>
                    <a:lnTo>
                      <a:pt x="204" y="974"/>
                    </a:lnTo>
                    <a:lnTo>
                      <a:pt x="212" y="974"/>
                    </a:lnTo>
                    <a:lnTo>
                      <a:pt x="309" y="974"/>
                    </a:lnTo>
                    <a:lnTo>
                      <a:pt x="309" y="1113"/>
                    </a:lnTo>
                    <a:close/>
                    <a:moveTo>
                      <a:pt x="384" y="952"/>
                    </a:moveTo>
                    <a:lnTo>
                      <a:pt x="32" y="952"/>
                    </a:lnTo>
                    <a:lnTo>
                      <a:pt x="32" y="914"/>
                    </a:lnTo>
                    <a:lnTo>
                      <a:pt x="384" y="914"/>
                    </a:lnTo>
                    <a:lnTo>
                      <a:pt x="384" y="952"/>
                    </a:lnTo>
                    <a:close/>
                    <a:moveTo>
                      <a:pt x="384" y="883"/>
                    </a:moveTo>
                    <a:lnTo>
                      <a:pt x="32" y="883"/>
                    </a:lnTo>
                    <a:lnTo>
                      <a:pt x="32" y="845"/>
                    </a:lnTo>
                    <a:lnTo>
                      <a:pt x="384" y="845"/>
                    </a:lnTo>
                    <a:lnTo>
                      <a:pt x="384" y="883"/>
                    </a:lnTo>
                    <a:close/>
                    <a:moveTo>
                      <a:pt x="384" y="815"/>
                    </a:moveTo>
                    <a:lnTo>
                      <a:pt x="32" y="815"/>
                    </a:lnTo>
                    <a:lnTo>
                      <a:pt x="32" y="776"/>
                    </a:lnTo>
                    <a:lnTo>
                      <a:pt x="384" y="776"/>
                    </a:lnTo>
                    <a:lnTo>
                      <a:pt x="384" y="815"/>
                    </a:lnTo>
                    <a:close/>
                    <a:moveTo>
                      <a:pt x="384" y="746"/>
                    </a:moveTo>
                    <a:lnTo>
                      <a:pt x="32" y="746"/>
                    </a:lnTo>
                    <a:lnTo>
                      <a:pt x="32" y="708"/>
                    </a:lnTo>
                    <a:lnTo>
                      <a:pt x="384" y="708"/>
                    </a:lnTo>
                    <a:lnTo>
                      <a:pt x="384" y="746"/>
                    </a:lnTo>
                    <a:close/>
                    <a:moveTo>
                      <a:pt x="384" y="677"/>
                    </a:moveTo>
                    <a:lnTo>
                      <a:pt x="32" y="677"/>
                    </a:lnTo>
                    <a:lnTo>
                      <a:pt x="32" y="639"/>
                    </a:lnTo>
                    <a:lnTo>
                      <a:pt x="384" y="639"/>
                    </a:lnTo>
                    <a:lnTo>
                      <a:pt x="384" y="677"/>
                    </a:lnTo>
                    <a:close/>
                    <a:moveTo>
                      <a:pt x="384" y="609"/>
                    </a:moveTo>
                    <a:lnTo>
                      <a:pt x="32" y="609"/>
                    </a:lnTo>
                    <a:lnTo>
                      <a:pt x="32" y="570"/>
                    </a:lnTo>
                    <a:lnTo>
                      <a:pt x="384" y="570"/>
                    </a:lnTo>
                    <a:lnTo>
                      <a:pt x="384" y="609"/>
                    </a:lnTo>
                    <a:close/>
                    <a:moveTo>
                      <a:pt x="384" y="540"/>
                    </a:moveTo>
                    <a:lnTo>
                      <a:pt x="32" y="540"/>
                    </a:lnTo>
                    <a:lnTo>
                      <a:pt x="32" y="502"/>
                    </a:lnTo>
                    <a:lnTo>
                      <a:pt x="384" y="502"/>
                    </a:lnTo>
                    <a:lnTo>
                      <a:pt x="384" y="540"/>
                    </a:lnTo>
                    <a:close/>
                    <a:moveTo>
                      <a:pt x="384" y="471"/>
                    </a:moveTo>
                    <a:lnTo>
                      <a:pt x="32" y="471"/>
                    </a:lnTo>
                    <a:lnTo>
                      <a:pt x="32" y="433"/>
                    </a:lnTo>
                    <a:lnTo>
                      <a:pt x="384" y="433"/>
                    </a:lnTo>
                    <a:lnTo>
                      <a:pt x="384" y="471"/>
                    </a:lnTo>
                    <a:close/>
                    <a:moveTo>
                      <a:pt x="384" y="403"/>
                    </a:moveTo>
                    <a:lnTo>
                      <a:pt x="32" y="403"/>
                    </a:lnTo>
                    <a:lnTo>
                      <a:pt x="32" y="364"/>
                    </a:lnTo>
                    <a:lnTo>
                      <a:pt x="384" y="364"/>
                    </a:lnTo>
                    <a:lnTo>
                      <a:pt x="384" y="403"/>
                    </a:lnTo>
                    <a:close/>
                    <a:moveTo>
                      <a:pt x="384" y="334"/>
                    </a:moveTo>
                    <a:lnTo>
                      <a:pt x="32" y="334"/>
                    </a:lnTo>
                    <a:lnTo>
                      <a:pt x="32" y="296"/>
                    </a:lnTo>
                    <a:lnTo>
                      <a:pt x="384" y="296"/>
                    </a:lnTo>
                    <a:lnTo>
                      <a:pt x="384" y="334"/>
                    </a:lnTo>
                    <a:close/>
                    <a:moveTo>
                      <a:pt x="384" y="265"/>
                    </a:moveTo>
                    <a:lnTo>
                      <a:pt x="32" y="265"/>
                    </a:lnTo>
                    <a:lnTo>
                      <a:pt x="32" y="227"/>
                    </a:lnTo>
                    <a:lnTo>
                      <a:pt x="384" y="227"/>
                    </a:lnTo>
                    <a:lnTo>
                      <a:pt x="384" y="265"/>
                    </a:lnTo>
                    <a:close/>
                    <a:moveTo>
                      <a:pt x="384" y="197"/>
                    </a:moveTo>
                    <a:lnTo>
                      <a:pt x="32" y="197"/>
                    </a:lnTo>
                    <a:lnTo>
                      <a:pt x="32" y="159"/>
                    </a:lnTo>
                    <a:lnTo>
                      <a:pt x="384" y="159"/>
                    </a:lnTo>
                    <a:lnTo>
                      <a:pt x="384" y="197"/>
                    </a:lnTo>
                    <a:close/>
                    <a:moveTo>
                      <a:pt x="384" y="128"/>
                    </a:moveTo>
                    <a:lnTo>
                      <a:pt x="32" y="128"/>
                    </a:lnTo>
                    <a:lnTo>
                      <a:pt x="32" y="90"/>
                    </a:lnTo>
                    <a:lnTo>
                      <a:pt x="384" y="90"/>
                    </a:lnTo>
                    <a:lnTo>
                      <a:pt x="384" y="128"/>
                    </a:lnTo>
                    <a:close/>
                  </a:path>
                </a:pathLst>
              </a:custGeom>
              <a:solidFill>
                <a:srgbClr val="4390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4" name="ïṥľíḑe"/>
              <p:cNvSpPr/>
              <p:nvPr/>
            </p:nvSpPr>
            <p:spPr bwMode="auto">
              <a:xfrm>
                <a:off x="2809" y="1630"/>
                <a:ext cx="416" cy="1115"/>
              </a:xfrm>
              <a:custGeom>
                <a:avLst/>
                <a:gdLst>
                  <a:gd name="T0" fmla="*/ 0 w 416"/>
                  <a:gd name="T1" fmla="*/ 1115 h 1115"/>
                  <a:gd name="T2" fmla="*/ 416 w 416"/>
                  <a:gd name="T3" fmla="*/ 0 h 1115"/>
                  <a:gd name="T4" fmla="*/ 309 w 416"/>
                  <a:gd name="T5" fmla="*/ 1113 h 1115"/>
                  <a:gd name="T6" fmla="*/ 204 w 416"/>
                  <a:gd name="T7" fmla="*/ 1113 h 1115"/>
                  <a:gd name="T8" fmla="*/ 107 w 416"/>
                  <a:gd name="T9" fmla="*/ 974 h 1115"/>
                  <a:gd name="T10" fmla="*/ 212 w 416"/>
                  <a:gd name="T11" fmla="*/ 974 h 1115"/>
                  <a:gd name="T12" fmla="*/ 309 w 416"/>
                  <a:gd name="T13" fmla="*/ 1113 h 1115"/>
                  <a:gd name="T14" fmla="*/ 32 w 416"/>
                  <a:gd name="T15" fmla="*/ 952 h 1115"/>
                  <a:gd name="T16" fmla="*/ 384 w 416"/>
                  <a:gd name="T17" fmla="*/ 914 h 1115"/>
                  <a:gd name="T18" fmla="*/ 384 w 416"/>
                  <a:gd name="T19" fmla="*/ 883 h 1115"/>
                  <a:gd name="T20" fmla="*/ 32 w 416"/>
                  <a:gd name="T21" fmla="*/ 845 h 1115"/>
                  <a:gd name="T22" fmla="*/ 384 w 416"/>
                  <a:gd name="T23" fmla="*/ 883 h 1115"/>
                  <a:gd name="T24" fmla="*/ 32 w 416"/>
                  <a:gd name="T25" fmla="*/ 815 h 1115"/>
                  <a:gd name="T26" fmla="*/ 384 w 416"/>
                  <a:gd name="T27" fmla="*/ 776 h 1115"/>
                  <a:gd name="T28" fmla="*/ 384 w 416"/>
                  <a:gd name="T29" fmla="*/ 746 h 1115"/>
                  <a:gd name="T30" fmla="*/ 32 w 416"/>
                  <a:gd name="T31" fmla="*/ 708 h 1115"/>
                  <a:gd name="T32" fmla="*/ 384 w 416"/>
                  <a:gd name="T33" fmla="*/ 746 h 1115"/>
                  <a:gd name="T34" fmla="*/ 32 w 416"/>
                  <a:gd name="T35" fmla="*/ 677 h 1115"/>
                  <a:gd name="T36" fmla="*/ 384 w 416"/>
                  <a:gd name="T37" fmla="*/ 639 h 1115"/>
                  <a:gd name="T38" fmla="*/ 384 w 416"/>
                  <a:gd name="T39" fmla="*/ 609 h 1115"/>
                  <a:gd name="T40" fmla="*/ 32 w 416"/>
                  <a:gd name="T41" fmla="*/ 570 h 1115"/>
                  <a:gd name="T42" fmla="*/ 384 w 416"/>
                  <a:gd name="T43" fmla="*/ 609 h 1115"/>
                  <a:gd name="T44" fmla="*/ 32 w 416"/>
                  <a:gd name="T45" fmla="*/ 540 h 1115"/>
                  <a:gd name="T46" fmla="*/ 384 w 416"/>
                  <a:gd name="T47" fmla="*/ 502 h 1115"/>
                  <a:gd name="T48" fmla="*/ 384 w 416"/>
                  <a:gd name="T49" fmla="*/ 471 h 1115"/>
                  <a:gd name="T50" fmla="*/ 32 w 416"/>
                  <a:gd name="T51" fmla="*/ 433 h 1115"/>
                  <a:gd name="T52" fmla="*/ 384 w 416"/>
                  <a:gd name="T53" fmla="*/ 471 h 1115"/>
                  <a:gd name="T54" fmla="*/ 32 w 416"/>
                  <a:gd name="T55" fmla="*/ 403 h 1115"/>
                  <a:gd name="T56" fmla="*/ 384 w 416"/>
                  <a:gd name="T57" fmla="*/ 364 h 1115"/>
                  <a:gd name="T58" fmla="*/ 384 w 416"/>
                  <a:gd name="T59" fmla="*/ 334 h 1115"/>
                  <a:gd name="T60" fmla="*/ 32 w 416"/>
                  <a:gd name="T61" fmla="*/ 296 h 1115"/>
                  <a:gd name="T62" fmla="*/ 384 w 416"/>
                  <a:gd name="T63" fmla="*/ 334 h 1115"/>
                  <a:gd name="T64" fmla="*/ 32 w 416"/>
                  <a:gd name="T65" fmla="*/ 265 h 1115"/>
                  <a:gd name="T66" fmla="*/ 384 w 416"/>
                  <a:gd name="T67" fmla="*/ 227 h 1115"/>
                  <a:gd name="T68" fmla="*/ 384 w 416"/>
                  <a:gd name="T69" fmla="*/ 197 h 1115"/>
                  <a:gd name="T70" fmla="*/ 32 w 416"/>
                  <a:gd name="T71" fmla="*/ 159 h 1115"/>
                  <a:gd name="T72" fmla="*/ 384 w 416"/>
                  <a:gd name="T73" fmla="*/ 197 h 1115"/>
                  <a:gd name="T74" fmla="*/ 32 w 416"/>
                  <a:gd name="T75" fmla="*/ 128 h 1115"/>
                  <a:gd name="T76" fmla="*/ 384 w 416"/>
                  <a:gd name="T77" fmla="*/ 90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6" h="1115">
                    <a:moveTo>
                      <a:pt x="0" y="64"/>
                    </a:moveTo>
                    <a:lnTo>
                      <a:pt x="0" y="1115"/>
                    </a:lnTo>
                    <a:lnTo>
                      <a:pt x="416" y="1115"/>
                    </a:lnTo>
                    <a:lnTo>
                      <a:pt x="416" y="0"/>
                    </a:lnTo>
                    <a:lnTo>
                      <a:pt x="0" y="64"/>
                    </a:lnTo>
                    <a:moveTo>
                      <a:pt x="309" y="1113"/>
                    </a:moveTo>
                    <a:lnTo>
                      <a:pt x="212" y="1113"/>
                    </a:lnTo>
                    <a:lnTo>
                      <a:pt x="204" y="1113"/>
                    </a:lnTo>
                    <a:lnTo>
                      <a:pt x="107" y="1113"/>
                    </a:lnTo>
                    <a:lnTo>
                      <a:pt x="107" y="974"/>
                    </a:lnTo>
                    <a:lnTo>
                      <a:pt x="204" y="974"/>
                    </a:lnTo>
                    <a:lnTo>
                      <a:pt x="212" y="974"/>
                    </a:lnTo>
                    <a:lnTo>
                      <a:pt x="309" y="974"/>
                    </a:lnTo>
                    <a:lnTo>
                      <a:pt x="309" y="1113"/>
                    </a:lnTo>
                    <a:moveTo>
                      <a:pt x="384" y="952"/>
                    </a:moveTo>
                    <a:lnTo>
                      <a:pt x="32" y="952"/>
                    </a:lnTo>
                    <a:lnTo>
                      <a:pt x="32" y="914"/>
                    </a:lnTo>
                    <a:lnTo>
                      <a:pt x="384" y="914"/>
                    </a:lnTo>
                    <a:lnTo>
                      <a:pt x="384" y="952"/>
                    </a:lnTo>
                    <a:moveTo>
                      <a:pt x="384" y="883"/>
                    </a:moveTo>
                    <a:lnTo>
                      <a:pt x="32" y="883"/>
                    </a:lnTo>
                    <a:lnTo>
                      <a:pt x="32" y="845"/>
                    </a:lnTo>
                    <a:lnTo>
                      <a:pt x="384" y="845"/>
                    </a:lnTo>
                    <a:lnTo>
                      <a:pt x="384" y="883"/>
                    </a:lnTo>
                    <a:moveTo>
                      <a:pt x="384" y="815"/>
                    </a:moveTo>
                    <a:lnTo>
                      <a:pt x="32" y="815"/>
                    </a:lnTo>
                    <a:lnTo>
                      <a:pt x="32" y="776"/>
                    </a:lnTo>
                    <a:lnTo>
                      <a:pt x="384" y="776"/>
                    </a:lnTo>
                    <a:lnTo>
                      <a:pt x="384" y="815"/>
                    </a:lnTo>
                    <a:moveTo>
                      <a:pt x="384" y="746"/>
                    </a:moveTo>
                    <a:lnTo>
                      <a:pt x="32" y="746"/>
                    </a:lnTo>
                    <a:lnTo>
                      <a:pt x="32" y="708"/>
                    </a:lnTo>
                    <a:lnTo>
                      <a:pt x="384" y="708"/>
                    </a:lnTo>
                    <a:lnTo>
                      <a:pt x="384" y="746"/>
                    </a:lnTo>
                    <a:moveTo>
                      <a:pt x="384" y="677"/>
                    </a:moveTo>
                    <a:lnTo>
                      <a:pt x="32" y="677"/>
                    </a:lnTo>
                    <a:lnTo>
                      <a:pt x="32" y="639"/>
                    </a:lnTo>
                    <a:lnTo>
                      <a:pt x="384" y="639"/>
                    </a:lnTo>
                    <a:lnTo>
                      <a:pt x="384" y="677"/>
                    </a:lnTo>
                    <a:moveTo>
                      <a:pt x="384" y="609"/>
                    </a:moveTo>
                    <a:lnTo>
                      <a:pt x="32" y="609"/>
                    </a:lnTo>
                    <a:lnTo>
                      <a:pt x="32" y="570"/>
                    </a:lnTo>
                    <a:lnTo>
                      <a:pt x="384" y="570"/>
                    </a:lnTo>
                    <a:lnTo>
                      <a:pt x="384" y="609"/>
                    </a:lnTo>
                    <a:moveTo>
                      <a:pt x="384" y="540"/>
                    </a:moveTo>
                    <a:lnTo>
                      <a:pt x="32" y="540"/>
                    </a:lnTo>
                    <a:lnTo>
                      <a:pt x="32" y="502"/>
                    </a:lnTo>
                    <a:lnTo>
                      <a:pt x="384" y="502"/>
                    </a:lnTo>
                    <a:lnTo>
                      <a:pt x="384" y="540"/>
                    </a:lnTo>
                    <a:moveTo>
                      <a:pt x="384" y="471"/>
                    </a:moveTo>
                    <a:lnTo>
                      <a:pt x="32" y="471"/>
                    </a:lnTo>
                    <a:lnTo>
                      <a:pt x="32" y="433"/>
                    </a:lnTo>
                    <a:lnTo>
                      <a:pt x="384" y="433"/>
                    </a:lnTo>
                    <a:lnTo>
                      <a:pt x="384" y="471"/>
                    </a:lnTo>
                    <a:moveTo>
                      <a:pt x="384" y="403"/>
                    </a:moveTo>
                    <a:lnTo>
                      <a:pt x="32" y="403"/>
                    </a:lnTo>
                    <a:lnTo>
                      <a:pt x="32" y="364"/>
                    </a:lnTo>
                    <a:lnTo>
                      <a:pt x="384" y="364"/>
                    </a:lnTo>
                    <a:lnTo>
                      <a:pt x="384" y="403"/>
                    </a:lnTo>
                    <a:moveTo>
                      <a:pt x="384" y="334"/>
                    </a:moveTo>
                    <a:lnTo>
                      <a:pt x="32" y="334"/>
                    </a:lnTo>
                    <a:lnTo>
                      <a:pt x="32" y="296"/>
                    </a:lnTo>
                    <a:lnTo>
                      <a:pt x="384" y="296"/>
                    </a:lnTo>
                    <a:lnTo>
                      <a:pt x="384" y="334"/>
                    </a:lnTo>
                    <a:moveTo>
                      <a:pt x="384" y="265"/>
                    </a:moveTo>
                    <a:lnTo>
                      <a:pt x="32" y="265"/>
                    </a:lnTo>
                    <a:lnTo>
                      <a:pt x="32" y="227"/>
                    </a:lnTo>
                    <a:lnTo>
                      <a:pt x="384" y="227"/>
                    </a:lnTo>
                    <a:lnTo>
                      <a:pt x="384" y="265"/>
                    </a:lnTo>
                    <a:moveTo>
                      <a:pt x="384" y="197"/>
                    </a:moveTo>
                    <a:lnTo>
                      <a:pt x="32" y="197"/>
                    </a:lnTo>
                    <a:lnTo>
                      <a:pt x="32" y="159"/>
                    </a:lnTo>
                    <a:lnTo>
                      <a:pt x="384" y="159"/>
                    </a:lnTo>
                    <a:lnTo>
                      <a:pt x="384" y="197"/>
                    </a:lnTo>
                    <a:moveTo>
                      <a:pt x="384" y="128"/>
                    </a:moveTo>
                    <a:lnTo>
                      <a:pt x="32" y="128"/>
                    </a:lnTo>
                    <a:lnTo>
                      <a:pt x="32" y="90"/>
                    </a:lnTo>
                    <a:lnTo>
                      <a:pt x="384" y="90"/>
                    </a:lnTo>
                    <a:lnTo>
                      <a:pt x="384"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5" name="íṡlïḓé"/>
              <p:cNvSpPr/>
              <p:nvPr/>
            </p:nvSpPr>
            <p:spPr bwMode="auto">
              <a:xfrm>
                <a:off x="6576" y="1417"/>
                <a:ext cx="460" cy="1235"/>
              </a:xfrm>
              <a:custGeom>
                <a:avLst/>
                <a:gdLst>
                  <a:gd name="T0" fmla="*/ 0 w 460"/>
                  <a:gd name="T1" fmla="*/ 1235 h 1235"/>
                  <a:gd name="T2" fmla="*/ 460 w 460"/>
                  <a:gd name="T3" fmla="*/ 0 h 1235"/>
                  <a:gd name="T4" fmla="*/ 342 w 460"/>
                  <a:gd name="T5" fmla="*/ 1233 h 1235"/>
                  <a:gd name="T6" fmla="*/ 226 w 460"/>
                  <a:gd name="T7" fmla="*/ 1233 h 1235"/>
                  <a:gd name="T8" fmla="*/ 119 w 460"/>
                  <a:gd name="T9" fmla="*/ 1079 h 1235"/>
                  <a:gd name="T10" fmla="*/ 235 w 460"/>
                  <a:gd name="T11" fmla="*/ 1079 h 1235"/>
                  <a:gd name="T12" fmla="*/ 342 w 460"/>
                  <a:gd name="T13" fmla="*/ 1233 h 1235"/>
                  <a:gd name="T14" fmla="*/ 35 w 460"/>
                  <a:gd name="T15" fmla="*/ 1055 h 1235"/>
                  <a:gd name="T16" fmla="*/ 426 w 460"/>
                  <a:gd name="T17" fmla="*/ 1012 h 1235"/>
                  <a:gd name="T18" fmla="*/ 426 w 460"/>
                  <a:gd name="T19" fmla="*/ 979 h 1235"/>
                  <a:gd name="T20" fmla="*/ 35 w 460"/>
                  <a:gd name="T21" fmla="*/ 936 h 1235"/>
                  <a:gd name="T22" fmla="*/ 426 w 460"/>
                  <a:gd name="T23" fmla="*/ 979 h 1235"/>
                  <a:gd name="T24" fmla="*/ 35 w 460"/>
                  <a:gd name="T25" fmla="*/ 902 h 1235"/>
                  <a:gd name="T26" fmla="*/ 426 w 460"/>
                  <a:gd name="T27" fmla="*/ 860 h 1235"/>
                  <a:gd name="T28" fmla="*/ 426 w 460"/>
                  <a:gd name="T29" fmla="*/ 826 h 1235"/>
                  <a:gd name="T30" fmla="*/ 35 w 460"/>
                  <a:gd name="T31" fmla="*/ 784 h 1235"/>
                  <a:gd name="T32" fmla="*/ 426 w 460"/>
                  <a:gd name="T33" fmla="*/ 826 h 1235"/>
                  <a:gd name="T34" fmla="*/ 35 w 460"/>
                  <a:gd name="T35" fmla="*/ 750 h 1235"/>
                  <a:gd name="T36" fmla="*/ 426 w 460"/>
                  <a:gd name="T37" fmla="*/ 708 h 1235"/>
                  <a:gd name="T38" fmla="*/ 426 w 460"/>
                  <a:gd name="T39" fmla="*/ 674 h 1235"/>
                  <a:gd name="T40" fmla="*/ 35 w 460"/>
                  <a:gd name="T41" fmla="*/ 632 h 1235"/>
                  <a:gd name="T42" fmla="*/ 426 w 460"/>
                  <a:gd name="T43" fmla="*/ 674 h 1235"/>
                  <a:gd name="T44" fmla="*/ 35 w 460"/>
                  <a:gd name="T45" fmla="*/ 598 h 1235"/>
                  <a:gd name="T46" fmla="*/ 426 w 460"/>
                  <a:gd name="T47" fmla="*/ 556 h 1235"/>
                  <a:gd name="T48" fmla="*/ 426 w 460"/>
                  <a:gd name="T49" fmla="*/ 522 h 1235"/>
                  <a:gd name="T50" fmla="*/ 35 w 460"/>
                  <a:gd name="T51" fmla="*/ 479 h 1235"/>
                  <a:gd name="T52" fmla="*/ 426 w 460"/>
                  <a:gd name="T53" fmla="*/ 522 h 1235"/>
                  <a:gd name="T54" fmla="*/ 35 w 460"/>
                  <a:gd name="T55" fmla="*/ 446 h 1235"/>
                  <a:gd name="T56" fmla="*/ 426 w 460"/>
                  <a:gd name="T57" fmla="*/ 403 h 1235"/>
                  <a:gd name="T58" fmla="*/ 426 w 460"/>
                  <a:gd name="T59" fmla="*/ 370 h 1235"/>
                  <a:gd name="T60" fmla="*/ 35 w 460"/>
                  <a:gd name="T61" fmla="*/ 327 h 1235"/>
                  <a:gd name="T62" fmla="*/ 426 w 460"/>
                  <a:gd name="T63" fmla="*/ 370 h 1235"/>
                  <a:gd name="T64" fmla="*/ 35 w 460"/>
                  <a:gd name="T65" fmla="*/ 294 h 1235"/>
                  <a:gd name="T66" fmla="*/ 426 w 460"/>
                  <a:gd name="T67" fmla="*/ 251 h 1235"/>
                  <a:gd name="T68" fmla="*/ 426 w 460"/>
                  <a:gd name="T69" fmla="*/ 218 h 1235"/>
                  <a:gd name="T70" fmla="*/ 35 w 460"/>
                  <a:gd name="T71" fmla="*/ 175 h 1235"/>
                  <a:gd name="T72" fmla="*/ 426 w 460"/>
                  <a:gd name="T73" fmla="*/ 218 h 1235"/>
                  <a:gd name="T74" fmla="*/ 35 w 460"/>
                  <a:gd name="T75" fmla="*/ 141 h 1235"/>
                  <a:gd name="T76" fmla="*/ 426 w 460"/>
                  <a:gd name="T77" fmla="*/ 99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0" h="1235">
                    <a:moveTo>
                      <a:pt x="0" y="71"/>
                    </a:moveTo>
                    <a:lnTo>
                      <a:pt x="0" y="1235"/>
                    </a:lnTo>
                    <a:lnTo>
                      <a:pt x="460" y="1235"/>
                    </a:lnTo>
                    <a:lnTo>
                      <a:pt x="460" y="0"/>
                    </a:lnTo>
                    <a:lnTo>
                      <a:pt x="0" y="71"/>
                    </a:lnTo>
                    <a:close/>
                    <a:moveTo>
                      <a:pt x="342" y="1233"/>
                    </a:moveTo>
                    <a:lnTo>
                      <a:pt x="235" y="1233"/>
                    </a:lnTo>
                    <a:lnTo>
                      <a:pt x="226" y="1233"/>
                    </a:lnTo>
                    <a:lnTo>
                      <a:pt x="119" y="1233"/>
                    </a:lnTo>
                    <a:lnTo>
                      <a:pt x="119" y="1079"/>
                    </a:lnTo>
                    <a:lnTo>
                      <a:pt x="226" y="1079"/>
                    </a:lnTo>
                    <a:lnTo>
                      <a:pt x="235" y="1079"/>
                    </a:lnTo>
                    <a:lnTo>
                      <a:pt x="342" y="1079"/>
                    </a:lnTo>
                    <a:lnTo>
                      <a:pt x="342" y="1233"/>
                    </a:lnTo>
                    <a:close/>
                    <a:moveTo>
                      <a:pt x="426" y="1055"/>
                    </a:moveTo>
                    <a:lnTo>
                      <a:pt x="35" y="1055"/>
                    </a:lnTo>
                    <a:lnTo>
                      <a:pt x="35" y="1012"/>
                    </a:lnTo>
                    <a:lnTo>
                      <a:pt x="426" y="1012"/>
                    </a:lnTo>
                    <a:lnTo>
                      <a:pt x="426" y="1055"/>
                    </a:lnTo>
                    <a:close/>
                    <a:moveTo>
                      <a:pt x="426" y="979"/>
                    </a:moveTo>
                    <a:lnTo>
                      <a:pt x="35" y="979"/>
                    </a:lnTo>
                    <a:lnTo>
                      <a:pt x="35" y="936"/>
                    </a:lnTo>
                    <a:lnTo>
                      <a:pt x="426" y="936"/>
                    </a:lnTo>
                    <a:lnTo>
                      <a:pt x="426" y="979"/>
                    </a:lnTo>
                    <a:close/>
                    <a:moveTo>
                      <a:pt x="426" y="902"/>
                    </a:moveTo>
                    <a:lnTo>
                      <a:pt x="35" y="902"/>
                    </a:lnTo>
                    <a:lnTo>
                      <a:pt x="35" y="860"/>
                    </a:lnTo>
                    <a:lnTo>
                      <a:pt x="426" y="860"/>
                    </a:lnTo>
                    <a:lnTo>
                      <a:pt x="426" y="902"/>
                    </a:lnTo>
                    <a:close/>
                    <a:moveTo>
                      <a:pt x="426" y="826"/>
                    </a:moveTo>
                    <a:lnTo>
                      <a:pt x="35" y="826"/>
                    </a:lnTo>
                    <a:lnTo>
                      <a:pt x="35" y="784"/>
                    </a:lnTo>
                    <a:lnTo>
                      <a:pt x="426" y="784"/>
                    </a:lnTo>
                    <a:lnTo>
                      <a:pt x="426" y="826"/>
                    </a:lnTo>
                    <a:close/>
                    <a:moveTo>
                      <a:pt x="426" y="750"/>
                    </a:moveTo>
                    <a:lnTo>
                      <a:pt x="35" y="750"/>
                    </a:lnTo>
                    <a:lnTo>
                      <a:pt x="35" y="708"/>
                    </a:lnTo>
                    <a:lnTo>
                      <a:pt x="426" y="708"/>
                    </a:lnTo>
                    <a:lnTo>
                      <a:pt x="426" y="750"/>
                    </a:lnTo>
                    <a:close/>
                    <a:moveTo>
                      <a:pt x="426" y="674"/>
                    </a:moveTo>
                    <a:lnTo>
                      <a:pt x="35" y="674"/>
                    </a:lnTo>
                    <a:lnTo>
                      <a:pt x="35" y="632"/>
                    </a:lnTo>
                    <a:lnTo>
                      <a:pt x="426" y="632"/>
                    </a:lnTo>
                    <a:lnTo>
                      <a:pt x="426" y="674"/>
                    </a:lnTo>
                    <a:close/>
                    <a:moveTo>
                      <a:pt x="426" y="598"/>
                    </a:moveTo>
                    <a:lnTo>
                      <a:pt x="35" y="598"/>
                    </a:lnTo>
                    <a:lnTo>
                      <a:pt x="35" y="556"/>
                    </a:lnTo>
                    <a:lnTo>
                      <a:pt x="426" y="556"/>
                    </a:lnTo>
                    <a:lnTo>
                      <a:pt x="426" y="598"/>
                    </a:lnTo>
                    <a:close/>
                    <a:moveTo>
                      <a:pt x="426" y="522"/>
                    </a:moveTo>
                    <a:lnTo>
                      <a:pt x="35" y="522"/>
                    </a:lnTo>
                    <a:lnTo>
                      <a:pt x="35" y="479"/>
                    </a:lnTo>
                    <a:lnTo>
                      <a:pt x="426" y="479"/>
                    </a:lnTo>
                    <a:lnTo>
                      <a:pt x="426" y="522"/>
                    </a:lnTo>
                    <a:close/>
                    <a:moveTo>
                      <a:pt x="426" y="446"/>
                    </a:moveTo>
                    <a:lnTo>
                      <a:pt x="35" y="446"/>
                    </a:lnTo>
                    <a:lnTo>
                      <a:pt x="35" y="403"/>
                    </a:lnTo>
                    <a:lnTo>
                      <a:pt x="426" y="403"/>
                    </a:lnTo>
                    <a:lnTo>
                      <a:pt x="426" y="446"/>
                    </a:lnTo>
                    <a:close/>
                    <a:moveTo>
                      <a:pt x="426" y="370"/>
                    </a:moveTo>
                    <a:lnTo>
                      <a:pt x="35" y="370"/>
                    </a:lnTo>
                    <a:lnTo>
                      <a:pt x="35" y="327"/>
                    </a:lnTo>
                    <a:lnTo>
                      <a:pt x="426" y="327"/>
                    </a:lnTo>
                    <a:lnTo>
                      <a:pt x="426" y="370"/>
                    </a:lnTo>
                    <a:close/>
                    <a:moveTo>
                      <a:pt x="426" y="294"/>
                    </a:moveTo>
                    <a:lnTo>
                      <a:pt x="35" y="294"/>
                    </a:lnTo>
                    <a:lnTo>
                      <a:pt x="35" y="251"/>
                    </a:lnTo>
                    <a:lnTo>
                      <a:pt x="426" y="251"/>
                    </a:lnTo>
                    <a:lnTo>
                      <a:pt x="426" y="294"/>
                    </a:lnTo>
                    <a:close/>
                    <a:moveTo>
                      <a:pt x="426" y="218"/>
                    </a:moveTo>
                    <a:lnTo>
                      <a:pt x="35" y="218"/>
                    </a:lnTo>
                    <a:lnTo>
                      <a:pt x="35" y="175"/>
                    </a:lnTo>
                    <a:lnTo>
                      <a:pt x="426" y="175"/>
                    </a:lnTo>
                    <a:lnTo>
                      <a:pt x="426" y="218"/>
                    </a:lnTo>
                    <a:close/>
                    <a:moveTo>
                      <a:pt x="426" y="141"/>
                    </a:moveTo>
                    <a:lnTo>
                      <a:pt x="35" y="141"/>
                    </a:lnTo>
                    <a:lnTo>
                      <a:pt x="35" y="99"/>
                    </a:lnTo>
                    <a:lnTo>
                      <a:pt x="426" y="99"/>
                    </a:lnTo>
                    <a:lnTo>
                      <a:pt x="426" y="141"/>
                    </a:lnTo>
                    <a:close/>
                  </a:path>
                </a:pathLst>
              </a:custGeom>
              <a:solidFill>
                <a:srgbClr val="4390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6" name="iŝļidê"/>
              <p:cNvSpPr/>
              <p:nvPr/>
            </p:nvSpPr>
            <p:spPr bwMode="auto">
              <a:xfrm>
                <a:off x="4893" y="1430"/>
                <a:ext cx="2365" cy="2017"/>
              </a:xfrm>
              <a:custGeom>
                <a:avLst/>
                <a:gdLst>
                  <a:gd name="T0" fmla="*/ 2199 w 2365"/>
                  <a:gd name="T1" fmla="*/ 1509 h 2017"/>
                  <a:gd name="T2" fmla="*/ 2107 w 2365"/>
                  <a:gd name="T3" fmla="*/ 1123 h 2017"/>
                  <a:gd name="T4" fmla="*/ 1727 w 2365"/>
                  <a:gd name="T5" fmla="*/ 1018 h 2017"/>
                  <a:gd name="T6" fmla="*/ 1673 w 2365"/>
                  <a:gd name="T7" fmla="*/ 440 h 2017"/>
                  <a:gd name="T8" fmla="*/ 1334 w 2365"/>
                  <a:gd name="T9" fmla="*/ 708 h 2017"/>
                  <a:gd name="T10" fmla="*/ 1259 w 2365"/>
                  <a:gd name="T11" fmla="*/ 445 h 2017"/>
                  <a:gd name="T12" fmla="*/ 1130 w 2365"/>
                  <a:gd name="T13" fmla="*/ 752 h 2017"/>
                  <a:gd name="T14" fmla="*/ 1027 w 2365"/>
                  <a:gd name="T15" fmla="*/ 647 h 2017"/>
                  <a:gd name="T16" fmla="*/ 1027 w 2365"/>
                  <a:gd name="T17" fmla="*/ 691 h 2017"/>
                  <a:gd name="T18" fmla="*/ 1038 w 2365"/>
                  <a:gd name="T19" fmla="*/ 883 h 2017"/>
                  <a:gd name="T20" fmla="*/ 946 w 2365"/>
                  <a:gd name="T21" fmla="*/ 890 h 2017"/>
                  <a:gd name="T22" fmla="*/ 835 w 2365"/>
                  <a:gd name="T23" fmla="*/ 346 h 2017"/>
                  <a:gd name="T24" fmla="*/ 408 w 2365"/>
                  <a:gd name="T25" fmla="*/ 650 h 2017"/>
                  <a:gd name="T26" fmla="*/ 312 w 2365"/>
                  <a:gd name="T27" fmla="*/ 1211 h 2017"/>
                  <a:gd name="T28" fmla="*/ 19 w 2365"/>
                  <a:gd name="T29" fmla="*/ 179 h 2017"/>
                  <a:gd name="T30" fmla="*/ 0 w 2365"/>
                  <a:gd name="T31" fmla="*/ 575 h 2017"/>
                  <a:gd name="T32" fmla="*/ 0 w 2365"/>
                  <a:gd name="T33" fmla="*/ 1211 h 2017"/>
                  <a:gd name="T34" fmla="*/ 1897 w 2365"/>
                  <a:gd name="T35" fmla="*/ 1982 h 2017"/>
                  <a:gd name="T36" fmla="*/ 2339 w 2365"/>
                  <a:gd name="T37" fmla="*/ 1643 h 2017"/>
                  <a:gd name="T38" fmla="*/ 110 w 2365"/>
                  <a:gd name="T39" fmla="*/ 323 h 2017"/>
                  <a:gd name="T40" fmla="*/ 86 w 2365"/>
                  <a:gd name="T41" fmla="*/ 831 h 2017"/>
                  <a:gd name="T42" fmla="*/ 86 w 2365"/>
                  <a:gd name="T43" fmla="*/ 773 h 2017"/>
                  <a:gd name="T44" fmla="*/ 133 w 2365"/>
                  <a:gd name="T45" fmla="*/ 517 h 2017"/>
                  <a:gd name="T46" fmla="*/ 86 w 2365"/>
                  <a:gd name="T47" fmla="*/ 517 h 2017"/>
                  <a:gd name="T48" fmla="*/ 100 w 2365"/>
                  <a:gd name="T49" fmla="*/ 1278 h 2017"/>
                  <a:gd name="T50" fmla="*/ 187 w 2365"/>
                  <a:gd name="T51" fmla="*/ 944 h 2017"/>
                  <a:gd name="T52" fmla="*/ 187 w 2365"/>
                  <a:gd name="T53" fmla="*/ 917 h 2017"/>
                  <a:gd name="T54" fmla="*/ 559 w 2365"/>
                  <a:gd name="T55" fmla="*/ 773 h 2017"/>
                  <a:gd name="T56" fmla="*/ 463 w 2365"/>
                  <a:gd name="T57" fmla="*/ 773 h 2017"/>
                  <a:gd name="T58" fmla="*/ 556 w 2365"/>
                  <a:gd name="T59" fmla="*/ 1095 h 2017"/>
                  <a:gd name="T60" fmla="*/ 599 w 2365"/>
                  <a:gd name="T61" fmla="*/ 1573 h 2017"/>
                  <a:gd name="T62" fmla="*/ 599 w 2365"/>
                  <a:gd name="T63" fmla="*/ 1492 h 2017"/>
                  <a:gd name="T64" fmla="*/ 716 w 2365"/>
                  <a:gd name="T65" fmla="*/ 517 h 2017"/>
                  <a:gd name="T66" fmla="*/ 620 w 2365"/>
                  <a:gd name="T67" fmla="*/ 517 h 2017"/>
                  <a:gd name="T68" fmla="*/ 668 w 2365"/>
                  <a:gd name="T69" fmla="*/ 888 h 2017"/>
                  <a:gd name="T70" fmla="*/ 986 w 2365"/>
                  <a:gd name="T71" fmla="*/ 946 h 2017"/>
                  <a:gd name="T72" fmla="*/ 986 w 2365"/>
                  <a:gd name="T73" fmla="*/ 1037 h 2017"/>
                  <a:gd name="T74" fmla="*/ 1027 w 2365"/>
                  <a:gd name="T75" fmla="*/ 1481 h 2017"/>
                  <a:gd name="T76" fmla="*/ 990 w 2365"/>
                  <a:gd name="T77" fmla="*/ 1244 h 2017"/>
                  <a:gd name="T78" fmla="*/ 1014 w 2365"/>
                  <a:gd name="T79" fmla="*/ 1388 h 2017"/>
                  <a:gd name="T80" fmla="*/ 1046 w 2365"/>
                  <a:gd name="T81" fmla="*/ 1481 h 2017"/>
                  <a:gd name="T82" fmla="*/ 1272 w 2365"/>
                  <a:gd name="T83" fmla="*/ 1049 h 2017"/>
                  <a:gd name="T84" fmla="*/ 1465 w 2365"/>
                  <a:gd name="T85" fmla="*/ 883 h 2017"/>
                  <a:gd name="T86" fmla="*/ 1465 w 2365"/>
                  <a:gd name="T87" fmla="*/ 839 h 2017"/>
                  <a:gd name="T88" fmla="*/ 1576 w 2365"/>
                  <a:gd name="T89" fmla="*/ 1368 h 2017"/>
                  <a:gd name="T90" fmla="*/ 1611 w 2365"/>
                  <a:gd name="T91" fmla="*/ 1368 h 2017"/>
                  <a:gd name="T92" fmla="*/ 1674 w 2365"/>
                  <a:gd name="T93" fmla="*/ 1393 h 2017"/>
                  <a:gd name="T94" fmla="*/ 1727 w 2365"/>
                  <a:gd name="T95" fmla="*/ 1235 h 2017"/>
                  <a:gd name="T96" fmla="*/ 1727 w 2365"/>
                  <a:gd name="T97" fmla="*/ 1165 h 2017"/>
                  <a:gd name="T98" fmla="*/ 1897 w 2365"/>
                  <a:gd name="T99" fmla="*/ 1601 h 2017"/>
                  <a:gd name="T100" fmla="*/ 1861 w 2365"/>
                  <a:gd name="T101" fmla="*/ 1531 h 2017"/>
                  <a:gd name="T102" fmla="*/ 1925 w 2365"/>
                  <a:gd name="T103" fmla="*/ 1314 h 2017"/>
                  <a:gd name="T104" fmla="*/ 1925 w 2365"/>
                  <a:gd name="T105" fmla="*/ 1244 h 2017"/>
                  <a:gd name="T106" fmla="*/ 2018 w 2365"/>
                  <a:gd name="T107" fmla="*/ 1235 h 2017"/>
                  <a:gd name="T108" fmla="*/ 2074 w 2365"/>
                  <a:gd name="T109" fmla="*/ 1235 h 2017"/>
                  <a:gd name="T110" fmla="*/ 2091 w 2365"/>
                  <a:gd name="T111" fmla="*/ 1468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65" h="2017">
                    <a:moveTo>
                      <a:pt x="2339" y="1643"/>
                    </a:moveTo>
                    <a:lnTo>
                      <a:pt x="2339" y="1509"/>
                    </a:lnTo>
                    <a:lnTo>
                      <a:pt x="2199" y="1509"/>
                    </a:lnTo>
                    <a:lnTo>
                      <a:pt x="2199" y="780"/>
                    </a:lnTo>
                    <a:lnTo>
                      <a:pt x="2107" y="780"/>
                    </a:lnTo>
                    <a:lnTo>
                      <a:pt x="2107" y="1123"/>
                    </a:lnTo>
                    <a:lnTo>
                      <a:pt x="1868" y="1123"/>
                    </a:lnTo>
                    <a:lnTo>
                      <a:pt x="1868" y="1018"/>
                    </a:lnTo>
                    <a:lnTo>
                      <a:pt x="1727" y="1018"/>
                    </a:lnTo>
                    <a:lnTo>
                      <a:pt x="1727" y="1123"/>
                    </a:lnTo>
                    <a:lnTo>
                      <a:pt x="1673" y="1123"/>
                    </a:lnTo>
                    <a:lnTo>
                      <a:pt x="1673" y="440"/>
                    </a:lnTo>
                    <a:lnTo>
                      <a:pt x="1549" y="440"/>
                    </a:lnTo>
                    <a:lnTo>
                      <a:pt x="1549" y="708"/>
                    </a:lnTo>
                    <a:lnTo>
                      <a:pt x="1334" y="708"/>
                    </a:lnTo>
                    <a:lnTo>
                      <a:pt x="1334" y="890"/>
                    </a:lnTo>
                    <a:lnTo>
                      <a:pt x="1259" y="890"/>
                    </a:lnTo>
                    <a:lnTo>
                      <a:pt x="1259" y="445"/>
                    </a:lnTo>
                    <a:lnTo>
                      <a:pt x="1187" y="445"/>
                    </a:lnTo>
                    <a:lnTo>
                      <a:pt x="1187" y="752"/>
                    </a:lnTo>
                    <a:lnTo>
                      <a:pt x="1130" y="752"/>
                    </a:lnTo>
                    <a:lnTo>
                      <a:pt x="1130" y="581"/>
                    </a:lnTo>
                    <a:lnTo>
                      <a:pt x="1027" y="581"/>
                    </a:lnTo>
                    <a:lnTo>
                      <a:pt x="1027" y="647"/>
                    </a:lnTo>
                    <a:lnTo>
                      <a:pt x="1037" y="647"/>
                    </a:lnTo>
                    <a:lnTo>
                      <a:pt x="1037" y="691"/>
                    </a:lnTo>
                    <a:lnTo>
                      <a:pt x="1027" y="691"/>
                    </a:lnTo>
                    <a:lnTo>
                      <a:pt x="1027" y="839"/>
                    </a:lnTo>
                    <a:lnTo>
                      <a:pt x="1038" y="839"/>
                    </a:lnTo>
                    <a:lnTo>
                      <a:pt x="1038" y="883"/>
                    </a:lnTo>
                    <a:lnTo>
                      <a:pt x="1027" y="883"/>
                    </a:lnTo>
                    <a:lnTo>
                      <a:pt x="1027" y="890"/>
                    </a:lnTo>
                    <a:lnTo>
                      <a:pt x="946" y="890"/>
                    </a:lnTo>
                    <a:lnTo>
                      <a:pt x="946" y="1211"/>
                    </a:lnTo>
                    <a:lnTo>
                      <a:pt x="835" y="1211"/>
                    </a:lnTo>
                    <a:lnTo>
                      <a:pt x="835" y="346"/>
                    </a:lnTo>
                    <a:lnTo>
                      <a:pt x="509" y="346"/>
                    </a:lnTo>
                    <a:lnTo>
                      <a:pt x="509" y="650"/>
                    </a:lnTo>
                    <a:lnTo>
                      <a:pt x="408" y="650"/>
                    </a:lnTo>
                    <a:lnTo>
                      <a:pt x="408" y="0"/>
                    </a:lnTo>
                    <a:lnTo>
                      <a:pt x="312" y="0"/>
                    </a:lnTo>
                    <a:lnTo>
                      <a:pt x="312" y="1211"/>
                    </a:lnTo>
                    <a:lnTo>
                      <a:pt x="234" y="1211"/>
                    </a:lnTo>
                    <a:lnTo>
                      <a:pt x="234" y="179"/>
                    </a:lnTo>
                    <a:lnTo>
                      <a:pt x="19" y="179"/>
                    </a:lnTo>
                    <a:lnTo>
                      <a:pt x="19" y="511"/>
                    </a:lnTo>
                    <a:lnTo>
                      <a:pt x="0" y="511"/>
                    </a:lnTo>
                    <a:lnTo>
                      <a:pt x="0" y="575"/>
                    </a:lnTo>
                    <a:lnTo>
                      <a:pt x="19" y="575"/>
                    </a:lnTo>
                    <a:lnTo>
                      <a:pt x="19" y="1211"/>
                    </a:lnTo>
                    <a:lnTo>
                      <a:pt x="0" y="1211"/>
                    </a:lnTo>
                    <a:lnTo>
                      <a:pt x="0" y="2017"/>
                    </a:lnTo>
                    <a:lnTo>
                      <a:pt x="1897" y="2017"/>
                    </a:lnTo>
                    <a:lnTo>
                      <a:pt x="1897" y="1982"/>
                    </a:lnTo>
                    <a:lnTo>
                      <a:pt x="2365" y="1982"/>
                    </a:lnTo>
                    <a:lnTo>
                      <a:pt x="2365" y="1643"/>
                    </a:lnTo>
                    <a:lnTo>
                      <a:pt x="2339" y="1643"/>
                    </a:lnTo>
                    <a:close/>
                    <a:moveTo>
                      <a:pt x="63" y="265"/>
                    </a:moveTo>
                    <a:lnTo>
                      <a:pt x="110" y="265"/>
                    </a:lnTo>
                    <a:lnTo>
                      <a:pt x="110" y="323"/>
                    </a:lnTo>
                    <a:lnTo>
                      <a:pt x="63" y="323"/>
                    </a:lnTo>
                    <a:lnTo>
                      <a:pt x="63" y="265"/>
                    </a:lnTo>
                    <a:close/>
                    <a:moveTo>
                      <a:pt x="86" y="831"/>
                    </a:moveTo>
                    <a:lnTo>
                      <a:pt x="39" y="831"/>
                    </a:lnTo>
                    <a:lnTo>
                      <a:pt x="39" y="773"/>
                    </a:lnTo>
                    <a:lnTo>
                      <a:pt x="86" y="773"/>
                    </a:lnTo>
                    <a:lnTo>
                      <a:pt x="86" y="831"/>
                    </a:lnTo>
                    <a:close/>
                    <a:moveTo>
                      <a:pt x="86" y="517"/>
                    </a:moveTo>
                    <a:lnTo>
                      <a:pt x="133" y="517"/>
                    </a:lnTo>
                    <a:lnTo>
                      <a:pt x="133" y="575"/>
                    </a:lnTo>
                    <a:lnTo>
                      <a:pt x="86" y="575"/>
                    </a:lnTo>
                    <a:lnTo>
                      <a:pt x="86" y="517"/>
                    </a:lnTo>
                    <a:close/>
                    <a:moveTo>
                      <a:pt x="166" y="1359"/>
                    </a:moveTo>
                    <a:lnTo>
                      <a:pt x="100" y="1359"/>
                    </a:lnTo>
                    <a:lnTo>
                      <a:pt x="100" y="1278"/>
                    </a:lnTo>
                    <a:lnTo>
                      <a:pt x="166" y="1278"/>
                    </a:lnTo>
                    <a:lnTo>
                      <a:pt x="166" y="1359"/>
                    </a:lnTo>
                    <a:close/>
                    <a:moveTo>
                      <a:pt x="187" y="944"/>
                    </a:moveTo>
                    <a:lnTo>
                      <a:pt x="141" y="944"/>
                    </a:lnTo>
                    <a:lnTo>
                      <a:pt x="141" y="917"/>
                    </a:lnTo>
                    <a:lnTo>
                      <a:pt x="187" y="917"/>
                    </a:lnTo>
                    <a:lnTo>
                      <a:pt x="187" y="944"/>
                    </a:lnTo>
                    <a:close/>
                    <a:moveTo>
                      <a:pt x="463" y="773"/>
                    </a:moveTo>
                    <a:lnTo>
                      <a:pt x="559" y="773"/>
                    </a:lnTo>
                    <a:lnTo>
                      <a:pt x="559" y="831"/>
                    </a:lnTo>
                    <a:lnTo>
                      <a:pt x="463" y="831"/>
                    </a:lnTo>
                    <a:lnTo>
                      <a:pt x="463" y="773"/>
                    </a:lnTo>
                    <a:close/>
                    <a:moveTo>
                      <a:pt x="461" y="1037"/>
                    </a:moveTo>
                    <a:lnTo>
                      <a:pt x="556" y="1037"/>
                    </a:lnTo>
                    <a:lnTo>
                      <a:pt x="556" y="1095"/>
                    </a:lnTo>
                    <a:lnTo>
                      <a:pt x="461" y="1095"/>
                    </a:lnTo>
                    <a:lnTo>
                      <a:pt x="461" y="1037"/>
                    </a:lnTo>
                    <a:close/>
                    <a:moveTo>
                      <a:pt x="599" y="1573"/>
                    </a:moveTo>
                    <a:lnTo>
                      <a:pt x="534" y="1573"/>
                    </a:lnTo>
                    <a:lnTo>
                      <a:pt x="534" y="1492"/>
                    </a:lnTo>
                    <a:lnTo>
                      <a:pt x="599" y="1492"/>
                    </a:lnTo>
                    <a:lnTo>
                      <a:pt x="599" y="1573"/>
                    </a:lnTo>
                    <a:close/>
                    <a:moveTo>
                      <a:pt x="620" y="517"/>
                    </a:moveTo>
                    <a:lnTo>
                      <a:pt x="716" y="517"/>
                    </a:lnTo>
                    <a:lnTo>
                      <a:pt x="716" y="575"/>
                    </a:lnTo>
                    <a:lnTo>
                      <a:pt x="620" y="575"/>
                    </a:lnTo>
                    <a:lnTo>
                      <a:pt x="620" y="517"/>
                    </a:lnTo>
                    <a:close/>
                    <a:moveTo>
                      <a:pt x="764" y="946"/>
                    </a:moveTo>
                    <a:lnTo>
                      <a:pt x="668" y="946"/>
                    </a:lnTo>
                    <a:lnTo>
                      <a:pt x="668" y="888"/>
                    </a:lnTo>
                    <a:lnTo>
                      <a:pt x="764" y="888"/>
                    </a:lnTo>
                    <a:lnTo>
                      <a:pt x="764" y="946"/>
                    </a:lnTo>
                    <a:close/>
                    <a:moveTo>
                      <a:pt x="986" y="946"/>
                    </a:moveTo>
                    <a:lnTo>
                      <a:pt x="1027" y="946"/>
                    </a:lnTo>
                    <a:lnTo>
                      <a:pt x="1027" y="1037"/>
                    </a:lnTo>
                    <a:lnTo>
                      <a:pt x="986" y="1037"/>
                    </a:lnTo>
                    <a:lnTo>
                      <a:pt x="986" y="946"/>
                    </a:lnTo>
                    <a:close/>
                    <a:moveTo>
                      <a:pt x="1046" y="1481"/>
                    </a:moveTo>
                    <a:lnTo>
                      <a:pt x="1027" y="1481"/>
                    </a:lnTo>
                    <a:lnTo>
                      <a:pt x="1027" y="1532"/>
                    </a:lnTo>
                    <a:lnTo>
                      <a:pt x="990" y="1532"/>
                    </a:lnTo>
                    <a:lnTo>
                      <a:pt x="990" y="1244"/>
                    </a:lnTo>
                    <a:lnTo>
                      <a:pt x="1027" y="1244"/>
                    </a:lnTo>
                    <a:lnTo>
                      <a:pt x="1027" y="1388"/>
                    </a:lnTo>
                    <a:lnTo>
                      <a:pt x="1014" y="1388"/>
                    </a:lnTo>
                    <a:lnTo>
                      <a:pt x="1014" y="1450"/>
                    </a:lnTo>
                    <a:lnTo>
                      <a:pt x="1046" y="1450"/>
                    </a:lnTo>
                    <a:lnTo>
                      <a:pt x="1046" y="1481"/>
                    </a:lnTo>
                    <a:close/>
                    <a:moveTo>
                      <a:pt x="1320" y="1078"/>
                    </a:moveTo>
                    <a:lnTo>
                      <a:pt x="1272" y="1078"/>
                    </a:lnTo>
                    <a:lnTo>
                      <a:pt x="1272" y="1049"/>
                    </a:lnTo>
                    <a:lnTo>
                      <a:pt x="1320" y="1049"/>
                    </a:lnTo>
                    <a:lnTo>
                      <a:pt x="1320" y="1078"/>
                    </a:lnTo>
                    <a:close/>
                    <a:moveTo>
                      <a:pt x="1465" y="883"/>
                    </a:moveTo>
                    <a:lnTo>
                      <a:pt x="1392" y="883"/>
                    </a:lnTo>
                    <a:lnTo>
                      <a:pt x="1392" y="839"/>
                    </a:lnTo>
                    <a:lnTo>
                      <a:pt x="1465" y="839"/>
                    </a:lnTo>
                    <a:lnTo>
                      <a:pt x="1465" y="883"/>
                    </a:lnTo>
                    <a:close/>
                    <a:moveTo>
                      <a:pt x="1611" y="1368"/>
                    </a:moveTo>
                    <a:lnTo>
                      <a:pt x="1576" y="1368"/>
                    </a:lnTo>
                    <a:lnTo>
                      <a:pt x="1576" y="1342"/>
                    </a:lnTo>
                    <a:lnTo>
                      <a:pt x="1611" y="1342"/>
                    </a:lnTo>
                    <a:lnTo>
                      <a:pt x="1611" y="1368"/>
                    </a:lnTo>
                    <a:close/>
                    <a:moveTo>
                      <a:pt x="1724" y="1397"/>
                    </a:moveTo>
                    <a:lnTo>
                      <a:pt x="1674" y="1397"/>
                    </a:lnTo>
                    <a:lnTo>
                      <a:pt x="1674" y="1393"/>
                    </a:lnTo>
                    <a:lnTo>
                      <a:pt x="1724" y="1393"/>
                    </a:lnTo>
                    <a:lnTo>
                      <a:pt x="1724" y="1397"/>
                    </a:lnTo>
                    <a:close/>
                    <a:moveTo>
                      <a:pt x="1727" y="1235"/>
                    </a:moveTo>
                    <a:lnTo>
                      <a:pt x="1673" y="1235"/>
                    </a:lnTo>
                    <a:lnTo>
                      <a:pt x="1673" y="1165"/>
                    </a:lnTo>
                    <a:lnTo>
                      <a:pt x="1727" y="1165"/>
                    </a:lnTo>
                    <a:lnTo>
                      <a:pt x="1727" y="1235"/>
                    </a:lnTo>
                    <a:close/>
                    <a:moveTo>
                      <a:pt x="1897" y="1601"/>
                    </a:moveTo>
                    <a:lnTo>
                      <a:pt x="1897" y="1601"/>
                    </a:lnTo>
                    <a:lnTo>
                      <a:pt x="1897" y="1572"/>
                    </a:lnTo>
                    <a:lnTo>
                      <a:pt x="1861" y="1572"/>
                    </a:lnTo>
                    <a:lnTo>
                      <a:pt x="1861" y="1531"/>
                    </a:lnTo>
                    <a:lnTo>
                      <a:pt x="1897" y="1531"/>
                    </a:lnTo>
                    <a:lnTo>
                      <a:pt x="1897" y="1601"/>
                    </a:lnTo>
                    <a:close/>
                    <a:moveTo>
                      <a:pt x="1925" y="1314"/>
                    </a:moveTo>
                    <a:lnTo>
                      <a:pt x="1869" y="1314"/>
                    </a:lnTo>
                    <a:lnTo>
                      <a:pt x="1869" y="1244"/>
                    </a:lnTo>
                    <a:lnTo>
                      <a:pt x="1925" y="1244"/>
                    </a:lnTo>
                    <a:lnTo>
                      <a:pt x="1925" y="1314"/>
                    </a:lnTo>
                    <a:close/>
                    <a:moveTo>
                      <a:pt x="2074" y="1235"/>
                    </a:moveTo>
                    <a:lnTo>
                      <a:pt x="2018" y="1235"/>
                    </a:lnTo>
                    <a:lnTo>
                      <a:pt x="2018" y="1165"/>
                    </a:lnTo>
                    <a:lnTo>
                      <a:pt x="2074" y="1165"/>
                    </a:lnTo>
                    <a:lnTo>
                      <a:pt x="2074" y="1235"/>
                    </a:lnTo>
                    <a:close/>
                    <a:moveTo>
                      <a:pt x="2147" y="1537"/>
                    </a:moveTo>
                    <a:lnTo>
                      <a:pt x="2091" y="1537"/>
                    </a:lnTo>
                    <a:lnTo>
                      <a:pt x="2091" y="1468"/>
                    </a:lnTo>
                    <a:lnTo>
                      <a:pt x="2147" y="1468"/>
                    </a:lnTo>
                    <a:lnTo>
                      <a:pt x="2147" y="1537"/>
                    </a:lnTo>
                    <a:close/>
                  </a:path>
                </a:pathLst>
              </a:custGeom>
              <a:solidFill>
                <a:srgbClr val="4390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7" name="íṧḻíḓé"/>
              <p:cNvSpPr/>
              <p:nvPr/>
            </p:nvSpPr>
            <p:spPr bwMode="auto">
              <a:xfrm>
                <a:off x="4893" y="1430"/>
                <a:ext cx="2365" cy="2017"/>
              </a:xfrm>
              <a:custGeom>
                <a:avLst/>
                <a:gdLst>
                  <a:gd name="T0" fmla="*/ 2199 w 2365"/>
                  <a:gd name="T1" fmla="*/ 1509 h 2017"/>
                  <a:gd name="T2" fmla="*/ 2107 w 2365"/>
                  <a:gd name="T3" fmla="*/ 1123 h 2017"/>
                  <a:gd name="T4" fmla="*/ 1727 w 2365"/>
                  <a:gd name="T5" fmla="*/ 1018 h 2017"/>
                  <a:gd name="T6" fmla="*/ 1673 w 2365"/>
                  <a:gd name="T7" fmla="*/ 440 h 2017"/>
                  <a:gd name="T8" fmla="*/ 1334 w 2365"/>
                  <a:gd name="T9" fmla="*/ 708 h 2017"/>
                  <a:gd name="T10" fmla="*/ 1259 w 2365"/>
                  <a:gd name="T11" fmla="*/ 445 h 2017"/>
                  <a:gd name="T12" fmla="*/ 1130 w 2365"/>
                  <a:gd name="T13" fmla="*/ 752 h 2017"/>
                  <a:gd name="T14" fmla="*/ 1027 w 2365"/>
                  <a:gd name="T15" fmla="*/ 647 h 2017"/>
                  <a:gd name="T16" fmla="*/ 1027 w 2365"/>
                  <a:gd name="T17" fmla="*/ 691 h 2017"/>
                  <a:gd name="T18" fmla="*/ 1038 w 2365"/>
                  <a:gd name="T19" fmla="*/ 883 h 2017"/>
                  <a:gd name="T20" fmla="*/ 946 w 2365"/>
                  <a:gd name="T21" fmla="*/ 890 h 2017"/>
                  <a:gd name="T22" fmla="*/ 835 w 2365"/>
                  <a:gd name="T23" fmla="*/ 346 h 2017"/>
                  <a:gd name="T24" fmla="*/ 408 w 2365"/>
                  <a:gd name="T25" fmla="*/ 650 h 2017"/>
                  <a:gd name="T26" fmla="*/ 312 w 2365"/>
                  <a:gd name="T27" fmla="*/ 1211 h 2017"/>
                  <a:gd name="T28" fmla="*/ 19 w 2365"/>
                  <a:gd name="T29" fmla="*/ 179 h 2017"/>
                  <a:gd name="T30" fmla="*/ 0 w 2365"/>
                  <a:gd name="T31" fmla="*/ 575 h 2017"/>
                  <a:gd name="T32" fmla="*/ 0 w 2365"/>
                  <a:gd name="T33" fmla="*/ 1211 h 2017"/>
                  <a:gd name="T34" fmla="*/ 1897 w 2365"/>
                  <a:gd name="T35" fmla="*/ 1982 h 2017"/>
                  <a:gd name="T36" fmla="*/ 2339 w 2365"/>
                  <a:gd name="T37" fmla="*/ 1643 h 2017"/>
                  <a:gd name="T38" fmla="*/ 110 w 2365"/>
                  <a:gd name="T39" fmla="*/ 323 h 2017"/>
                  <a:gd name="T40" fmla="*/ 86 w 2365"/>
                  <a:gd name="T41" fmla="*/ 831 h 2017"/>
                  <a:gd name="T42" fmla="*/ 86 w 2365"/>
                  <a:gd name="T43" fmla="*/ 773 h 2017"/>
                  <a:gd name="T44" fmla="*/ 133 w 2365"/>
                  <a:gd name="T45" fmla="*/ 517 h 2017"/>
                  <a:gd name="T46" fmla="*/ 86 w 2365"/>
                  <a:gd name="T47" fmla="*/ 517 h 2017"/>
                  <a:gd name="T48" fmla="*/ 100 w 2365"/>
                  <a:gd name="T49" fmla="*/ 1278 h 2017"/>
                  <a:gd name="T50" fmla="*/ 187 w 2365"/>
                  <a:gd name="T51" fmla="*/ 944 h 2017"/>
                  <a:gd name="T52" fmla="*/ 187 w 2365"/>
                  <a:gd name="T53" fmla="*/ 917 h 2017"/>
                  <a:gd name="T54" fmla="*/ 559 w 2365"/>
                  <a:gd name="T55" fmla="*/ 773 h 2017"/>
                  <a:gd name="T56" fmla="*/ 463 w 2365"/>
                  <a:gd name="T57" fmla="*/ 773 h 2017"/>
                  <a:gd name="T58" fmla="*/ 556 w 2365"/>
                  <a:gd name="T59" fmla="*/ 1095 h 2017"/>
                  <a:gd name="T60" fmla="*/ 599 w 2365"/>
                  <a:gd name="T61" fmla="*/ 1573 h 2017"/>
                  <a:gd name="T62" fmla="*/ 599 w 2365"/>
                  <a:gd name="T63" fmla="*/ 1492 h 2017"/>
                  <a:gd name="T64" fmla="*/ 716 w 2365"/>
                  <a:gd name="T65" fmla="*/ 517 h 2017"/>
                  <a:gd name="T66" fmla="*/ 620 w 2365"/>
                  <a:gd name="T67" fmla="*/ 517 h 2017"/>
                  <a:gd name="T68" fmla="*/ 668 w 2365"/>
                  <a:gd name="T69" fmla="*/ 888 h 2017"/>
                  <a:gd name="T70" fmla="*/ 986 w 2365"/>
                  <a:gd name="T71" fmla="*/ 946 h 2017"/>
                  <a:gd name="T72" fmla="*/ 986 w 2365"/>
                  <a:gd name="T73" fmla="*/ 1037 h 2017"/>
                  <a:gd name="T74" fmla="*/ 1027 w 2365"/>
                  <a:gd name="T75" fmla="*/ 1481 h 2017"/>
                  <a:gd name="T76" fmla="*/ 990 w 2365"/>
                  <a:gd name="T77" fmla="*/ 1244 h 2017"/>
                  <a:gd name="T78" fmla="*/ 1014 w 2365"/>
                  <a:gd name="T79" fmla="*/ 1388 h 2017"/>
                  <a:gd name="T80" fmla="*/ 1046 w 2365"/>
                  <a:gd name="T81" fmla="*/ 1481 h 2017"/>
                  <a:gd name="T82" fmla="*/ 1272 w 2365"/>
                  <a:gd name="T83" fmla="*/ 1049 h 2017"/>
                  <a:gd name="T84" fmla="*/ 1465 w 2365"/>
                  <a:gd name="T85" fmla="*/ 883 h 2017"/>
                  <a:gd name="T86" fmla="*/ 1465 w 2365"/>
                  <a:gd name="T87" fmla="*/ 839 h 2017"/>
                  <a:gd name="T88" fmla="*/ 1576 w 2365"/>
                  <a:gd name="T89" fmla="*/ 1368 h 2017"/>
                  <a:gd name="T90" fmla="*/ 1611 w 2365"/>
                  <a:gd name="T91" fmla="*/ 1368 h 2017"/>
                  <a:gd name="T92" fmla="*/ 1674 w 2365"/>
                  <a:gd name="T93" fmla="*/ 1393 h 2017"/>
                  <a:gd name="T94" fmla="*/ 1727 w 2365"/>
                  <a:gd name="T95" fmla="*/ 1235 h 2017"/>
                  <a:gd name="T96" fmla="*/ 1727 w 2365"/>
                  <a:gd name="T97" fmla="*/ 1165 h 2017"/>
                  <a:gd name="T98" fmla="*/ 1897 w 2365"/>
                  <a:gd name="T99" fmla="*/ 1601 h 2017"/>
                  <a:gd name="T100" fmla="*/ 1861 w 2365"/>
                  <a:gd name="T101" fmla="*/ 1531 h 2017"/>
                  <a:gd name="T102" fmla="*/ 1925 w 2365"/>
                  <a:gd name="T103" fmla="*/ 1314 h 2017"/>
                  <a:gd name="T104" fmla="*/ 1925 w 2365"/>
                  <a:gd name="T105" fmla="*/ 1244 h 2017"/>
                  <a:gd name="T106" fmla="*/ 2018 w 2365"/>
                  <a:gd name="T107" fmla="*/ 1235 h 2017"/>
                  <a:gd name="T108" fmla="*/ 2074 w 2365"/>
                  <a:gd name="T109" fmla="*/ 1235 h 2017"/>
                  <a:gd name="T110" fmla="*/ 2091 w 2365"/>
                  <a:gd name="T111" fmla="*/ 1468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65" h="2017">
                    <a:moveTo>
                      <a:pt x="2339" y="1643"/>
                    </a:moveTo>
                    <a:lnTo>
                      <a:pt x="2339" y="1509"/>
                    </a:lnTo>
                    <a:lnTo>
                      <a:pt x="2199" y="1509"/>
                    </a:lnTo>
                    <a:lnTo>
                      <a:pt x="2199" y="780"/>
                    </a:lnTo>
                    <a:lnTo>
                      <a:pt x="2107" y="780"/>
                    </a:lnTo>
                    <a:lnTo>
                      <a:pt x="2107" y="1123"/>
                    </a:lnTo>
                    <a:lnTo>
                      <a:pt x="1868" y="1123"/>
                    </a:lnTo>
                    <a:lnTo>
                      <a:pt x="1868" y="1018"/>
                    </a:lnTo>
                    <a:lnTo>
                      <a:pt x="1727" y="1018"/>
                    </a:lnTo>
                    <a:lnTo>
                      <a:pt x="1727" y="1123"/>
                    </a:lnTo>
                    <a:lnTo>
                      <a:pt x="1673" y="1123"/>
                    </a:lnTo>
                    <a:lnTo>
                      <a:pt x="1673" y="440"/>
                    </a:lnTo>
                    <a:lnTo>
                      <a:pt x="1549" y="440"/>
                    </a:lnTo>
                    <a:lnTo>
                      <a:pt x="1549" y="708"/>
                    </a:lnTo>
                    <a:lnTo>
                      <a:pt x="1334" y="708"/>
                    </a:lnTo>
                    <a:lnTo>
                      <a:pt x="1334" y="890"/>
                    </a:lnTo>
                    <a:lnTo>
                      <a:pt x="1259" y="890"/>
                    </a:lnTo>
                    <a:lnTo>
                      <a:pt x="1259" y="445"/>
                    </a:lnTo>
                    <a:lnTo>
                      <a:pt x="1187" y="445"/>
                    </a:lnTo>
                    <a:lnTo>
                      <a:pt x="1187" y="752"/>
                    </a:lnTo>
                    <a:lnTo>
                      <a:pt x="1130" y="752"/>
                    </a:lnTo>
                    <a:lnTo>
                      <a:pt x="1130" y="581"/>
                    </a:lnTo>
                    <a:lnTo>
                      <a:pt x="1027" y="581"/>
                    </a:lnTo>
                    <a:lnTo>
                      <a:pt x="1027" y="647"/>
                    </a:lnTo>
                    <a:lnTo>
                      <a:pt x="1037" y="647"/>
                    </a:lnTo>
                    <a:lnTo>
                      <a:pt x="1037" y="691"/>
                    </a:lnTo>
                    <a:lnTo>
                      <a:pt x="1027" y="691"/>
                    </a:lnTo>
                    <a:lnTo>
                      <a:pt x="1027" y="839"/>
                    </a:lnTo>
                    <a:lnTo>
                      <a:pt x="1038" y="839"/>
                    </a:lnTo>
                    <a:lnTo>
                      <a:pt x="1038" y="883"/>
                    </a:lnTo>
                    <a:lnTo>
                      <a:pt x="1027" y="883"/>
                    </a:lnTo>
                    <a:lnTo>
                      <a:pt x="1027" y="890"/>
                    </a:lnTo>
                    <a:lnTo>
                      <a:pt x="946" y="890"/>
                    </a:lnTo>
                    <a:lnTo>
                      <a:pt x="946" y="1211"/>
                    </a:lnTo>
                    <a:lnTo>
                      <a:pt x="835" y="1211"/>
                    </a:lnTo>
                    <a:lnTo>
                      <a:pt x="835" y="346"/>
                    </a:lnTo>
                    <a:lnTo>
                      <a:pt x="509" y="346"/>
                    </a:lnTo>
                    <a:lnTo>
                      <a:pt x="509" y="650"/>
                    </a:lnTo>
                    <a:lnTo>
                      <a:pt x="408" y="650"/>
                    </a:lnTo>
                    <a:lnTo>
                      <a:pt x="408" y="0"/>
                    </a:lnTo>
                    <a:lnTo>
                      <a:pt x="312" y="0"/>
                    </a:lnTo>
                    <a:lnTo>
                      <a:pt x="312" y="1211"/>
                    </a:lnTo>
                    <a:lnTo>
                      <a:pt x="234" y="1211"/>
                    </a:lnTo>
                    <a:lnTo>
                      <a:pt x="234" y="179"/>
                    </a:lnTo>
                    <a:lnTo>
                      <a:pt x="19" y="179"/>
                    </a:lnTo>
                    <a:lnTo>
                      <a:pt x="19" y="511"/>
                    </a:lnTo>
                    <a:lnTo>
                      <a:pt x="0" y="511"/>
                    </a:lnTo>
                    <a:lnTo>
                      <a:pt x="0" y="575"/>
                    </a:lnTo>
                    <a:lnTo>
                      <a:pt x="19" y="575"/>
                    </a:lnTo>
                    <a:lnTo>
                      <a:pt x="19" y="1211"/>
                    </a:lnTo>
                    <a:lnTo>
                      <a:pt x="0" y="1211"/>
                    </a:lnTo>
                    <a:lnTo>
                      <a:pt x="0" y="2017"/>
                    </a:lnTo>
                    <a:lnTo>
                      <a:pt x="1897" y="2017"/>
                    </a:lnTo>
                    <a:lnTo>
                      <a:pt x="1897" y="1982"/>
                    </a:lnTo>
                    <a:lnTo>
                      <a:pt x="2365" y="1982"/>
                    </a:lnTo>
                    <a:lnTo>
                      <a:pt x="2365" y="1643"/>
                    </a:lnTo>
                    <a:lnTo>
                      <a:pt x="2339" y="1643"/>
                    </a:lnTo>
                    <a:moveTo>
                      <a:pt x="63" y="265"/>
                    </a:moveTo>
                    <a:lnTo>
                      <a:pt x="110" y="265"/>
                    </a:lnTo>
                    <a:lnTo>
                      <a:pt x="110" y="323"/>
                    </a:lnTo>
                    <a:lnTo>
                      <a:pt x="63" y="323"/>
                    </a:lnTo>
                    <a:lnTo>
                      <a:pt x="63" y="265"/>
                    </a:lnTo>
                    <a:moveTo>
                      <a:pt x="86" y="831"/>
                    </a:moveTo>
                    <a:lnTo>
                      <a:pt x="39" y="831"/>
                    </a:lnTo>
                    <a:lnTo>
                      <a:pt x="39" y="773"/>
                    </a:lnTo>
                    <a:lnTo>
                      <a:pt x="86" y="773"/>
                    </a:lnTo>
                    <a:lnTo>
                      <a:pt x="86" y="831"/>
                    </a:lnTo>
                    <a:moveTo>
                      <a:pt x="86" y="517"/>
                    </a:moveTo>
                    <a:lnTo>
                      <a:pt x="133" y="517"/>
                    </a:lnTo>
                    <a:lnTo>
                      <a:pt x="133" y="575"/>
                    </a:lnTo>
                    <a:lnTo>
                      <a:pt x="86" y="575"/>
                    </a:lnTo>
                    <a:lnTo>
                      <a:pt x="86" y="517"/>
                    </a:lnTo>
                    <a:moveTo>
                      <a:pt x="166" y="1359"/>
                    </a:moveTo>
                    <a:lnTo>
                      <a:pt x="100" y="1359"/>
                    </a:lnTo>
                    <a:lnTo>
                      <a:pt x="100" y="1278"/>
                    </a:lnTo>
                    <a:lnTo>
                      <a:pt x="166" y="1278"/>
                    </a:lnTo>
                    <a:lnTo>
                      <a:pt x="166" y="1359"/>
                    </a:lnTo>
                    <a:moveTo>
                      <a:pt x="187" y="944"/>
                    </a:moveTo>
                    <a:lnTo>
                      <a:pt x="141" y="944"/>
                    </a:lnTo>
                    <a:lnTo>
                      <a:pt x="141" y="917"/>
                    </a:lnTo>
                    <a:lnTo>
                      <a:pt x="187" y="917"/>
                    </a:lnTo>
                    <a:lnTo>
                      <a:pt x="187" y="944"/>
                    </a:lnTo>
                    <a:moveTo>
                      <a:pt x="463" y="773"/>
                    </a:moveTo>
                    <a:lnTo>
                      <a:pt x="559" y="773"/>
                    </a:lnTo>
                    <a:lnTo>
                      <a:pt x="559" y="831"/>
                    </a:lnTo>
                    <a:lnTo>
                      <a:pt x="463" y="831"/>
                    </a:lnTo>
                    <a:lnTo>
                      <a:pt x="463" y="773"/>
                    </a:lnTo>
                    <a:moveTo>
                      <a:pt x="461" y="1037"/>
                    </a:moveTo>
                    <a:lnTo>
                      <a:pt x="556" y="1037"/>
                    </a:lnTo>
                    <a:lnTo>
                      <a:pt x="556" y="1095"/>
                    </a:lnTo>
                    <a:lnTo>
                      <a:pt x="461" y="1095"/>
                    </a:lnTo>
                    <a:lnTo>
                      <a:pt x="461" y="1037"/>
                    </a:lnTo>
                    <a:moveTo>
                      <a:pt x="599" y="1573"/>
                    </a:moveTo>
                    <a:lnTo>
                      <a:pt x="534" y="1573"/>
                    </a:lnTo>
                    <a:lnTo>
                      <a:pt x="534" y="1492"/>
                    </a:lnTo>
                    <a:lnTo>
                      <a:pt x="599" y="1492"/>
                    </a:lnTo>
                    <a:lnTo>
                      <a:pt x="599" y="1573"/>
                    </a:lnTo>
                    <a:moveTo>
                      <a:pt x="620" y="517"/>
                    </a:moveTo>
                    <a:lnTo>
                      <a:pt x="716" y="517"/>
                    </a:lnTo>
                    <a:lnTo>
                      <a:pt x="716" y="575"/>
                    </a:lnTo>
                    <a:lnTo>
                      <a:pt x="620" y="575"/>
                    </a:lnTo>
                    <a:lnTo>
                      <a:pt x="620" y="517"/>
                    </a:lnTo>
                    <a:moveTo>
                      <a:pt x="764" y="946"/>
                    </a:moveTo>
                    <a:lnTo>
                      <a:pt x="668" y="946"/>
                    </a:lnTo>
                    <a:lnTo>
                      <a:pt x="668" y="888"/>
                    </a:lnTo>
                    <a:lnTo>
                      <a:pt x="764" y="888"/>
                    </a:lnTo>
                    <a:lnTo>
                      <a:pt x="764" y="946"/>
                    </a:lnTo>
                    <a:moveTo>
                      <a:pt x="986" y="946"/>
                    </a:moveTo>
                    <a:lnTo>
                      <a:pt x="1027" y="946"/>
                    </a:lnTo>
                    <a:lnTo>
                      <a:pt x="1027" y="1037"/>
                    </a:lnTo>
                    <a:lnTo>
                      <a:pt x="986" y="1037"/>
                    </a:lnTo>
                    <a:lnTo>
                      <a:pt x="986" y="946"/>
                    </a:lnTo>
                    <a:moveTo>
                      <a:pt x="1046" y="1481"/>
                    </a:moveTo>
                    <a:lnTo>
                      <a:pt x="1027" y="1481"/>
                    </a:lnTo>
                    <a:lnTo>
                      <a:pt x="1027" y="1532"/>
                    </a:lnTo>
                    <a:lnTo>
                      <a:pt x="990" y="1532"/>
                    </a:lnTo>
                    <a:lnTo>
                      <a:pt x="990" y="1244"/>
                    </a:lnTo>
                    <a:lnTo>
                      <a:pt x="1027" y="1244"/>
                    </a:lnTo>
                    <a:lnTo>
                      <a:pt x="1027" y="1388"/>
                    </a:lnTo>
                    <a:lnTo>
                      <a:pt x="1014" y="1388"/>
                    </a:lnTo>
                    <a:lnTo>
                      <a:pt x="1014" y="1450"/>
                    </a:lnTo>
                    <a:lnTo>
                      <a:pt x="1046" y="1450"/>
                    </a:lnTo>
                    <a:lnTo>
                      <a:pt x="1046" y="1481"/>
                    </a:lnTo>
                    <a:moveTo>
                      <a:pt x="1320" y="1078"/>
                    </a:moveTo>
                    <a:lnTo>
                      <a:pt x="1272" y="1078"/>
                    </a:lnTo>
                    <a:lnTo>
                      <a:pt x="1272" y="1049"/>
                    </a:lnTo>
                    <a:lnTo>
                      <a:pt x="1320" y="1049"/>
                    </a:lnTo>
                    <a:lnTo>
                      <a:pt x="1320" y="1078"/>
                    </a:lnTo>
                    <a:moveTo>
                      <a:pt x="1465" y="883"/>
                    </a:moveTo>
                    <a:lnTo>
                      <a:pt x="1392" y="883"/>
                    </a:lnTo>
                    <a:lnTo>
                      <a:pt x="1392" y="839"/>
                    </a:lnTo>
                    <a:lnTo>
                      <a:pt x="1465" y="839"/>
                    </a:lnTo>
                    <a:lnTo>
                      <a:pt x="1465" y="883"/>
                    </a:lnTo>
                    <a:moveTo>
                      <a:pt x="1611" y="1368"/>
                    </a:moveTo>
                    <a:lnTo>
                      <a:pt x="1576" y="1368"/>
                    </a:lnTo>
                    <a:lnTo>
                      <a:pt x="1576" y="1342"/>
                    </a:lnTo>
                    <a:lnTo>
                      <a:pt x="1611" y="1342"/>
                    </a:lnTo>
                    <a:lnTo>
                      <a:pt x="1611" y="1368"/>
                    </a:lnTo>
                    <a:moveTo>
                      <a:pt x="1724" y="1397"/>
                    </a:moveTo>
                    <a:lnTo>
                      <a:pt x="1674" y="1397"/>
                    </a:lnTo>
                    <a:lnTo>
                      <a:pt x="1674" y="1393"/>
                    </a:lnTo>
                    <a:lnTo>
                      <a:pt x="1724" y="1393"/>
                    </a:lnTo>
                    <a:lnTo>
                      <a:pt x="1724" y="1397"/>
                    </a:lnTo>
                    <a:moveTo>
                      <a:pt x="1727" y="1235"/>
                    </a:moveTo>
                    <a:lnTo>
                      <a:pt x="1673" y="1235"/>
                    </a:lnTo>
                    <a:lnTo>
                      <a:pt x="1673" y="1165"/>
                    </a:lnTo>
                    <a:lnTo>
                      <a:pt x="1727" y="1165"/>
                    </a:lnTo>
                    <a:lnTo>
                      <a:pt x="1727" y="1235"/>
                    </a:lnTo>
                    <a:moveTo>
                      <a:pt x="1897" y="1601"/>
                    </a:moveTo>
                    <a:lnTo>
                      <a:pt x="1897" y="1601"/>
                    </a:lnTo>
                    <a:lnTo>
                      <a:pt x="1897" y="1572"/>
                    </a:lnTo>
                    <a:lnTo>
                      <a:pt x="1861" y="1572"/>
                    </a:lnTo>
                    <a:lnTo>
                      <a:pt x="1861" y="1531"/>
                    </a:lnTo>
                    <a:lnTo>
                      <a:pt x="1897" y="1531"/>
                    </a:lnTo>
                    <a:lnTo>
                      <a:pt x="1897" y="1601"/>
                    </a:lnTo>
                    <a:moveTo>
                      <a:pt x="1925" y="1314"/>
                    </a:moveTo>
                    <a:lnTo>
                      <a:pt x="1869" y="1314"/>
                    </a:lnTo>
                    <a:lnTo>
                      <a:pt x="1869" y="1244"/>
                    </a:lnTo>
                    <a:lnTo>
                      <a:pt x="1925" y="1244"/>
                    </a:lnTo>
                    <a:lnTo>
                      <a:pt x="1925" y="1314"/>
                    </a:lnTo>
                    <a:moveTo>
                      <a:pt x="2074" y="1235"/>
                    </a:moveTo>
                    <a:lnTo>
                      <a:pt x="2018" y="1235"/>
                    </a:lnTo>
                    <a:lnTo>
                      <a:pt x="2018" y="1165"/>
                    </a:lnTo>
                    <a:lnTo>
                      <a:pt x="2074" y="1165"/>
                    </a:lnTo>
                    <a:lnTo>
                      <a:pt x="2074" y="1235"/>
                    </a:lnTo>
                    <a:moveTo>
                      <a:pt x="2147" y="1537"/>
                    </a:moveTo>
                    <a:lnTo>
                      <a:pt x="2091" y="1537"/>
                    </a:lnTo>
                    <a:lnTo>
                      <a:pt x="2091" y="1468"/>
                    </a:lnTo>
                    <a:lnTo>
                      <a:pt x="2147" y="1468"/>
                    </a:lnTo>
                    <a:lnTo>
                      <a:pt x="2147" y="15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8" name="îṡḻïďé"/>
              <p:cNvSpPr/>
              <p:nvPr/>
            </p:nvSpPr>
            <p:spPr bwMode="auto">
              <a:xfrm>
                <a:off x="2223" y="1991"/>
                <a:ext cx="463" cy="1561"/>
              </a:xfrm>
              <a:custGeom>
                <a:avLst/>
                <a:gdLst>
                  <a:gd name="T0" fmla="*/ 1852 w 2169"/>
                  <a:gd name="T1" fmla="*/ 7310 h 7310"/>
                  <a:gd name="T2" fmla="*/ 316 w 2169"/>
                  <a:gd name="T3" fmla="*/ 7310 h 7310"/>
                  <a:gd name="T4" fmla="*/ 0 w 2169"/>
                  <a:gd name="T5" fmla="*/ 6993 h 7310"/>
                  <a:gd name="T6" fmla="*/ 0 w 2169"/>
                  <a:gd name="T7" fmla="*/ 317 h 7310"/>
                  <a:gd name="T8" fmla="*/ 316 w 2169"/>
                  <a:gd name="T9" fmla="*/ 0 h 7310"/>
                  <a:gd name="T10" fmla="*/ 1852 w 2169"/>
                  <a:gd name="T11" fmla="*/ 0 h 7310"/>
                  <a:gd name="T12" fmla="*/ 2169 w 2169"/>
                  <a:gd name="T13" fmla="*/ 317 h 7310"/>
                  <a:gd name="T14" fmla="*/ 2169 w 2169"/>
                  <a:gd name="T15" fmla="*/ 6993 h 7310"/>
                  <a:gd name="T16" fmla="*/ 1852 w 2169"/>
                  <a:gd name="T17" fmla="*/ 7310 h 7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9" h="7310">
                    <a:moveTo>
                      <a:pt x="1852" y="7310"/>
                    </a:moveTo>
                    <a:cubicBezTo>
                      <a:pt x="316" y="7310"/>
                      <a:pt x="316" y="7310"/>
                      <a:pt x="316" y="7310"/>
                    </a:cubicBezTo>
                    <a:cubicBezTo>
                      <a:pt x="142" y="7310"/>
                      <a:pt x="0" y="7167"/>
                      <a:pt x="0" y="6993"/>
                    </a:cubicBezTo>
                    <a:cubicBezTo>
                      <a:pt x="0" y="317"/>
                      <a:pt x="0" y="317"/>
                      <a:pt x="0" y="317"/>
                    </a:cubicBezTo>
                    <a:cubicBezTo>
                      <a:pt x="0" y="142"/>
                      <a:pt x="142" y="0"/>
                      <a:pt x="316" y="0"/>
                    </a:cubicBezTo>
                    <a:cubicBezTo>
                      <a:pt x="1852" y="0"/>
                      <a:pt x="1852" y="0"/>
                      <a:pt x="1852" y="0"/>
                    </a:cubicBezTo>
                    <a:cubicBezTo>
                      <a:pt x="2027" y="0"/>
                      <a:pt x="2169" y="142"/>
                      <a:pt x="2169" y="317"/>
                    </a:cubicBezTo>
                    <a:cubicBezTo>
                      <a:pt x="2169" y="6993"/>
                      <a:pt x="2169" y="6993"/>
                      <a:pt x="2169" y="6993"/>
                    </a:cubicBezTo>
                    <a:cubicBezTo>
                      <a:pt x="2169" y="7167"/>
                      <a:pt x="2027" y="7310"/>
                      <a:pt x="1852" y="731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9" name="îśľîdé"/>
              <p:cNvSpPr/>
              <p:nvPr/>
            </p:nvSpPr>
            <p:spPr bwMode="auto">
              <a:xfrm>
                <a:off x="2267" y="2073"/>
                <a:ext cx="71" cy="71"/>
              </a:xfrm>
              <a:custGeom>
                <a:avLst/>
                <a:gdLst>
                  <a:gd name="T0" fmla="*/ 226 w 332"/>
                  <a:gd name="T1" fmla="*/ 333 h 333"/>
                  <a:gd name="T2" fmla="*/ 105 w 332"/>
                  <a:gd name="T3" fmla="*/ 333 h 333"/>
                  <a:gd name="T4" fmla="*/ 0 w 332"/>
                  <a:gd name="T5" fmla="*/ 227 h 333"/>
                  <a:gd name="T6" fmla="*/ 0 w 332"/>
                  <a:gd name="T7" fmla="*/ 106 h 333"/>
                  <a:gd name="T8" fmla="*/ 105 w 332"/>
                  <a:gd name="T9" fmla="*/ 0 h 333"/>
                  <a:gd name="T10" fmla="*/ 226 w 332"/>
                  <a:gd name="T11" fmla="*/ 0 h 333"/>
                  <a:gd name="T12" fmla="*/ 332 w 332"/>
                  <a:gd name="T13" fmla="*/ 106 h 333"/>
                  <a:gd name="T14" fmla="*/ 332 w 332"/>
                  <a:gd name="T15" fmla="*/ 227 h 333"/>
                  <a:gd name="T16" fmla="*/ 226 w 332"/>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3">
                    <a:moveTo>
                      <a:pt x="226" y="333"/>
                    </a:moveTo>
                    <a:cubicBezTo>
                      <a:pt x="105" y="333"/>
                      <a:pt x="105" y="333"/>
                      <a:pt x="105" y="333"/>
                    </a:cubicBezTo>
                    <a:cubicBezTo>
                      <a:pt x="47" y="333"/>
                      <a:pt x="0" y="285"/>
                      <a:pt x="0" y="227"/>
                    </a:cubicBezTo>
                    <a:cubicBezTo>
                      <a:pt x="0" y="106"/>
                      <a:pt x="0" y="106"/>
                      <a:pt x="0" y="106"/>
                    </a:cubicBezTo>
                    <a:cubicBezTo>
                      <a:pt x="0" y="48"/>
                      <a:pt x="47" y="0"/>
                      <a:pt x="105" y="0"/>
                    </a:cubicBezTo>
                    <a:cubicBezTo>
                      <a:pt x="226" y="0"/>
                      <a:pt x="226" y="0"/>
                      <a:pt x="226" y="0"/>
                    </a:cubicBezTo>
                    <a:cubicBezTo>
                      <a:pt x="285" y="0"/>
                      <a:pt x="332" y="48"/>
                      <a:pt x="332" y="106"/>
                    </a:cubicBezTo>
                    <a:cubicBezTo>
                      <a:pt x="332" y="227"/>
                      <a:pt x="332" y="227"/>
                      <a:pt x="332" y="227"/>
                    </a:cubicBezTo>
                    <a:cubicBezTo>
                      <a:pt x="332" y="285"/>
                      <a:pt x="285" y="333"/>
                      <a:pt x="226" y="333"/>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0" name="isḷiḑé"/>
              <p:cNvSpPr/>
              <p:nvPr/>
            </p:nvSpPr>
            <p:spPr bwMode="auto">
              <a:xfrm>
                <a:off x="2368" y="2073"/>
                <a:ext cx="72" cy="71"/>
              </a:xfrm>
              <a:custGeom>
                <a:avLst/>
                <a:gdLst>
                  <a:gd name="T0" fmla="*/ 227 w 333"/>
                  <a:gd name="T1" fmla="*/ 333 h 333"/>
                  <a:gd name="T2" fmla="*/ 106 w 333"/>
                  <a:gd name="T3" fmla="*/ 333 h 333"/>
                  <a:gd name="T4" fmla="*/ 0 w 333"/>
                  <a:gd name="T5" fmla="*/ 227 h 333"/>
                  <a:gd name="T6" fmla="*/ 0 w 333"/>
                  <a:gd name="T7" fmla="*/ 106 h 333"/>
                  <a:gd name="T8" fmla="*/ 106 w 333"/>
                  <a:gd name="T9" fmla="*/ 0 h 333"/>
                  <a:gd name="T10" fmla="*/ 227 w 333"/>
                  <a:gd name="T11" fmla="*/ 0 h 333"/>
                  <a:gd name="T12" fmla="*/ 333 w 333"/>
                  <a:gd name="T13" fmla="*/ 106 h 333"/>
                  <a:gd name="T14" fmla="*/ 333 w 333"/>
                  <a:gd name="T15" fmla="*/ 227 h 333"/>
                  <a:gd name="T16" fmla="*/ 227 w 333"/>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3">
                    <a:moveTo>
                      <a:pt x="227" y="333"/>
                    </a:moveTo>
                    <a:cubicBezTo>
                      <a:pt x="106" y="333"/>
                      <a:pt x="106" y="333"/>
                      <a:pt x="106" y="333"/>
                    </a:cubicBezTo>
                    <a:cubicBezTo>
                      <a:pt x="48" y="333"/>
                      <a:pt x="0" y="285"/>
                      <a:pt x="0" y="227"/>
                    </a:cubicBezTo>
                    <a:cubicBezTo>
                      <a:pt x="0" y="106"/>
                      <a:pt x="0" y="106"/>
                      <a:pt x="0" y="106"/>
                    </a:cubicBezTo>
                    <a:cubicBezTo>
                      <a:pt x="0" y="48"/>
                      <a:pt x="48" y="0"/>
                      <a:pt x="106" y="0"/>
                    </a:cubicBezTo>
                    <a:cubicBezTo>
                      <a:pt x="227" y="0"/>
                      <a:pt x="227" y="0"/>
                      <a:pt x="227" y="0"/>
                    </a:cubicBezTo>
                    <a:cubicBezTo>
                      <a:pt x="285" y="0"/>
                      <a:pt x="333" y="48"/>
                      <a:pt x="333" y="106"/>
                    </a:cubicBezTo>
                    <a:cubicBezTo>
                      <a:pt x="333" y="227"/>
                      <a:pt x="333" y="227"/>
                      <a:pt x="333" y="227"/>
                    </a:cubicBezTo>
                    <a:cubicBezTo>
                      <a:pt x="333" y="285"/>
                      <a:pt x="285" y="333"/>
                      <a:pt x="227" y="333"/>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1" name="iŝḻiḓê"/>
              <p:cNvSpPr/>
              <p:nvPr/>
            </p:nvSpPr>
            <p:spPr bwMode="auto">
              <a:xfrm>
                <a:off x="2470" y="2073"/>
                <a:ext cx="71" cy="71"/>
              </a:xfrm>
              <a:custGeom>
                <a:avLst/>
                <a:gdLst>
                  <a:gd name="T0" fmla="*/ 227 w 332"/>
                  <a:gd name="T1" fmla="*/ 333 h 333"/>
                  <a:gd name="T2" fmla="*/ 106 w 332"/>
                  <a:gd name="T3" fmla="*/ 333 h 333"/>
                  <a:gd name="T4" fmla="*/ 0 w 332"/>
                  <a:gd name="T5" fmla="*/ 227 h 333"/>
                  <a:gd name="T6" fmla="*/ 0 w 332"/>
                  <a:gd name="T7" fmla="*/ 106 h 333"/>
                  <a:gd name="T8" fmla="*/ 106 w 332"/>
                  <a:gd name="T9" fmla="*/ 0 h 333"/>
                  <a:gd name="T10" fmla="*/ 227 w 332"/>
                  <a:gd name="T11" fmla="*/ 0 h 333"/>
                  <a:gd name="T12" fmla="*/ 332 w 332"/>
                  <a:gd name="T13" fmla="*/ 106 h 333"/>
                  <a:gd name="T14" fmla="*/ 332 w 332"/>
                  <a:gd name="T15" fmla="*/ 227 h 333"/>
                  <a:gd name="T16" fmla="*/ 227 w 332"/>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3">
                    <a:moveTo>
                      <a:pt x="227" y="333"/>
                    </a:moveTo>
                    <a:cubicBezTo>
                      <a:pt x="106" y="333"/>
                      <a:pt x="106" y="333"/>
                      <a:pt x="106" y="333"/>
                    </a:cubicBezTo>
                    <a:cubicBezTo>
                      <a:pt x="47" y="333"/>
                      <a:pt x="0" y="285"/>
                      <a:pt x="0" y="227"/>
                    </a:cubicBezTo>
                    <a:cubicBezTo>
                      <a:pt x="0" y="106"/>
                      <a:pt x="0" y="106"/>
                      <a:pt x="0" y="106"/>
                    </a:cubicBezTo>
                    <a:cubicBezTo>
                      <a:pt x="0" y="48"/>
                      <a:pt x="47" y="0"/>
                      <a:pt x="106" y="0"/>
                    </a:cubicBezTo>
                    <a:cubicBezTo>
                      <a:pt x="227" y="0"/>
                      <a:pt x="227" y="0"/>
                      <a:pt x="227" y="0"/>
                    </a:cubicBezTo>
                    <a:cubicBezTo>
                      <a:pt x="285" y="0"/>
                      <a:pt x="332" y="48"/>
                      <a:pt x="332" y="106"/>
                    </a:cubicBezTo>
                    <a:cubicBezTo>
                      <a:pt x="332" y="227"/>
                      <a:pt x="332" y="227"/>
                      <a:pt x="332" y="227"/>
                    </a:cubicBezTo>
                    <a:cubicBezTo>
                      <a:pt x="332" y="285"/>
                      <a:pt x="285" y="333"/>
                      <a:pt x="227" y="333"/>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2" name="íṩḷíḋê"/>
              <p:cNvSpPr/>
              <p:nvPr/>
            </p:nvSpPr>
            <p:spPr bwMode="auto">
              <a:xfrm>
                <a:off x="2572" y="2073"/>
                <a:ext cx="71" cy="71"/>
              </a:xfrm>
              <a:custGeom>
                <a:avLst/>
                <a:gdLst>
                  <a:gd name="T0" fmla="*/ 226 w 332"/>
                  <a:gd name="T1" fmla="*/ 333 h 333"/>
                  <a:gd name="T2" fmla="*/ 105 w 332"/>
                  <a:gd name="T3" fmla="*/ 333 h 333"/>
                  <a:gd name="T4" fmla="*/ 0 w 332"/>
                  <a:gd name="T5" fmla="*/ 227 h 333"/>
                  <a:gd name="T6" fmla="*/ 0 w 332"/>
                  <a:gd name="T7" fmla="*/ 106 h 333"/>
                  <a:gd name="T8" fmla="*/ 105 w 332"/>
                  <a:gd name="T9" fmla="*/ 0 h 333"/>
                  <a:gd name="T10" fmla="*/ 226 w 332"/>
                  <a:gd name="T11" fmla="*/ 0 h 333"/>
                  <a:gd name="T12" fmla="*/ 332 w 332"/>
                  <a:gd name="T13" fmla="*/ 106 h 333"/>
                  <a:gd name="T14" fmla="*/ 332 w 332"/>
                  <a:gd name="T15" fmla="*/ 227 h 333"/>
                  <a:gd name="T16" fmla="*/ 226 w 332"/>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3">
                    <a:moveTo>
                      <a:pt x="226" y="333"/>
                    </a:moveTo>
                    <a:cubicBezTo>
                      <a:pt x="105" y="333"/>
                      <a:pt x="105" y="333"/>
                      <a:pt x="105" y="333"/>
                    </a:cubicBezTo>
                    <a:cubicBezTo>
                      <a:pt x="47" y="333"/>
                      <a:pt x="0" y="285"/>
                      <a:pt x="0" y="227"/>
                    </a:cubicBezTo>
                    <a:cubicBezTo>
                      <a:pt x="0" y="106"/>
                      <a:pt x="0" y="106"/>
                      <a:pt x="0" y="106"/>
                    </a:cubicBezTo>
                    <a:cubicBezTo>
                      <a:pt x="0" y="48"/>
                      <a:pt x="47" y="0"/>
                      <a:pt x="105" y="0"/>
                    </a:cubicBezTo>
                    <a:cubicBezTo>
                      <a:pt x="226" y="0"/>
                      <a:pt x="226" y="0"/>
                      <a:pt x="226" y="0"/>
                    </a:cubicBezTo>
                    <a:cubicBezTo>
                      <a:pt x="285" y="0"/>
                      <a:pt x="332" y="48"/>
                      <a:pt x="332" y="106"/>
                    </a:cubicBezTo>
                    <a:cubicBezTo>
                      <a:pt x="332" y="227"/>
                      <a:pt x="332" y="227"/>
                      <a:pt x="332" y="227"/>
                    </a:cubicBezTo>
                    <a:cubicBezTo>
                      <a:pt x="332" y="285"/>
                      <a:pt x="285" y="333"/>
                      <a:pt x="226" y="333"/>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3" name="ïṥḷïḓe"/>
              <p:cNvSpPr/>
              <p:nvPr/>
            </p:nvSpPr>
            <p:spPr bwMode="auto">
              <a:xfrm>
                <a:off x="2267" y="2169"/>
                <a:ext cx="71" cy="71"/>
              </a:xfrm>
              <a:custGeom>
                <a:avLst/>
                <a:gdLst>
                  <a:gd name="T0" fmla="*/ 226 w 332"/>
                  <a:gd name="T1" fmla="*/ 332 h 332"/>
                  <a:gd name="T2" fmla="*/ 105 w 332"/>
                  <a:gd name="T3" fmla="*/ 332 h 332"/>
                  <a:gd name="T4" fmla="*/ 0 w 332"/>
                  <a:gd name="T5" fmla="*/ 227 h 332"/>
                  <a:gd name="T6" fmla="*/ 0 w 332"/>
                  <a:gd name="T7" fmla="*/ 105 h 332"/>
                  <a:gd name="T8" fmla="*/ 105 w 332"/>
                  <a:gd name="T9" fmla="*/ 0 h 332"/>
                  <a:gd name="T10" fmla="*/ 226 w 332"/>
                  <a:gd name="T11" fmla="*/ 0 h 332"/>
                  <a:gd name="T12" fmla="*/ 332 w 332"/>
                  <a:gd name="T13" fmla="*/ 105 h 332"/>
                  <a:gd name="T14" fmla="*/ 332 w 332"/>
                  <a:gd name="T15" fmla="*/ 227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7"/>
                    </a:cubicBezTo>
                    <a:cubicBezTo>
                      <a:pt x="0" y="105"/>
                      <a:pt x="0" y="105"/>
                      <a:pt x="0" y="105"/>
                    </a:cubicBezTo>
                    <a:cubicBezTo>
                      <a:pt x="0" y="47"/>
                      <a:pt x="47" y="0"/>
                      <a:pt x="105" y="0"/>
                    </a:cubicBezTo>
                    <a:cubicBezTo>
                      <a:pt x="226" y="0"/>
                      <a:pt x="226" y="0"/>
                      <a:pt x="226" y="0"/>
                    </a:cubicBezTo>
                    <a:cubicBezTo>
                      <a:pt x="285" y="0"/>
                      <a:pt x="332" y="47"/>
                      <a:pt x="332" y="105"/>
                    </a:cubicBezTo>
                    <a:cubicBezTo>
                      <a:pt x="332" y="227"/>
                      <a:pt x="332" y="227"/>
                      <a:pt x="332" y="227"/>
                    </a:cubicBezTo>
                    <a:cubicBezTo>
                      <a:pt x="332" y="285"/>
                      <a:pt x="285" y="332"/>
                      <a:pt x="226"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4" name="íṡļîḍè"/>
              <p:cNvSpPr/>
              <p:nvPr/>
            </p:nvSpPr>
            <p:spPr bwMode="auto">
              <a:xfrm>
                <a:off x="2368" y="2169"/>
                <a:ext cx="72" cy="71"/>
              </a:xfrm>
              <a:custGeom>
                <a:avLst/>
                <a:gdLst>
                  <a:gd name="T0" fmla="*/ 227 w 333"/>
                  <a:gd name="T1" fmla="*/ 332 h 332"/>
                  <a:gd name="T2" fmla="*/ 106 w 333"/>
                  <a:gd name="T3" fmla="*/ 332 h 332"/>
                  <a:gd name="T4" fmla="*/ 0 w 333"/>
                  <a:gd name="T5" fmla="*/ 227 h 332"/>
                  <a:gd name="T6" fmla="*/ 0 w 333"/>
                  <a:gd name="T7" fmla="*/ 105 h 332"/>
                  <a:gd name="T8" fmla="*/ 106 w 333"/>
                  <a:gd name="T9" fmla="*/ 0 h 332"/>
                  <a:gd name="T10" fmla="*/ 227 w 333"/>
                  <a:gd name="T11" fmla="*/ 0 h 332"/>
                  <a:gd name="T12" fmla="*/ 333 w 333"/>
                  <a:gd name="T13" fmla="*/ 105 h 332"/>
                  <a:gd name="T14" fmla="*/ 333 w 333"/>
                  <a:gd name="T15" fmla="*/ 227 h 332"/>
                  <a:gd name="T16" fmla="*/ 227 w 333"/>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2">
                    <a:moveTo>
                      <a:pt x="227" y="332"/>
                    </a:moveTo>
                    <a:cubicBezTo>
                      <a:pt x="106" y="332"/>
                      <a:pt x="106" y="332"/>
                      <a:pt x="106" y="332"/>
                    </a:cubicBezTo>
                    <a:cubicBezTo>
                      <a:pt x="48" y="332"/>
                      <a:pt x="0" y="285"/>
                      <a:pt x="0" y="227"/>
                    </a:cubicBezTo>
                    <a:cubicBezTo>
                      <a:pt x="0" y="105"/>
                      <a:pt x="0" y="105"/>
                      <a:pt x="0" y="105"/>
                    </a:cubicBezTo>
                    <a:cubicBezTo>
                      <a:pt x="0" y="47"/>
                      <a:pt x="48" y="0"/>
                      <a:pt x="106" y="0"/>
                    </a:cubicBezTo>
                    <a:cubicBezTo>
                      <a:pt x="227" y="0"/>
                      <a:pt x="227" y="0"/>
                      <a:pt x="227" y="0"/>
                    </a:cubicBezTo>
                    <a:cubicBezTo>
                      <a:pt x="285" y="0"/>
                      <a:pt x="333" y="47"/>
                      <a:pt x="333" y="105"/>
                    </a:cubicBezTo>
                    <a:cubicBezTo>
                      <a:pt x="333" y="227"/>
                      <a:pt x="333" y="227"/>
                      <a:pt x="333" y="227"/>
                    </a:cubicBezTo>
                    <a:cubicBezTo>
                      <a:pt x="333" y="285"/>
                      <a:pt x="285" y="332"/>
                      <a:pt x="227"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5" name="iṡļïďê"/>
              <p:cNvSpPr/>
              <p:nvPr/>
            </p:nvSpPr>
            <p:spPr bwMode="auto">
              <a:xfrm>
                <a:off x="2470" y="2169"/>
                <a:ext cx="71" cy="71"/>
              </a:xfrm>
              <a:custGeom>
                <a:avLst/>
                <a:gdLst>
                  <a:gd name="T0" fmla="*/ 227 w 332"/>
                  <a:gd name="T1" fmla="*/ 332 h 332"/>
                  <a:gd name="T2" fmla="*/ 106 w 332"/>
                  <a:gd name="T3" fmla="*/ 332 h 332"/>
                  <a:gd name="T4" fmla="*/ 0 w 332"/>
                  <a:gd name="T5" fmla="*/ 227 h 332"/>
                  <a:gd name="T6" fmla="*/ 0 w 332"/>
                  <a:gd name="T7" fmla="*/ 105 h 332"/>
                  <a:gd name="T8" fmla="*/ 106 w 332"/>
                  <a:gd name="T9" fmla="*/ 0 h 332"/>
                  <a:gd name="T10" fmla="*/ 227 w 332"/>
                  <a:gd name="T11" fmla="*/ 0 h 332"/>
                  <a:gd name="T12" fmla="*/ 332 w 332"/>
                  <a:gd name="T13" fmla="*/ 105 h 332"/>
                  <a:gd name="T14" fmla="*/ 332 w 332"/>
                  <a:gd name="T15" fmla="*/ 227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6" y="332"/>
                      <a:pt x="106" y="332"/>
                      <a:pt x="106" y="332"/>
                    </a:cubicBezTo>
                    <a:cubicBezTo>
                      <a:pt x="47" y="332"/>
                      <a:pt x="0" y="285"/>
                      <a:pt x="0" y="227"/>
                    </a:cubicBezTo>
                    <a:cubicBezTo>
                      <a:pt x="0" y="105"/>
                      <a:pt x="0" y="105"/>
                      <a:pt x="0" y="105"/>
                    </a:cubicBezTo>
                    <a:cubicBezTo>
                      <a:pt x="0" y="47"/>
                      <a:pt x="47" y="0"/>
                      <a:pt x="106" y="0"/>
                    </a:cubicBezTo>
                    <a:cubicBezTo>
                      <a:pt x="227" y="0"/>
                      <a:pt x="227" y="0"/>
                      <a:pt x="227" y="0"/>
                    </a:cubicBezTo>
                    <a:cubicBezTo>
                      <a:pt x="285" y="0"/>
                      <a:pt x="332" y="47"/>
                      <a:pt x="332" y="105"/>
                    </a:cubicBezTo>
                    <a:cubicBezTo>
                      <a:pt x="332" y="227"/>
                      <a:pt x="332" y="227"/>
                      <a:pt x="332" y="227"/>
                    </a:cubicBezTo>
                    <a:cubicBezTo>
                      <a:pt x="332" y="285"/>
                      <a:pt x="285" y="332"/>
                      <a:pt x="227"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6" name="i$1íḋe"/>
              <p:cNvSpPr/>
              <p:nvPr/>
            </p:nvSpPr>
            <p:spPr bwMode="auto">
              <a:xfrm>
                <a:off x="2572" y="2169"/>
                <a:ext cx="71" cy="71"/>
              </a:xfrm>
              <a:custGeom>
                <a:avLst/>
                <a:gdLst>
                  <a:gd name="T0" fmla="*/ 226 w 332"/>
                  <a:gd name="T1" fmla="*/ 332 h 332"/>
                  <a:gd name="T2" fmla="*/ 105 w 332"/>
                  <a:gd name="T3" fmla="*/ 332 h 332"/>
                  <a:gd name="T4" fmla="*/ 0 w 332"/>
                  <a:gd name="T5" fmla="*/ 227 h 332"/>
                  <a:gd name="T6" fmla="*/ 0 w 332"/>
                  <a:gd name="T7" fmla="*/ 105 h 332"/>
                  <a:gd name="T8" fmla="*/ 105 w 332"/>
                  <a:gd name="T9" fmla="*/ 0 h 332"/>
                  <a:gd name="T10" fmla="*/ 226 w 332"/>
                  <a:gd name="T11" fmla="*/ 0 h 332"/>
                  <a:gd name="T12" fmla="*/ 332 w 332"/>
                  <a:gd name="T13" fmla="*/ 105 h 332"/>
                  <a:gd name="T14" fmla="*/ 332 w 332"/>
                  <a:gd name="T15" fmla="*/ 227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7"/>
                    </a:cubicBezTo>
                    <a:cubicBezTo>
                      <a:pt x="0" y="105"/>
                      <a:pt x="0" y="105"/>
                      <a:pt x="0" y="105"/>
                    </a:cubicBezTo>
                    <a:cubicBezTo>
                      <a:pt x="0" y="47"/>
                      <a:pt x="47" y="0"/>
                      <a:pt x="105" y="0"/>
                    </a:cubicBezTo>
                    <a:cubicBezTo>
                      <a:pt x="226" y="0"/>
                      <a:pt x="226" y="0"/>
                      <a:pt x="226" y="0"/>
                    </a:cubicBezTo>
                    <a:cubicBezTo>
                      <a:pt x="285" y="0"/>
                      <a:pt x="332" y="47"/>
                      <a:pt x="332" y="105"/>
                    </a:cubicBezTo>
                    <a:cubicBezTo>
                      <a:pt x="332" y="227"/>
                      <a:pt x="332" y="227"/>
                      <a:pt x="332" y="227"/>
                    </a:cubicBezTo>
                    <a:cubicBezTo>
                      <a:pt x="332" y="285"/>
                      <a:pt x="285" y="332"/>
                      <a:pt x="226"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7" name="îṩļiḍè"/>
              <p:cNvSpPr/>
              <p:nvPr/>
            </p:nvSpPr>
            <p:spPr bwMode="auto">
              <a:xfrm>
                <a:off x="2267" y="2265"/>
                <a:ext cx="71" cy="71"/>
              </a:xfrm>
              <a:custGeom>
                <a:avLst/>
                <a:gdLst>
                  <a:gd name="T0" fmla="*/ 226 w 332"/>
                  <a:gd name="T1" fmla="*/ 333 h 333"/>
                  <a:gd name="T2" fmla="*/ 105 w 332"/>
                  <a:gd name="T3" fmla="*/ 333 h 333"/>
                  <a:gd name="T4" fmla="*/ 0 w 332"/>
                  <a:gd name="T5" fmla="*/ 227 h 333"/>
                  <a:gd name="T6" fmla="*/ 0 w 332"/>
                  <a:gd name="T7" fmla="*/ 106 h 333"/>
                  <a:gd name="T8" fmla="*/ 105 w 332"/>
                  <a:gd name="T9" fmla="*/ 0 h 333"/>
                  <a:gd name="T10" fmla="*/ 226 w 332"/>
                  <a:gd name="T11" fmla="*/ 0 h 333"/>
                  <a:gd name="T12" fmla="*/ 332 w 332"/>
                  <a:gd name="T13" fmla="*/ 106 h 333"/>
                  <a:gd name="T14" fmla="*/ 332 w 332"/>
                  <a:gd name="T15" fmla="*/ 227 h 333"/>
                  <a:gd name="T16" fmla="*/ 226 w 332"/>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3">
                    <a:moveTo>
                      <a:pt x="226" y="333"/>
                    </a:moveTo>
                    <a:cubicBezTo>
                      <a:pt x="105" y="333"/>
                      <a:pt x="105" y="333"/>
                      <a:pt x="105" y="333"/>
                    </a:cubicBezTo>
                    <a:cubicBezTo>
                      <a:pt x="47" y="333"/>
                      <a:pt x="0" y="285"/>
                      <a:pt x="0" y="227"/>
                    </a:cubicBezTo>
                    <a:cubicBezTo>
                      <a:pt x="0" y="106"/>
                      <a:pt x="0" y="106"/>
                      <a:pt x="0" y="106"/>
                    </a:cubicBezTo>
                    <a:cubicBezTo>
                      <a:pt x="0" y="48"/>
                      <a:pt x="47" y="0"/>
                      <a:pt x="105" y="0"/>
                    </a:cubicBezTo>
                    <a:cubicBezTo>
                      <a:pt x="226" y="0"/>
                      <a:pt x="226" y="0"/>
                      <a:pt x="226" y="0"/>
                    </a:cubicBezTo>
                    <a:cubicBezTo>
                      <a:pt x="285" y="0"/>
                      <a:pt x="332" y="48"/>
                      <a:pt x="332" y="106"/>
                    </a:cubicBezTo>
                    <a:cubicBezTo>
                      <a:pt x="332" y="227"/>
                      <a:pt x="332" y="227"/>
                      <a:pt x="332" y="227"/>
                    </a:cubicBezTo>
                    <a:cubicBezTo>
                      <a:pt x="332" y="285"/>
                      <a:pt x="285" y="333"/>
                      <a:pt x="226" y="333"/>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8" name="îś1îďé"/>
              <p:cNvSpPr/>
              <p:nvPr/>
            </p:nvSpPr>
            <p:spPr bwMode="auto">
              <a:xfrm>
                <a:off x="2368" y="2265"/>
                <a:ext cx="72" cy="71"/>
              </a:xfrm>
              <a:custGeom>
                <a:avLst/>
                <a:gdLst>
                  <a:gd name="T0" fmla="*/ 227 w 333"/>
                  <a:gd name="T1" fmla="*/ 333 h 333"/>
                  <a:gd name="T2" fmla="*/ 106 w 333"/>
                  <a:gd name="T3" fmla="*/ 333 h 333"/>
                  <a:gd name="T4" fmla="*/ 0 w 333"/>
                  <a:gd name="T5" fmla="*/ 227 h 333"/>
                  <a:gd name="T6" fmla="*/ 0 w 333"/>
                  <a:gd name="T7" fmla="*/ 106 h 333"/>
                  <a:gd name="T8" fmla="*/ 106 w 333"/>
                  <a:gd name="T9" fmla="*/ 0 h 333"/>
                  <a:gd name="T10" fmla="*/ 227 w 333"/>
                  <a:gd name="T11" fmla="*/ 0 h 333"/>
                  <a:gd name="T12" fmla="*/ 333 w 333"/>
                  <a:gd name="T13" fmla="*/ 106 h 333"/>
                  <a:gd name="T14" fmla="*/ 333 w 333"/>
                  <a:gd name="T15" fmla="*/ 227 h 333"/>
                  <a:gd name="T16" fmla="*/ 227 w 333"/>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3">
                    <a:moveTo>
                      <a:pt x="227" y="333"/>
                    </a:moveTo>
                    <a:cubicBezTo>
                      <a:pt x="106" y="333"/>
                      <a:pt x="106" y="333"/>
                      <a:pt x="106" y="333"/>
                    </a:cubicBezTo>
                    <a:cubicBezTo>
                      <a:pt x="48" y="333"/>
                      <a:pt x="0" y="285"/>
                      <a:pt x="0" y="227"/>
                    </a:cubicBezTo>
                    <a:cubicBezTo>
                      <a:pt x="0" y="106"/>
                      <a:pt x="0" y="106"/>
                      <a:pt x="0" y="106"/>
                    </a:cubicBezTo>
                    <a:cubicBezTo>
                      <a:pt x="0" y="48"/>
                      <a:pt x="48" y="0"/>
                      <a:pt x="106" y="0"/>
                    </a:cubicBezTo>
                    <a:cubicBezTo>
                      <a:pt x="227" y="0"/>
                      <a:pt x="227" y="0"/>
                      <a:pt x="227" y="0"/>
                    </a:cubicBezTo>
                    <a:cubicBezTo>
                      <a:pt x="285" y="0"/>
                      <a:pt x="333" y="48"/>
                      <a:pt x="333" y="106"/>
                    </a:cubicBezTo>
                    <a:cubicBezTo>
                      <a:pt x="333" y="227"/>
                      <a:pt x="333" y="227"/>
                      <a:pt x="333" y="227"/>
                    </a:cubicBezTo>
                    <a:cubicBezTo>
                      <a:pt x="333" y="285"/>
                      <a:pt x="285" y="333"/>
                      <a:pt x="227" y="333"/>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9" name="ïśľîḓè"/>
              <p:cNvSpPr/>
              <p:nvPr/>
            </p:nvSpPr>
            <p:spPr bwMode="auto">
              <a:xfrm>
                <a:off x="2470" y="2265"/>
                <a:ext cx="71" cy="71"/>
              </a:xfrm>
              <a:custGeom>
                <a:avLst/>
                <a:gdLst>
                  <a:gd name="T0" fmla="*/ 227 w 332"/>
                  <a:gd name="T1" fmla="*/ 333 h 333"/>
                  <a:gd name="T2" fmla="*/ 106 w 332"/>
                  <a:gd name="T3" fmla="*/ 333 h 333"/>
                  <a:gd name="T4" fmla="*/ 0 w 332"/>
                  <a:gd name="T5" fmla="*/ 227 h 333"/>
                  <a:gd name="T6" fmla="*/ 0 w 332"/>
                  <a:gd name="T7" fmla="*/ 106 h 333"/>
                  <a:gd name="T8" fmla="*/ 106 w 332"/>
                  <a:gd name="T9" fmla="*/ 0 h 333"/>
                  <a:gd name="T10" fmla="*/ 227 w 332"/>
                  <a:gd name="T11" fmla="*/ 0 h 333"/>
                  <a:gd name="T12" fmla="*/ 332 w 332"/>
                  <a:gd name="T13" fmla="*/ 106 h 333"/>
                  <a:gd name="T14" fmla="*/ 332 w 332"/>
                  <a:gd name="T15" fmla="*/ 227 h 333"/>
                  <a:gd name="T16" fmla="*/ 227 w 332"/>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3">
                    <a:moveTo>
                      <a:pt x="227" y="333"/>
                    </a:moveTo>
                    <a:cubicBezTo>
                      <a:pt x="106" y="333"/>
                      <a:pt x="106" y="333"/>
                      <a:pt x="106" y="333"/>
                    </a:cubicBezTo>
                    <a:cubicBezTo>
                      <a:pt x="47" y="333"/>
                      <a:pt x="0" y="285"/>
                      <a:pt x="0" y="227"/>
                    </a:cubicBezTo>
                    <a:cubicBezTo>
                      <a:pt x="0" y="106"/>
                      <a:pt x="0" y="106"/>
                      <a:pt x="0" y="106"/>
                    </a:cubicBezTo>
                    <a:cubicBezTo>
                      <a:pt x="0" y="48"/>
                      <a:pt x="47" y="0"/>
                      <a:pt x="106" y="0"/>
                    </a:cubicBezTo>
                    <a:cubicBezTo>
                      <a:pt x="227" y="0"/>
                      <a:pt x="227" y="0"/>
                      <a:pt x="227" y="0"/>
                    </a:cubicBezTo>
                    <a:cubicBezTo>
                      <a:pt x="285" y="0"/>
                      <a:pt x="332" y="48"/>
                      <a:pt x="332" y="106"/>
                    </a:cubicBezTo>
                    <a:cubicBezTo>
                      <a:pt x="332" y="227"/>
                      <a:pt x="332" y="227"/>
                      <a:pt x="332" y="227"/>
                    </a:cubicBezTo>
                    <a:cubicBezTo>
                      <a:pt x="332" y="285"/>
                      <a:pt x="285" y="333"/>
                      <a:pt x="227" y="333"/>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0" name="iślîdè"/>
              <p:cNvSpPr/>
              <p:nvPr/>
            </p:nvSpPr>
            <p:spPr bwMode="auto">
              <a:xfrm>
                <a:off x="2572" y="2265"/>
                <a:ext cx="71" cy="71"/>
              </a:xfrm>
              <a:custGeom>
                <a:avLst/>
                <a:gdLst>
                  <a:gd name="T0" fmla="*/ 226 w 332"/>
                  <a:gd name="T1" fmla="*/ 333 h 333"/>
                  <a:gd name="T2" fmla="*/ 105 w 332"/>
                  <a:gd name="T3" fmla="*/ 333 h 333"/>
                  <a:gd name="T4" fmla="*/ 0 w 332"/>
                  <a:gd name="T5" fmla="*/ 227 h 333"/>
                  <a:gd name="T6" fmla="*/ 0 w 332"/>
                  <a:gd name="T7" fmla="*/ 106 h 333"/>
                  <a:gd name="T8" fmla="*/ 105 w 332"/>
                  <a:gd name="T9" fmla="*/ 0 h 333"/>
                  <a:gd name="T10" fmla="*/ 226 w 332"/>
                  <a:gd name="T11" fmla="*/ 0 h 333"/>
                  <a:gd name="T12" fmla="*/ 332 w 332"/>
                  <a:gd name="T13" fmla="*/ 106 h 333"/>
                  <a:gd name="T14" fmla="*/ 332 w 332"/>
                  <a:gd name="T15" fmla="*/ 227 h 333"/>
                  <a:gd name="T16" fmla="*/ 226 w 332"/>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3">
                    <a:moveTo>
                      <a:pt x="226" y="333"/>
                    </a:moveTo>
                    <a:cubicBezTo>
                      <a:pt x="105" y="333"/>
                      <a:pt x="105" y="333"/>
                      <a:pt x="105" y="333"/>
                    </a:cubicBezTo>
                    <a:cubicBezTo>
                      <a:pt x="47" y="333"/>
                      <a:pt x="0" y="285"/>
                      <a:pt x="0" y="227"/>
                    </a:cubicBezTo>
                    <a:cubicBezTo>
                      <a:pt x="0" y="106"/>
                      <a:pt x="0" y="106"/>
                      <a:pt x="0" y="106"/>
                    </a:cubicBezTo>
                    <a:cubicBezTo>
                      <a:pt x="0" y="48"/>
                      <a:pt x="47" y="0"/>
                      <a:pt x="105" y="0"/>
                    </a:cubicBezTo>
                    <a:cubicBezTo>
                      <a:pt x="226" y="0"/>
                      <a:pt x="226" y="0"/>
                      <a:pt x="226" y="0"/>
                    </a:cubicBezTo>
                    <a:cubicBezTo>
                      <a:pt x="285" y="0"/>
                      <a:pt x="332" y="48"/>
                      <a:pt x="332" y="106"/>
                    </a:cubicBezTo>
                    <a:cubicBezTo>
                      <a:pt x="332" y="227"/>
                      <a:pt x="332" y="227"/>
                      <a:pt x="332" y="227"/>
                    </a:cubicBezTo>
                    <a:cubicBezTo>
                      <a:pt x="332" y="285"/>
                      <a:pt x="285" y="333"/>
                      <a:pt x="226" y="333"/>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1" name="iṥļïde"/>
              <p:cNvSpPr/>
              <p:nvPr/>
            </p:nvSpPr>
            <p:spPr bwMode="auto">
              <a:xfrm>
                <a:off x="2267" y="2361"/>
                <a:ext cx="71" cy="71"/>
              </a:xfrm>
              <a:custGeom>
                <a:avLst/>
                <a:gdLst>
                  <a:gd name="T0" fmla="*/ 226 w 332"/>
                  <a:gd name="T1" fmla="*/ 332 h 332"/>
                  <a:gd name="T2" fmla="*/ 105 w 332"/>
                  <a:gd name="T3" fmla="*/ 332 h 332"/>
                  <a:gd name="T4" fmla="*/ 0 w 332"/>
                  <a:gd name="T5" fmla="*/ 227 h 332"/>
                  <a:gd name="T6" fmla="*/ 0 w 332"/>
                  <a:gd name="T7" fmla="*/ 106 h 332"/>
                  <a:gd name="T8" fmla="*/ 105 w 332"/>
                  <a:gd name="T9" fmla="*/ 0 h 332"/>
                  <a:gd name="T10" fmla="*/ 226 w 332"/>
                  <a:gd name="T11" fmla="*/ 0 h 332"/>
                  <a:gd name="T12" fmla="*/ 332 w 332"/>
                  <a:gd name="T13" fmla="*/ 106 h 332"/>
                  <a:gd name="T14" fmla="*/ 332 w 332"/>
                  <a:gd name="T15" fmla="*/ 227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7"/>
                    </a:cubicBezTo>
                    <a:cubicBezTo>
                      <a:pt x="0" y="106"/>
                      <a:pt x="0" y="106"/>
                      <a:pt x="0" y="106"/>
                    </a:cubicBezTo>
                    <a:cubicBezTo>
                      <a:pt x="0" y="47"/>
                      <a:pt x="47" y="0"/>
                      <a:pt x="105" y="0"/>
                    </a:cubicBezTo>
                    <a:cubicBezTo>
                      <a:pt x="226" y="0"/>
                      <a:pt x="226" y="0"/>
                      <a:pt x="226" y="0"/>
                    </a:cubicBezTo>
                    <a:cubicBezTo>
                      <a:pt x="285" y="0"/>
                      <a:pt x="332" y="47"/>
                      <a:pt x="332" y="106"/>
                    </a:cubicBezTo>
                    <a:cubicBezTo>
                      <a:pt x="332" y="227"/>
                      <a:pt x="332" y="227"/>
                      <a:pt x="332" y="227"/>
                    </a:cubicBezTo>
                    <a:cubicBezTo>
                      <a:pt x="332" y="285"/>
                      <a:pt x="285" y="332"/>
                      <a:pt x="226"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2" name="ïṥlîḋè"/>
              <p:cNvSpPr/>
              <p:nvPr/>
            </p:nvSpPr>
            <p:spPr bwMode="auto">
              <a:xfrm>
                <a:off x="2368" y="2361"/>
                <a:ext cx="72" cy="71"/>
              </a:xfrm>
              <a:custGeom>
                <a:avLst/>
                <a:gdLst>
                  <a:gd name="T0" fmla="*/ 227 w 333"/>
                  <a:gd name="T1" fmla="*/ 332 h 332"/>
                  <a:gd name="T2" fmla="*/ 106 w 333"/>
                  <a:gd name="T3" fmla="*/ 332 h 332"/>
                  <a:gd name="T4" fmla="*/ 0 w 333"/>
                  <a:gd name="T5" fmla="*/ 227 h 332"/>
                  <a:gd name="T6" fmla="*/ 0 w 333"/>
                  <a:gd name="T7" fmla="*/ 106 h 332"/>
                  <a:gd name="T8" fmla="*/ 106 w 333"/>
                  <a:gd name="T9" fmla="*/ 0 h 332"/>
                  <a:gd name="T10" fmla="*/ 227 w 333"/>
                  <a:gd name="T11" fmla="*/ 0 h 332"/>
                  <a:gd name="T12" fmla="*/ 333 w 333"/>
                  <a:gd name="T13" fmla="*/ 106 h 332"/>
                  <a:gd name="T14" fmla="*/ 333 w 333"/>
                  <a:gd name="T15" fmla="*/ 227 h 332"/>
                  <a:gd name="T16" fmla="*/ 227 w 333"/>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2">
                    <a:moveTo>
                      <a:pt x="227" y="332"/>
                    </a:moveTo>
                    <a:cubicBezTo>
                      <a:pt x="106" y="332"/>
                      <a:pt x="106" y="332"/>
                      <a:pt x="106" y="332"/>
                    </a:cubicBezTo>
                    <a:cubicBezTo>
                      <a:pt x="48" y="332"/>
                      <a:pt x="0" y="285"/>
                      <a:pt x="0" y="227"/>
                    </a:cubicBezTo>
                    <a:cubicBezTo>
                      <a:pt x="0" y="106"/>
                      <a:pt x="0" y="106"/>
                      <a:pt x="0" y="106"/>
                    </a:cubicBezTo>
                    <a:cubicBezTo>
                      <a:pt x="0" y="47"/>
                      <a:pt x="48" y="0"/>
                      <a:pt x="106" y="0"/>
                    </a:cubicBezTo>
                    <a:cubicBezTo>
                      <a:pt x="227" y="0"/>
                      <a:pt x="227" y="0"/>
                      <a:pt x="227" y="0"/>
                    </a:cubicBezTo>
                    <a:cubicBezTo>
                      <a:pt x="285" y="0"/>
                      <a:pt x="333" y="47"/>
                      <a:pt x="333" y="106"/>
                    </a:cubicBezTo>
                    <a:cubicBezTo>
                      <a:pt x="333" y="227"/>
                      <a:pt x="333" y="227"/>
                      <a:pt x="333" y="227"/>
                    </a:cubicBezTo>
                    <a:cubicBezTo>
                      <a:pt x="333" y="285"/>
                      <a:pt x="285" y="332"/>
                      <a:pt x="227"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3" name="îśḻide"/>
              <p:cNvSpPr/>
              <p:nvPr/>
            </p:nvSpPr>
            <p:spPr bwMode="auto">
              <a:xfrm>
                <a:off x="2470" y="2361"/>
                <a:ext cx="71" cy="71"/>
              </a:xfrm>
              <a:custGeom>
                <a:avLst/>
                <a:gdLst>
                  <a:gd name="T0" fmla="*/ 227 w 332"/>
                  <a:gd name="T1" fmla="*/ 332 h 332"/>
                  <a:gd name="T2" fmla="*/ 106 w 332"/>
                  <a:gd name="T3" fmla="*/ 332 h 332"/>
                  <a:gd name="T4" fmla="*/ 0 w 332"/>
                  <a:gd name="T5" fmla="*/ 227 h 332"/>
                  <a:gd name="T6" fmla="*/ 0 w 332"/>
                  <a:gd name="T7" fmla="*/ 106 h 332"/>
                  <a:gd name="T8" fmla="*/ 106 w 332"/>
                  <a:gd name="T9" fmla="*/ 0 h 332"/>
                  <a:gd name="T10" fmla="*/ 227 w 332"/>
                  <a:gd name="T11" fmla="*/ 0 h 332"/>
                  <a:gd name="T12" fmla="*/ 332 w 332"/>
                  <a:gd name="T13" fmla="*/ 106 h 332"/>
                  <a:gd name="T14" fmla="*/ 332 w 332"/>
                  <a:gd name="T15" fmla="*/ 227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6" y="332"/>
                      <a:pt x="106" y="332"/>
                      <a:pt x="106" y="332"/>
                    </a:cubicBezTo>
                    <a:cubicBezTo>
                      <a:pt x="47" y="332"/>
                      <a:pt x="0" y="285"/>
                      <a:pt x="0" y="227"/>
                    </a:cubicBezTo>
                    <a:cubicBezTo>
                      <a:pt x="0" y="106"/>
                      <a:pt x="0" y="106"/>
                      <a:pt x="0" y="106"/>
                    </a:cubicBezTo>
                    <a:cubicBezTo>
                      <a:pt x="0" y="47"/>
                      <a:pt x="47" y="0"/>
                      <a:pt x="106" y="0"/>
                    </a:cubicBezTo>
                    <a:cubicBezTo>
                      <a:pt x="227" y="0"/>
                      <a:pt x="227" y="0"/>
                      <a:pt x="227" y="0"/>
                    </a:cubicBezTo>
                    <a:cubicBezTo>
                      <a:pt x="285" y="0"/>
                      <a:pt x="332" y="47"/>
                      <a:pt x="332" y="106"/>
                    </a:cubicBezTo>
                    <a:cubicBezTo>
                      <a:pt x="332" y="227"/>
                      <a:pt x="332" y="227"/>
                      <a:pt x="332" y="227"/>
                    </a:cubicBezTo>
                    <a:cubicBezTo>
                      <a:pt x="332" y="285"/>
                      <a:pt x="285" y="332"/>
                      <a:pt x="227"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4" name="íṥļiďé"/>
              <p:cNvSpPr/>
              <p:nvPr/>
            </p:nvSpPr>
            <p:spPr bwMode="auto">
              <a:xfrm>
                <a:off x="2572" y="2361"/>
                <a:ext cx="71" cy="71"/>
              </a:xfrm>
              <a:custGeom>
                <a:avLst/>
                <a:gdLst>
                  <a:gd name="T0" fmla="*/ 226 w 332"/>
                  <a:gd name="T1" fmla="*/ 332 h 332"/>
                  <a:gd name="T2" fmla="*/ 105 w 332"/>
                  <a:gd name="T3" fmla="*/ 332 h 332"/>
                  <a:gd name="T4" fmla="*/ 0 w 332"/>
                  <a:gd name="T5" fmla="*/ 227 h 332"/>
                  <a:gd name="T6" fmla="*/ 0 w 332"/>
                  <a:gd name="T7" fmla="*/ 106 h 332"/>
                  <a:gd name="T8" fmla="*/ 105 w 332"/>
                  <a:gd name="T9" fmla="*/ 0 h 332"/>
                  <a:gd name="T10" fmla="*/ 226 w 332"/>
                  <a:gd name="T11" fmla="*/ 0 h 332"/>
                  <a:gd name="T12" fmla="*/ 332 w 332"/>
                  <a:gd name="T13" fmla="*/ 106 h 332"/>
                  <a:gd name="T14" fmla="*/ 332 w 332"/>
                  <a:gd name="T15" fmla="*/ 227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7"/>
                    </a:cubicBezTo>
                    <a:cubicBezTo>
                      <a:pt x="0" y="106"/>
                      <a:pt x="0" y="106"/>
                      <a:pt x="0" y="106"/>
                    </a:cubicBezTo>
                    <a:cubicBezTo>
                      <a:pt x="0" y="47"/>
                      <a:pt x="47" y="0"/>
                      <a:pt x="105" y="0"/>
                    </a:cubicBezTo>
                    <a:cubicBezTo>
                      <a:pt x="226" y="0"/>
                      <a:pt x="226" y="0"/>
                      <a:pt x="226" y="0"/>
                    </a:cubicBezTo>
                    <a:cubicBezTo>
                      <a:pt x="285" y="0"/>
                      <a:pt x="332" y="47"/>
                      <a:pt x="332" y="106"/>
                    </a:cubicBezTo>
                    <a:cubicBezTo>
                      <a:pt x="332" y="227"/>
                      <a:pt x="332" y="227"/>
                      <a:pt x="332" y="227"/>
                    </a:cubicBezTo>
                    <a:cubicBezTo>
                      <a:pt x="332" y="285"/>
                      <a:pt x="285" y="332"/>
                      <a:pt x="226"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5" name="îṣľïḋê"/>
              <p:cNvSpPr/>
              <p:nvPr/>
            </p:nvSpPr>
            <p:spPr bwMode="auto">
              <a:xfrm>
                <a:off x="2267" y="2457"/>
                <a:ext cx="71" cy="71"/>
              </a:xfrm>
              <a:custGeom>
                <a:avLst/>
                <a:gdLst>
                  <a:gd name="T0" fmla="*/ 226 w 332"/>
                  <a:gd name="T1" fmla="*/ 332 h 332"/>
                  <a:gd name="T2" fmla="*/ 105 w 332"/>
                  <a:gd name="T3" fmla="*/ 332 h 332"/>
                  <a:gd name="T4" fmla="*/ 0 w 332"/>
                  <a:gd name="T5" fmla="*/ 226 h 332"/>
                  <a:gd name="T6" fmla="*/ 0 w 332"/>
                  <a:gd name="T7" fmla="*/ 105 h 332"/>
                  <a:gd name="T8" fmla="*/ 105 w 332"/>
                  <a:gd name="T9" fmla="*/ 0 h 332"/>
                  <a:gd name="T10" fmla="*/ 226 w 332"/>
                  <a:gd name="T11" fmla="*/ 0 h 332"/>
                  <a:gd name="T12" fmla="*/ 332 w 332"/>
                  <a:gd name="T13" fmla="*/ 105 h 332"/>
                  <a:gd name="T14" fmla="*/ 332 w 332"/>
                  <a:gd name="T15" fmla="*/ 226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6"/>
                    </a:cubicBezTo>
                    <a:cubicBezTo>
                      <a:pt x="0" y="105"/>
                      <a:pt x="0" y="105"/>
                      <a:pt x="0" y="105"/>
                    </a:cubicBezTo>
                    <a:cubicBezTo>
                      <a:pt x="0" y="47"/>
                      <a:pt x="47" y="0"/>
                      <a:pt x="105" y="0"/>
                    </a:cubicBezTo>
                    <a:cubicBezTo>
                      <a:pt x="226" y="0"/>
                      <a:pt x="226" y="0"/>
                      <a:pt x="226" y="0"/>
                    </a:cubicBezTo>
                    <a:cubicBezTo>
                      <a:pt x="285" y="0"/>
                      <a:pt x="332" y="47"/>
                      <a:pt x="332" y="105"/>
                    </a:cubicBezTo>
                    <a:cubicBezTo>
                      <a:pt x="332" y="226"/>
                      <a:pt x="332" y="226"/>
                      <a:pt x="332" y="226"/>
                    </a:cubicBezTo>
                    <a:cubicBezTo>
                      <a:pt x="332" y="285"/>
                      <a:pt x="285" y="332"/>
                      <a:pt x="226" y="332"/>
                    </a:cubicBezTo>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6" name="ïSľiḓê"/>
              <p:cNvSpPr/>
              <p:nvPr/>
            </p:nvSpPr>
            <p:spPr bwMode="auto">
              <a:xfrm>
                <a:off x="2368" y="2457"/>
                <a:ext cx="72" cy="71"/>
              </a:xfrm>
              <a:custGeom>
                <a:avLst/>
                <a:gdLst>
                  <a:gd name="T0" fmla="*/ 227 w 333"/>
                  <a:gd name="T1" fmla="*/ 332 h 332"/>
                  <a:gd name="T2" fmla="*/ 106 w 333"/>
                  <a:gd name="T3" fmla="*/ 332 h 332"/>
                  <a:gd name="T4" fmla="*/ 0 w 333"/>
                  <a:gd name="T5" fmla="*/ 226 h 332"/>
                  <a:gd name="T6" fmla="*/ 0 w 333"/>
                  <a:gd name="T7" fmla="*/ 105 h 332"/>
                  <a:gd name="T8" fmla="*/ 106 w 333"/>
                  <a:gd name="T9" fmla="*/ 0 h 332"/>
                  <a:gd name="T10" fmla="*/ 227 w 333"/>
                  <a:gd name="T11" fmla="*/ 0 h 332"/>
                  <a:gd name="T12" fmla="*/ 333 w 333"/>
                  <a:gd name="T13" fmla="*/ 105 h 332"/>
                  <a:gd name="T14" fmla="*/ 333 w 333"/>
                  <a:gd name="T15" fmla="*/ 226 h 332"/>
                  <a:gd name="T16" fmla="*/ 227 w 333"/>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2">
                    <a:moveTo>
                      <a:pt x="227" y="332"/>
                    </a:moveTo>
                    <a:cubicBezTo>
                      <a:pt x="106" y="332"/>
                      <a:pt x="106" y="332"/>
                      <a:pt x="106" y="332"/>
                    </a:cubicBezTo>
                    <a:cubicBezTo>
                      <a:pt x="48" y="332"/>
                      <a:pt x="0" y="285"/>
                      <a:pt x="0" y="226"/>
                    </a:cubicBezTo>
                    <a:cubicBezTo>
                      <a:pt x="0" y="105"/>
                      <a:pt x="0" y="105"/>
                      <a:pt x="0" y="105"/>
                    </a:cubicBezTo>
                    <a:cubicBezTo>
                      <a:pt x="0" y="47"/>
                      <a:pt x="48" y="0"/>
                      <a:pt x="106" y="0"/>
                    </a:cubicBezTo>
                    <a:cubicBezTo>
                      <a:pt x="227" y="0"/>
                      <a:pt x="227" y="0"/>
                      <a:pt x="227" y="0"/>
                    </a:cubicBezTo>
                    <a:cubicBezTo>
                      <a:pt x="285" y="0"/>
                      <a:pt x="333" y="47"/>
                      <a:pt x="333" y="105"/>
                    </a:cubicBezTo>
                    <a:cubicBezTo>
                      <a:pt x="333" y="226"/>
                      <a:pt x="333" y="226"/>
                      <a:pt x="333" y="226"/>
                    </a:cubicBezTo>
                    <a:cubicBezTo>
                      <a:pt x="333" y="285"/>
                      <a:pt x="285" y="332"/>
                      <a:pt x="227"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7" name="ïṧlïḓè"/>
              <p:cNvSpPr/>
              <p:nvPr/>
            </p:nvSpPr>
            <p:spPr bwMode="auto">
              <a:xfrm>
                <a:off x="2470" y="2457"/>
                <a:ext cx="71" cy="71"/>
              </a:xfrm>
              <a:custGeom>
                <a:avLst/>
                <a:gdLst>
                  <a:gd name="T0" fmla="*/ 227 w 332"/>
                  <a:gd name="T1" fmla="*/ 332 h 332"/>
                  <a:gd name="T2" fmla="*/ 106 w 332"/>
                  <a:gd name="T3" fmla="*/ 332 h 332"/>
                  <a:gd name="T4" fmla="*/ 0 w 332"/>
                  <a:gd name="T5" fmla="*/ 226 h 332"/>
                  <a:gd name="T6" fmla="*/ 0 w 332"/>
                  <a:gd name="T7" fmla="*/ 105 h 332"/>
                  <a:gd name="T8" fmla="*/ 106 w 332"/>
                  <a:gd name="T9" fmla="*/ 0 h 332"/>
                  <a:gd name="T10" fmla="*/ 227 w 332"/>
                  <a:gd name="T11" fmla="*/ 0 h 332"/>
                  <a:gd name="T12" fmla="*/ 332 w 332"/>
                  <a:gd name="T13" fmla="*/ 105 h 332"/>
                  <a:gd name="T14" fmla="*/ 332 w 332"/>
                  <a:gd name="T15" fmla="*/ 226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6" y="332"/>
                      <a:pt x="106" y="332"/>
                      <a:pt x="106" y="332"/>
                    </a:cubicBezTo>
                    <a:cubicBezTo>
                      <a:pt x="47" y="332"/>
                      <a:pt x="0" y="285"/>
                      <a:pt x="0" y="226"/>
                    </a:cubicBezTo>
                    <a:cubicBezTo>
                      <a:pt x="0" y="105"/>
                      <a:pt x="0" y="105"/>
                      <a:pt x="0" y="105"/>
                    </a:cubicBezTo>
                    <a:cubicBezTo>
                      <a:pt x="0" y="47"/>
                      <a:pt x="47" y="0"/>
                      <a:pt x="106" y="0"/>
                    </a:cubicBezTo>
                    <a:cubicBezTo>
                      <a:pt x="227" y="0"/>
                      <a:pt x="227" y="0"/>
                      <a:pt x="227" y="0"/>
                    </a:cubicBezTo>
                    <a:cubicBezTo>
                      <a:pt x="285" y="0"/>
                      <a:pt x="332" y="47"/>
                      <a:pt x="332" y="105"/>
                    </a:cubicBezTo>
                    <a:cubicBezTo>
                      <a:pt x="332" y="226"/>
                      <a:pt x="332" y="226"/>
                      <a:pt x="332" y="226"/>
                    </a:cubicBezTo>
                    <a:cubicBezTo>
                      <a:pt x="332" y="285"/>
                      <a:pt x="285" y="332"/>
                      <a:pt x="227"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8" name="iśḻiďé"/>
              <p:cNvSpPr/>
              <p:nvPr/>
            </p:nvSpPr>
            <p:spPr bwMode="auto">
              <a:xfrm>
                <a:off x="2572" y="2457"/>
                <a:ext cx="71" cy="71"/>
              </a:xfrm>
              <a:custGeom>
                <a:avLst/>
                <a:gdLst>
                  <a:gd name="T0" fmla="*/ 226 w 332"/>
                  <a:gd name="T1" fmla="*/ 332 h 332"/>
                  <a:gd name="T2" fmla="*/ 105 w 332"/>
                  <a:gd name="T3" fmla="*/ 332 h 332"/>
                  <a:gd name="T4" fmla="*/ 0 w 332"/>
                  <a:gd name="T5" fmla="*/ 226 h 332"/>
                  <a:gd name="T6" fmla="*/ 0 w 332"/>
                  <a:gd name="T7" fmla="*/ 105 h 332"/>
                  <a:gd name="T8" fmla="*/ 105 w 332"/>
                  <a:gd name="T9" fmla="*/ 0 h 332"/>
                  <a:gd name="T10" fmla="*/ 226 w 332"/>
                  <a:gd name="T11" fmla="*/ 0 h 332"/>
                  <a:gd name="T12" fmla="*/ 332 w 332"/>
                  <a:gd name="T13" fmla="*/ 105 h 332"/>
                  <a:gd name="T14" fmla="*/ 332 w 332"/>
                  <a:gd name="T15" fmla="*/ 226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6"/>
                    </a:cubicBezTo>
                    <a:cubicBezTo>
                      <a:pt x="0" y="105"/>
                      <a:pt x="0" y="105"/>
                      <a:pt x="0" y="105"/>
                    </a:cubicBezTo>
                    <a:cubicBezTo>
                      <a:pt x="0" y="47"/>
                      <a:pt x="47" y="0"/>
                      <a:pt x="105" y="0"/>
                    </a:cubicBezTo>
                    <a:cubicBezTo>
                      <a:pt x="226" y="0"/>
                      <a:pt x="226" y="0"/>
                      <a:pt x="226" y="0"/>
                    </a:cubicBezTo>
                    <a:cubicBezTo>
                      <a:pt x="285" y="0"/>
                      <a:pt x="332" y="47"/>
                      <a:pt x="332" y="105"/>
                    </a:cubicBezTo>
                    <a:cubicBezTo>
                      <a:pt x="332" y="226"/>
                      <a:pt x="332" y="226"/>
                      <a:pt x="332" y="226"/>
                    </a:cubicBezTo>
                    <a:cubicBezTo>
                      <a:pt x="332" y="285"/>
                      <a:pt x="285" y="332"/>
                      <a:pt x="226"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9" name="íşlidé"/>
              <p:cNvSpPr/>
              <p:nvPr/>
            </p:nvSpPr>
            <p:spPr bwMode="auto">
              <a:xfrm>
                <a:off x="2267" y="2553"/>
                <a:ext cx="71" cy="71"/>
              </a:xfrm>
              <a:custGeom>
                <a:avLst/>
                <a:gdLst>
                  <a:gd name="T0" fmla="*/ 226 w 332"/>
                  <a:gd name="T1" fmla="*/ 332 h 332"/>
                  <a:gd name="T2" fmla="*/ 105 w 332"/>
                  <a:gd name="T3" fmla="*/ 332 h 332"/>
                  <a:gd name="T4" fmla="*/ 0 w 332"/>
                  <a:gd name="T5" fmla="*/ 227 h 332"/>
                  <a:gd name="T6" fmla="*/ 0 w 332"/>
                  <a:gd name="T7" fmla="*/ 106 h 332"/>
                  <a:gd name="T8" fmla="*/ 105 w 332"/>
                  <a:gd name="T9" fmla="*/ 0 h 332"/>
                  <a:gd name="T10" fmla="*/ 226 w 332"/>
                  <a:gd name="T11" fmla="*/ 0 h 332"/>
                  <a:gd name="T12" fmla="*/ 332 w 332"/>
                  <a:gd name="T13" fmla="*/ 106 h 332"/>
                  <a:gd name="T14" fmla="*/ 332 w 332"/>
                  <a:gd name="T15" fmla="*/ 227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7"/>
                    </a:cubicBezTo>
                    <a:cubicBezTo>
                      <a:pt x="0" y="106"/>
                      <a:pt x="0" y="106"/>
                      <a:pt x="0" y="106"/>
                    </a:cubicBezTo>
                    <a:cubicBezTo>
                      <a:pt x="0" y="47"/>
                      <a:pt x="47" y="0"/>
                      <a:pt x="105" y="0"/>
                    </a:cubicBezTo>
                    <a:cubicBezTo>
                      <a:pt x="226" y="0"/>
                      <a:pt x="226" y="0"/>
                      <a:pt x="226" y="0"/>
                    </a:cubicBezTo>
                    <a:cubicBezTo>
                      <a:pt x="285" y="0"/>
                      <a:pt x="332" y="47"/>
                      <a:pt x="332" y="106"/>
                    </a:cubicBezTo>
                    <a:cubicBezTo>
                      <a:pt x="332" y="227"/>
                      <a:pt x="332" y="227"/>
                      <a:pt x="332" y="227"/>
                    </a:cubicBezTo>
                    <a:cubicBezTo>
                      <a:pt x="332" y="285"/>
                      <a:pt x="285" y="332"/>
                      <a:pt x="226" y="332"/>
                    </a:cubicBezTo>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0" name="ïsļïḋè"/>
              <p:cNvSpPr/>
              <p:nvPr/>
            </p:nvSpPr>
            <p:spPr bwMode="auto">
              <a:xfrm>
                <a:off x="2368" y="2553"/>
                <a:ext cx="72" cy="71"/>
              </a:xfrm>
              <a:custGeom>
                <a:avLst/>
                <a:gdLst>
                  <a:gd name="T0" fmla="*/ 227 w 333"/>
                  <a:gd name="T1" fmla="*/ 332 h 332"/>
                  <a:gd name="T2" fmla="*/ 106 w 333"/>
                  <a:gd name="T3" fmla="*/ 332 h 332"/>
                  <a:gd name="T4" fmla="*/ 0 w 333"/>
                  <a:gd name="T5" fmla="*/ 227 h 332"/>
                  <a:gd name="T6" fmla="*/ 0 w 333"/>
                  <a:gd name="T7" fmla="*/ 106 h 332"/>
                  <a:gd name="T8" fmla="*/ 106 w 333"/>
                  <a:gd name="T9" fmla="*/ 0 h 332"/>
                  <a:gd name="T10" fmla="*/ 227 w 333"/>
                  <a:gd name="T11" fmla="*/ 0 h 332"/>
                  <a:gd name="T12" fmla="*/ 333 w 333"/>
                  <a:gd name="T13" fmla="*/ 106 h 332"/>
                  <a:gd name="T14" fmla="*/ 333 w 333"/>
                  <a:gd name="T15" fmla="*/ 227 h 332"/>
                  <a:gd name="T16" fmla="*/ 227 w 333"/>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2">
                    <a:moveTo>
                      <a:pt x="227" y="332"/>
                    </a:moveTo>
                    <a:cubicBezTo>
                      <a:pt x="106" y="332"/>
                      <a:pt x="106" y="332"/>
                      <a:pt x="106" y="332"/>
                    </a:cubicBezTo>
                    <a:cubicBezTo>
                      <a:pt x="48" y="332"/>
                      <a:pt x="0" y="285"/>
                      <a:pt x="0" y="227"/>
                    </a:cubicBezTo>
                    <a:cubicBezTo>
                      <a:pt x="0" y="106"/>
                      <a:pt x="0" y="106"/>
                      <a:pt x="0" y="106"/>
                    </a:cubicBezTo>
                    <a:cubicBezTo>
                      <a:pt x="0" y="47"/>
                      <a:pt x="48" y="0"/>
                      <a:pt x="106" y="0"/>
                    </a:cubicBezTo>
                    <a:cubicBezTo>
                      <a:pt x="227" y="0"/>
                      <a:pt x="227" y="0"/>
                      <a:pt x="227" y="0"/>
                    </a:cubicBezTo>
                    <a:cubicBezTo>
                      <a:pt x="285" y="0"/>
                      <a:pt x="333" y="47"/>
                      <a:pt x="333" y="106"/>
                    </a:cubicBezTo>
                    <a:cubicBezTo>
                      <a:pt x="333" y="227"/>
                      <a:pt x="333" y="227"/>
                      <a:pt x="333" y="227"/>
                    </a:cubicBezTo>
                    <a:cubicBezTo>
                      <a:pt x="333" y="285"/>
                      <a:pt x="285" y="332"/>
                      <a:pt x="227"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1" name="îşľíďe"/>
              <p:cNvSpPr/>
              <p:nvPr/>
            </p:nvSpPr>
            <p:spPr bwMode="auto">
              <a:xfrm>
                <a:off x="2470" y="2553"/>
                <a:ext cx="71" cy="71"/>
              </a:xfrm>
              <a:custGeom>
                <a:avLst/>
                <a:gdLst>
                  <a:gd name="T0" fmla="*/ 227 w 332"/>
                  <a:gd name="T1" fmla="*/ 332 h 332"/>
                  <a:gd name="T2" fmla="*/ 106 w 332"/>
                  <a:gd name="T3" fmla="*/ 332 h 332"/>
                  <a:gd name="T4" fmla="*/ 0 w 332"/>
                  <a:gd name="T5" fmla="*/ 227 h 332"/>
                  <a:gd name="T6" fmla="*/ 0 w 332"/>
                  <a:gd name="T7" fmla="*/ 106 h 332"/>
                  <a:gd name="T8" fmla="*/ 106 w 332"/>
                  <a:gd name="T9" fmla="*/ 0 h 332"/>
                  <a:gd name="T10" fmla="*/ 227 w 332"/>
                  <a:gd name="T11" fmla="*/ 0 h 332"/>
                  <a:gd name="T12" fmla="*/ 332 w 332"/>
                  <a:gd name="T13" fmla="*/ 106 h 332"/>
                  <a:gd name="T14" fmla="*/ 332 w 332"/>
                  <a:gd name="T15" fmla="*/ 227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6" y="332"/>
                      <a:pt x="106" y="332"/>
                      <a:pt x="106" y="332"/>
                    </a:cubicBezTo>
                    <a:cubicBezTo>
                      <a:pt x="47" y="332"/>
                      <a:pt x="0" y="285"/>
                      <a:pt x="0" y="227"/>
                    </a:cubicBezTo>
                    <a:cubicBezTo>
                      <a:pt x="0" y="106"/>
                      <a:pt x="0" y="106"/>
                      <a:pt x="0" y="106"/>
                    </a:cubicBezTo>
                    <a:cubicBezTo>
                      <a:pt x="0" y="47"/>
                      <a:pt x="47" y="0"/>
                      <a:pt x="106" y="0"/>
                    </a:cubicBezTo>
                    <a:cubicBezTo>
                      <a:pt x="227" y="0"/>
                      <a:pt x="227" y="0"/>
                      <a:pt x="227" y="0"/>
                    </a:cubicBezTo>
                    <a:cubicBezTo>
                      <a:pt x="285" y="0"/>
                      <a:pt x="332" y="47"/>
                      <a:pt x="332" y="106"/>
                    </a:cubicBezTo>
                    <a:cubicBezTo>
                      <a:pt x="332" y="227"/>
                      <a:pt x="332" y="227"/>
                      <a:pt x="332" y="227"/>
                    </a:cubicBezTo>
                    <a:cubicBezTo>
                      <a:pt x="332" y="285"/>
                      <a:pt x="285" y="332"/>
                      <a:pt x="227"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2" name="ïṩľiḋe"/>
              <p:cNvSpPr/>
              <p:nvPr/>
            </p:nvSpPr>
            <p:spPr bwMode="auto">
              <a:xfrm>
                <a:off x="2572" y="2553"/>
                <a:ext cx="71" cy="71"/>
              </a:xfrm>
              <a:custGeom>
                <a:avLst/>
                <a:gdLst>
                  <a:gd name="T0" fmla="*/ 226 w 332"/>
                  <a:gd name="T1" fmla="*/ 332 h 332"/>
                  <a:gd name="T2" fmla="*/ 105 w 332"/>
                  <a:gd name="T3" fmla="*/ 332 h 332"/>
                  <a:gd name="T4" fmla="*/ 0 w 332"/>
                  <a:gd name="T5" fmla="*/ 227 h 332"/>
                  <a:gd name="T6" fmla="*/ 0 w 332"/>
                  <a:gd name="T7" fmla="*/ 106 h 332"/>
                  <a:gd name="T8" fmla="*/ 105 w 332"/>
                  <a:gd name="T9" fmla="*/ 0 h 332"/>
                  <a:gd name="T10" fmla="*/ 226 w 332"/>
                  <a:gd name="T11" fmla="*/ 0 h 332"/>
                  <a:gd name="T12" fmla="*/ 332 w 332"/>
                  <a:gd name="T13" fmla="*/ 106 h 332"/>
                  <a:gd name="T14" fmla="*/ 332 w 332"/>
                  <a:gd name="T15" fmla="*/ 227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7"/>
                    </a:cubicBezTo>
                    <a:cubicBezTo>
                      <a:pt x="0" y="106"/>
                      <a:pt x="0" y="106"/>
                      <a:pt x="0" y="106"/>
                    </a:cubicBezTo>
                    <a:cubicBezTo>
                      <a:pt x="0" y="47"/>
                      <a:pt x="47" y="0"/>
                      <a:pt x="105" y="0"/>
                    </a:cubicBezTo>
                    <a:cubicBezTo>
                      <a:pt x="226" y="0"/>
                      <a:pt x="226" y="0"/>
                      <a:pt x="226" y="0"/>
                    </a:cubicBezTo>
                    <a:cubicBezTo>
                      <a:pt x="285" y="0"/>
                      <a:pt x="332" y="47"/>
                      <a:pt x="332" y="106"/>
                    </a:cubicBezTo>
                    <a:cubicBezTo>
                      <a:pt x="332" y="227"/>
                      <a:pt x="332" y="227"/>
                      <a:pt x="332" y="227"/>
                    </a:cubicBezTo>
                    <a:cubicBezTo>
                      <a:pt x="332" y="285"/>
                      <a:pt x="285" y="332"/>
                      <a:pt x="226"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3" name="ïṩḻiḓé"/>
              <p:cNvSpPr/>
              <p:nvPr/>
            </p:nvSpPr>
            <p:spPr bwMode="auto">
              <a:xfrm>
                <a:off x="2267" y="2649"/>
                <a:ext cx="71" cy="71"/>
              </a:xfrm>
              <a:custGeom>
                <a:avLst/>
                <a:gdLst>
                  <a:gd name="T0" fmla="*/ 226 w 332"/>
                  <a:gd name="T1" fmla="*/ 332 h 332"/>
                  <a:gd name="T2" fmla="*/ 105 w 332"/>
                  <a:gd name="T3" fmla="*/ 332 h 332"/>
                  <a:gd name="T4" fmla="*/ 0 w 332"/>
                  <a:gd name="T5" fmla="*/ 226 h 332"/>
                  <a:gd name="T6" fmla="*/ 0 w 332"/>
                  <a:gd name="T7" fmla="*/ 105 h 332"/>
                  <a:gd name="T8" fmla="*/ 105 w 332"/>
                  <a:gd name="T9" fmla="*/ 0 h 332"/>
                  <a:gd name="T10" fmla="*/ 226 w 332"/>
                  <a:gd name="T11" fmla="*/ 0 h 332"/>
                  <a:gd name="T12" fmla="*/ 332 w 332"/>
                  <a:gd name="T13" fmla="*/ 105 h 332"/>
                  <a:gd name="T14" fmla="*/ 332 w 332"/>
                  <a:gd name="T15" fmla="*/ 226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6"/>
                    </a:cubicBezTo>
                    <a:cubicBezTo>
                      <a:pt x="0" y="105"/>
                      <a:pt x="0" y="105"/>
                      <a:pt x="0" y="105"/>
                    </a:cubicBezTo>
                    <a:cubicBezTo>
                      <a:pt x="0" y="47"/>
                      <a:pt x="47" y="0"/>
                      <a:pt x="105" y="0"/>
                    </a:cubicBezTo>
                    <a:cubicBezTo>
                      <a:pt x="226" y="0"/>
                      <a:pt x="226" y="0"/>
                      <a:pt x="226" y="0"/>
                    </a:cubicBezTo>
                    <a:cubicBezTo>
                      <a:pt x="285" y="0"/>
                      <a:pt x="332" y="47"/>
                      <a:pt x="332" y="105"/>
                    </a:cubicBezTo>
                    <a:cubicBezTo>
                      <a:pt x="332" y="226"/>
                      <a:pt x="332" y="226"/>
                      <a:pt x="332" y="226"/>
                    </a:cubicBezTo>
                    <a:cubicBezTo>
                      <a:pt x="332" y="285"/>
                      <a:pt x="285" y="332"/>
                      <a:pt x="226" y="332"/>
                    </a:cubicBezTo>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4" name="îṥḷïḑè"/>
              <p:cNvSpPr/>
              <p:nvPr/>
            </p:nvSpPr>
            <p:spPr bwMode="auto">
              <a:xfrm>
                <a:off x="2368" y="2649"/>
                <a:ext cx="72" cy="71"/>
              </a:xfrm>
              <a:custGeom>
                <a:avLst/>
                <a:gdLst>
                  <a:gd name="T0" fmla="*/ 227 w 333"/>
                  <a:gd name="T1" fmla="*/ 332 h 332"/>
                  <a:gd name="T2" fmla="*/ 106 w 333"/>
                  <a:gd name="T3" fmla="*/ 332 h 332"/>
                  <a:gd name="T4" fmla="*/ 0 w 333"/>
                  <a:gd name="T5" fmla="*/ 226 h 332"/>
                  <a:gd name="T6" fmla="*/ 0 w 333"/>
                  <a:gd name="T7" fmla="*/ 105 h 332"/>
                  <a:gd name="T8" fmla="*/ 106 w 333"/>
                  <a:gd name="T9" fmla="*/ 0 h 332"/>
                  <a:gd name="T10" fmla="*/ 227 w 333"/>
                  <a:gd name="T11" fmla="*/ 0 h 332"/>
                  <a:gd name="T12" fmla="*/ 333 w 333"/>
                  <a:gd name="T13" fmla="*/ 105 h 332"/>
                  <a:gd name="T14" fmla="*/ 333 w 333"/>
                  <a:gd name="T15" fmla="*/ 226 h 332"/>
                  <a:gd name="T16" fmla="*/ 227 w 333"/>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2">
                    <a:moveTo>
                      <a:pt x="227" y="332"/>
                    </a:moveTo>
                    <a:cubicBezTo>
                      <a:pt x="106" y="332"/>
                      <a:pt x="106" y="332"/>
                      <a:pt x="106" y="332"/>
                    </a:cubicBezTo>
                    <a:cubicBezTo>
                      <a:pt x="48" y="332"/>
                      <a:pt x="0" y="285"/>
                      <a:pt x="0" y="226"/>
                    </a:cubicBezTo>
                    <a:cubicBezTo>
                      <a:pt x="0" y="105"/>
                      <a:pt x="0" y="105"/>
                      <a:pt x="0" y="105"/>
                    </a:cubicBezTo>
                    <a:cubicBezTo>
                      <a:pt x="0" y="47"/>
                      <a:pt x="48" y="0"/>
                      <a:pt x="106" y="0"/>
                    </a:cubicBezTo>
                    <a:cubicBezTo>
                      <a:pt x="227" y="0"/>
                      <a:pt x="227" y="0"/>
                      <a:pt x="227" y="0"/>
                    </a:cubicBezTo>
                    <a:cubicBezTo>
                      <a:pt x="285" y="0"/>
                      <a:pt x="333" y="47"/>
                      <a:pt x="333" y="105"/>
                    </a:cubicBezTo>
                    <a:cubicBezTo>
                      <a:pt x="333" y="226"/>
                      <a:pt x="333" y="226"/>
                      <a:pt x="333" y="226"/>
                    </a:cubicBezTo>
                    <a:cubicBezTo>
                      <a:pt x="333" y="285"/>
                      <a:pt x="285" y="332"/>
                      <a:pt x="227"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5" name="îŝḻïḋé"/>
              <p:cNvSpPr/>
              <p:nvPr/>
            </p:nvSpPr>
            <p:spPr bwMode="auto">
              <a:xfrm>
                <a:off x="2470" y="2649"/>
                <a:ext cx="71" cy="71"/>
              </a:xfrm>
              <a:custGeom>
                <a:avLst/>
                <a:gdLst>
                  <a:gd name="T0" fmla="*/ 227 w 332"/>
                  <a:gd name="T1" fmla="*/ 332 h 332"/>
                  <a:gd name="T2" fmla="*/ 106 w 332"/>
                  <a:gd name="T3" fmla="*/ 332 h 332"/>
                  <a:gd name="T4" fmla="*/ 0 w 332"/>
                  <a:gd name="T5" fmla="*/ 226 h 332"/>
                  <a:gd name="T6" fmla="*/ 0 w 332"/>
                  <a:gd name="T7" fmla="*/ 105 h 332"/>
                  <a:gd name="T8" fmla="*/ 106 w 332"/>
                  <a:gd name="T9" fmla="*/ 0 h 332"/>
                  <a:gd name="T10" fmla="*/ 227 w 332"/>
                  <a:gd name="T11" fmla="*/ 0 h 332"/>
                  <a:gd name="T12" fmla="*/ 332 w 332"/>
                  <a:gd name="T13" fmla="*/ 105 h 332"/>
                  <a:gd name="T14" fmla="*/ 332 w 332"/>
                  <a:gd name="T15" fmla="*/ 226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6" y="332"/>
                      <a:pt x="106" y="332"/>
                      <a:pt x="106" y="332"/>
                    </a:cubicBezTo>
                    <a:cubicBezTo>
                      <a:pt x="47" y="332"/>
                      <a:pt x="0" y="285"/>
                      <a:pt x="0" y="226"/>
                    </a:cubicBezTo>
                    <a:cubicBezTo>
                      <a:pt x="0" y="105"/>
                      <a:pt x="0" y="105"/>
                      <a:pt x="0" y="105"/>
                    </a:cubicBezTo>
                    <a:cubicBezTo>
                      <a:pt x="0" y="47"/>
                      <a:pt x="47" y="0"/>
                      <a:pt x="106" y="0"/>
                    </a:cubicBezTo>
                    <a:cubicBezTo>
                      <a:pt x="227" y="0"/>
                      <a:pt x="227" y="0"/>
                      <a:pt x="227" y="0"/>
                    </a:cubicBezTo>
                    <a:cubicBezTo>
                      <a:pt x="285" y="0"/>
                      <a:pt x="332" y="47"/>
                      <a:pt x="332" y="105"/>
                    </a:cubicBezTo>
                    <a:cubicBezTo>
                      <a:pt x="332" y="226"/>
                      <a:pt x="332" y="226"/>
                      <a:pt x="332" y="226"/>
                    </a:cubicBezTo>
                    <a:cubicBezTo>
                      <a:pt x="332" y="285"/>
                      <a:pt x="285" y="332"/>
                      <a:pt x="227"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6" name="iSļîdé"/>
              <p:cNvSpPr/>
              <p:nvPr/>
            </p:nvSpPr>
            <p:spPr bwMode="auto">
              <a:xfrm>
                <a:off x="2572" y="2649"/>
                <a:ext cx="71" cy="71"/>
              </a:xfrm>
              <a:custGeom>
                <a:avLst/>
                <a:gdLst>
                  <a:gd name="T0" fmla="*/ 226 w 332"/>
                  <a:gd name="T1" fmla="*/ 332 h 332"/>
                  <a:gd name="T2" fmla="*/ 105 w 332"/>
                  <a:gd name="T3" fmla="*/ 332 h 332"/>
                  <a:gd name="T4" fmla="*/ 0 w 332"/>
                  <a:gd name="T5" fmla="*/ 226 h 332"/>
                  <a:gd name="T6" fmla="*/ 0 w 332"/>
                  <a:gd name="T7" fmla="*/ 105 h 332"/>
                  <a:gd name="T8" fmla="*/ 105 w 332"/>
                  <a:gd name="T9" fmla="*/ 0 h 332"/>
                  <a:gd name="T10" fmla="*/ 226 w 332"/>
                  <a:gd name="T11" fmla="*/ 0 h 332"/>
                  <a:gd name="T12" fmla="*/ 332 w 332"/>
                  <a:gd name="T13" fmla="*/ 105 h 332"/>
                  <a:gd name="T14" fmla="*/ 332 w 332"/>
                  <a:gd name="T15" fmla="*/ 226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6"/>
                    </a:cubicBezTo>
                    <a:cubicBezTo>
                      <a:pt x="0" y="105"/>
                      <a:pt x="0" y="105"/>
                      <a:pt x="0" y="105"/>
                    </a:cubicBezTo>
                    <a:cubicBezTo>
                      <a:pt x="0" y="47"/>
                      <a:pt x="47" y="0"/>
                      <a:pt x="105" y="0"/>
                    </a:cubicBezTo>
                    <a:cubicBezTo>
                      <a:pt x="226" y="0"/>
                      <a:pt x="226" y="0"/>
                      <a:pt x="226" y="0"/>
                    </a:cubicBezTo>
                    <a:cubicBezTo>
                      <a:pt x="285" y="0"/>
                      <a:pt x="332" y="47"/>
                      <a:pt x="332" y="105"/>
                    </a:cubicBezTo>
                    <a:cubicBezTo>
                      <a:pt x="332" y="226"/>
                      <a:pt x="332" y="226"/>
                      <a:pt x="332" y="226"/>
                    </a:cubicBezTo>
                    <a:cubicBezTo>
                      <a:pt x="332" y="285"/>
                      <a:pt x="285" y="332"/>
                      <a:pt x="226"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7" name="ïṧľïdé"/>
              <p:cNvSpPr/>
              <p:nvPr/>
            </p:nvSpPr>
            <p:spPr bwMode="auto">
              <a:xfrm>
                <a:off x="2267" y="2745"/>
                <a:ext cx="71" cy="71"/>
              </a:xfrm>
              <a:custGeom>
                <a:avLst/>
                <a:gdLst>
                  <a:gd name="T0" fmla="*/ 226 w 332"/>
                  <a:gd name="T1" fmla="*/ 332 h 332"/>
                  <a:gd name="T2" fmla="*/ 105 w 332"/>
                  <a:gd name="T3" fmla="*/ 332 h 332"/>
                  <a:gd name="T4" fmla="*/ 0 w 332"/>
                  <a:gd name="T5" fmla="*/ 227 h 332"/>
                  <a:gd name="T6" fmla="*/ 0 w 332"/>
                  <a:gd name="T7" fmla="*/ 106 h 332"/>
                  <a:gd name="T8" fmla="*/ 105 w 332"/>
                  <a:gd name="T9" fmla="*/ 0 h 332"/>
                  <a:gd name="T10" fmla="*/ 226 w 332"/>
                  <a:gd name="T11" fmla="*/ 0 h 332"/>
                  <a:gd name="T12" fmla="*/ 332 w 332"/>
                  <a:gd name="T13" fmla="*/ 106 h 332"/>
                  <a:gd name="T14" fmla="*/ 332 w 332"/>
                  <a:gd name="T15" fmla="*/ 227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7"/>
                    </a:cubicBezTo>
                    <a:cubicBezTo>
                      <a:pt x="0" y="106"/>
                      <a:pt x="0" y="106"/>
                      <a:pt x="0" y="106"/>
                    </a:cubicBezTo>
                    <a:cubicBezTo>
                      <a:pt x="0" y="47"/>
                      <a:pt x="47" y="0"/>
                      <a:pt x="105" y="0"/>
                    </a:cubicBezTo>
                    <a:cubicBezTo>
                      <a:pt x="226" y="0"/>
                      <a:pt x="226" y="0"/>
                      <a:pt x="226" y="0"/>
                    </a:cubicBezTo>
                    <a:cubicBezTo>
                      <a:pt x="285" y="0"/>
                      <a:pt x="332" y="47"/>
                      <a:pt x="332" y="106"/>
                    </a:cubicBezTo>
                    <a:cubicBezTo>
                      <a:pt x="332" y="227"/>
                      <a:pt x="332" y="227"/>
                      <a:pt x="332" y="227"/>
                    </a:cubicBezTo>
                    <a:cubicBezTo>
                      <a:pt x="332" y="285"/>
                      <a:pt x="285" y="332"/>
                      <a:pt x="226" y="332"/>
                    </a:cubicBezTo>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8" name="i$ḷidé"/>
              <p:cNvSpPr/>
              <p:nvPr/>
            </p:nvSpPr>
            <p:spPr bwMode="auto">
              <a:xfrm>
                <a:off x="2368" y="2745"/>
                <a:ext cx="72" cy="71"/>
              </a:xfrm>
              <a:custGeom>
                <a:avLst/>
                <a:gdLst>
                  <a:gd name="T0" fmla="*/ 227 w 333"/>
                  <a:gd name="T1" fmla="*/ 332 h 332"/>
                  <a:gd name="T2" fmla="*/ 106 w 333"/>
                  <a:gd name="T3" fmla="*/ 332 h 332"/>
                  <a:gd name="T4" fmla="*/ 0 w 333"/>
                  <a:gd name="T5" fmla="*/ 227 h 332"/>
                  <a:gd name="T6" fmla="*/ 0 w 333"/>
                  <a:gd name="T7" fmla="*/ 106 h 332"/>
                  <a:gd name="T8" fmla="*/ 106 w 333"/>
                  <a:gd name="T9" fmla="*/ 0 h 332"/>
                  <a:gd name="T10" fmla="*/ 227 w 333"/>
                  <a:gd name="T11" fmla="*/ 0 h 332"/>
                  <a:gd name="T12" fmla="*/ 333 w 333"/>
                  <a:gd name="T13" fmla="*/ 106 h 332"/>
                  <a:gd name="T14" fmla="*/ 333 w 333"/>
                  <a:gd name="T15" fmla="*/ 227 h 332"/>
                  <a:gd name="T16" fmla="*/ 227 w 333"/>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2">
                    <a:moveTo>
                      <a:pt x="227" y="332"/>
                    </a:moveTo>
                    <a:cubicBezTo>
                      <a:pt x="106" y="332"/>
                      <a:pt x="106" y="332"/>
                      <a:pt x="106" y="332"/>
                    </a:cubicBezTo>
                    <a:cubicBezTo>
                      <a:pt x="48" y="332"/>
                      <a:pt x="0" y="285"/>
                      <a:pt x="0" y="227"/>
                    </a:cubicBezTo>
                    <a:cubicBezTo>
                      <a:pt x="0" y="106"/>
                      <a:pt x="0" y="106"/>
                      <a:pt x="0" y="106"/>
                    </a:cubicBezTo>
                    <a:cubicBezTo>
                      <a:pt x="0" y="47"/>
                      <a:pt x="48" y="0"/>
                      <a:pt x="106" y="0"/>
                    </a:cubicBezTo>
                    <a:cubicBezTo>
                      <a:pt x="227" y="0"/>
                      <a:pt x="227" y="0"/>
                      <a:pt x="227" y="0"/>
                    </a:cubicBezTo>
                    <a:cubicBezTo>
                      <a:pt x="285" y="0"/>
                      <a:pt x="333" y="47"/>
                      <a:pt x="333" y="106"/>
                    </a:cubicBezTo>
                    <a:cubicBezTo>
                      <a:pt x="333" y="227"/>
                      <a:pt x="333" y="227"/>
                      <a:pt x="333" y="227"/>
                    </a:cubicBezTo>
                    <a:cubicBezTo>
                      <a:pt x="333" y="285"/>
                      <a:pt x="285" y="332"/>
                      <a:pt x="227"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9" name="îŝlïdé"/>
              <p:cNvSpPr/>
              <p:nvPr/>
            </p:nvSpPr>
            <p:spPr bwMode="auto">
              <a:xfrm>
                <a:off x="2470" y="2745"/>
                <a:ext cx="71" cy="71"/>
              </a:xfrm>
              <a:custGeom>
                <a:avLst/>
                <a:gdLst>
                  <a:gd name="T0" fmla="*/ 227 w 332"/>
                  <a:gd name="T1" fmla="*/ 332 h 332"/>
                  <a:gd name="T2" fmla="*/ 106 w 332"/>
                  <a:gd name="T3" fmla="*/ 332 h 332"/>
                  <a:gd name="T4" fmla="*/ 0 w 332"/>
                  <a:gd name="T5" fmla="*/ 227 h 332"/>
                  <a:gd name="T6" fmla="*/ 0 w 332"/>
                  <a:gd name="T7" fmla="*/ 106 h 332"/>
                  <a:gd name="T8" fmla="*/ 106 w 332"/>
                  <a:gd name="T9" fmla="*/ 0 h 332"/>
                  <a:gd name="T10" fmla="*/ 227 w 332"/>
                  <a:gd name="T11" fmla="*/ 0 h 332"/>
                  <a:gd name="T12" fmla="*/ 332 w 332"/>
                  <a:gd name="T13" fmla="*/ 106 h 332"/>
                  <a:gd name="T14" fmla="*/ 332 w 332"/>
                  <a:gd name="T15" fmla="*/ 227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6" y="332"/>
                      <a:pt x="106" y="332"/>
                      <a:pt x="106" y="332"/>
                    </a:cubicBezTo>
                    <a:cubicBezTo>
                      <a:pt x="47" y="332"/>
                      <a:pt x="0" y="285"/>
                      <a:pt x="0" y="227"/>
                    </a:cubicBezTo>
                    <a:cubicBezTo>
                      <a:pt x="0" y="106"/>
                      <a:pt x="0" y="106"/>
                      <a:pt x="0" y="106"/>
                    </a:cubicBezTo>
                    <a:cubicBezTo>
                      <a:pt x="0" y="47"/>
                      <a:pt x="47" y="0"/>
                      <a:pt x="106" y="0"/>
                    </a:cubicBezTo>
                    <a:cubicBezTo>
                      <a:pt x="227" y="0"/>
                      <a:pt x="227" y="0"/>
                      <a:pt x="227" y="0"/>
                    </a:cubicBezTo>
                    <a:cubicBezTo>
                      <a:pt x="285" y="0"/>
                      <a:pt x="332" y="47"/>
                      <a:pt x="332" y="106"/>
                    </a:cubicBezTo>
                    <a:cubicBezTo>
                      <a:pt x="332" y="227"/>
                      <a:pt x="332" y="227"/>
                      <a:pt x="332" y="227"/>
                    </a:cubicBezTo>
                    <a:cubicBezTo>
                      <a:pt x="332" y="285"/>
                      <a:pt x="285" y="332"/>
                      <a:pt x="227"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0" name="ïšľiďe"/>
              <p:cNvSpPr/>
              <p:nvPr/>
            </p:nvSpPr>
            <p:spPr bwMode="auto">
              <a:xfrm>
                <a:off x="2572" y="2745"/>
                <a:ext cx="71" cy="71"/>
              </a:xfrm>
              <a:custGeom>
                <a:avLst/>
                <a:gdLst>
                  <a:gd name="T0" fmla="*/ 226 w 332"/>
                  <a:gd name="T1" fmla="*/ 332 h 332"/>
                  <a:gd name="T2" fmla="*/ 105 w 332"/>
                  <a:gd name="T3" fmla="*/ 332 h 332"/>
                  <a:gd name="T4" fmla="*/ 0 w 332"/>
                  <a:gd name="T5" fmla="*/ 227 h 332"/>
                  <a:gd name="T6" fmla="*/ 0 w 332"/>
                  <a:gd name="T7" fmla="*/ 106 h 332"/>
                  <a:gd name="T8" fmla="*/ 105 w 332"/>
                  <a:gd name="T9" fmla="*/ 0 h 332"/>
                  <a:gd name="T10" fmla="*/ 226 w 332"/>
                  <a:gd name="T11" fmla="*/ 0 h 332"/>
                  <a:gd name="T12" fmla="*/ 332 w 332"/>
                  <a:gd name="T13" fmla="*/ 106 h 332"/>
                  <a:gd name="T14" fmla="*/ 332 w 332"/>
                  <a:gd name="T15" fmla="*/ 227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7"/>
                    </a:cubicBezTo>
                    <a:cubicBezTo>
                      <a:pt x="0" y="106"/>
                      <a:pt x="0" y="106"/>
                      <a:pt x="0" y="106"/>
                    </a:cubicBezTo>
                    <a:cubicBezTo>
                      <a:pt x="0" y="47"/>
                      <a:pt x="47" y="0"/>
                      <a:pt x="105" y="0"/>
                    </a:cubicBezTo>
                    <a:cubicBezTo>
                      <a:pt x="226" y="0"/>
                      <a:pt x="226" y="0"/>
                      <a:pt x="226" y="0"/>
                    </a:cubicBezTo>
                    <a:cubicBezTo>
                      <a:pt x="285" y="0"/>
                      <a:pt x="332" y="47"/>
                      <a:pt x="332" y="106"/>
                    </a:cubicBezTo>
                    <a:cubicBezTo>
                      <a:pt x="332" y="227"/>
                      <a:pt x="332" y="227"/>
                      <a:pt x="332" y="227"/>
                    </a:cubicBezTo>
                    <a:cubicBezTo>
                      <a:pt x="332" y="285"/>
                      <a:pt x="285" y="332"/>
                      <a:pt x="226"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1" name="í$1ïďe"/>
              <p:cNvSpPr/>
              <p:nvPr/>
            </p:nvSpPr>
            <p:spPr bwMode="auto">
              <a:xfrm>
                <a:off x="2267" y="2841"/>
                <a:ext cx="71" cy="71"/>
              </a:xfrm>
              <a:custGeom>
                <a:avLst/>
                <a:gdLst>
                  <a:gd name="T0" fmla="*/ 226 w 332"/>
                  <a:gd name="T1" fmla="*/ 332 h 332"/>
                  <a:gd name="T2" fmla="*/ 105 w 332"/>
                  <a:gd name="T3" fmla="*/ 332 h 332"/>
                  <a:gd name="T4" fmla="*/ 0 w 332"/>
                  <a:gd name="T5" fmla="*/ 226 h 332"/>
                  <a:gd name="T6" fmla="*/ 0 w 332"/>
                  <a:gd name="T7" fmla="*/ 105 h 332"/>
                  <a:gd name="T8" fmla="*/ 105 w 332"/>
                  <a:gd name="T9" fmla="*/ 0 h 332"/>
                  <a:gd name="T10" fmla="*/ 226 w 332"/>
                  <a:gd name="T11" fmla="*/ 0 h 332"/>
                  <a:gd name="T12" fmla="*/ 332 w 332"/>
                  <a:gd name="T13" fmla="*/ 105 h 332"/>
                  <a:gd name="T14" fmla="*/ 332 w 332"/>
                  <a:gd name="T15" fmla="*/ 226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6"/>
                    </a:cubicBezTo>
                    <a:cubicBezTo>
                      <a:pt x="0" y="105"/>
                      <a:pt x="0" y="105"/>
                      <a:pt x="0" y="105"/>
                    </a:cubicBezTo>
                    <a:cubicBezTo>
                      <a:pt x="0" y="47"/>
                      <a:pt x="47" y="0"/>
                      <a:pt x="105" y="0"/>
                    </a:cubicBezTo>
                    <a:cubicBezTo>
                      <a:pt x="226" y="0"/>
                      <a:pt x="226" y="0"/>
                      <a:pt x="226" y="0"/>
                    </a:cubicBezTo>
                    <a:cubicBezTo>
                      <a:pt x="285" y="0"/>
                      <a:pt x="332" y="47"/>
                      <a:pt x="332" y="105"/>
                    </a:cubicBezTo>
                    <a:cubicBezTo>
                      <a:pt x="332" y="226"/>
                      <a:pt x="332" y="226"/>
                      <a:pt x="332" y="226"/>
                    </a:cubicBezTo>
                    <a:cubicBezTo>
                      <a:pt x="332" y="285"/>
                      <a:pt x="285" y="332"/>
                      <a:pt x="226" y="332"/>
                    </a:cubicBezTo>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2" name="î$liḋe"/>
              <p:cNvSpPr/>
              <p:nvPr/>
            </p:nvSpPr>
            <p:spPr bwMode="auto">
              <a:xfrm>
                <a:off x="2368" y="2841"/>
                <a:ext cx="72" cy="71"/>
              </a:xfrm>
              <a:custGeom>
                <a:avLst/>
                <a:gdLst>
                  <a:gd name="T0" fmla="*/ 227 w 333"/>
                  <a:gd name="T1" fmla="*/ 332 h 332"/>
                  <a:gd name="T2" fmla="*/ 106 w 333"/>
                  <a:gd name="T3" fmla="*/ 332 h 332"/>
                  <a:gd name="T4" fmla="*/ 0 w 333"/>
                  <a:gd name="T5" fmla="*/ 226 h 332"/>
                  <a:gd name="T6" fmla="*/ 0 w 333"/>
                  <a:gd name="T7" fmla="*/ 105 h 332"/>
                  <a:gd name="T8" fmla="*/ 106 w 333"/>
                  <a:gd name="T9" fmla="*/ 0 h 332"/>
                  <a:gd name="T10" fmla="*/ 227 w 333"/>
                  <a:gd name="T11" fmla="*/ 0 h 332"/>
                  <a:gd name="T12" fmla="*/ 333 w 333"/>
                  <a:gd name="T13" fmla="*/ 105 h 332"/>
                  <a:gd name="T14" fmla="*/ 333 w 333"/>
                  <a:gd name="T15" fmla="*/ 226 h 332"/>
                  <a:gd name="T16" fmla="*/ 227 w 333"/>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2">
                    <a:moveTo>
                      <a:pt x="227" y="332"/>
                    </a:moveTo>
                    <a:cubicBezTo>
                      <a:pt x="106" y="332"/>
                      <a:pt x="106" y="332"/>
                      <a:pt x="106" y="332"/>
                    </a:cubicBezTo>
                    <a:cubicBezTo>
                      <a:pt x="48" y="332"/>
                      <a:pt x="0" y="285"/>
                      <a:pt x="0" y="226"/>
                    </a:cubicBezTo>
                    <a:cubicBezTo>
                      <a:pt x="0" y="105"/>
                      <a:pt x="0" y="105"/>
                      <a:pt x="0" y="105"/>
                    </a:cubicBezTo>
                    <a:cubicBezTo>
                      <a:pt x="0" y="47"/>
                      <a:pt x="48" y="0"/>
                      <a:pt x="106" y="0"/>
                    </a:cubicBezTo>
                    <a:cubicBezTo>
                      <a:pt x="227" y="0"/>
                      <a:pt x="227" y="0"/>
                      <a:pt x="227" y="0"/>
                    </a:cubicBezTo>
                    <a:cubicBezTo>
                      <a:pt x="285" y="0"/>
                      <a:pt x="333" y="47"/>
                      <a:pt x="333" y="105"/>
                    </a:cubicBezTo>
                    <a:cubicBezTo>
                      <a:pt x="333" y="226"/>
                      <a:pt x="333" y="226"/>
                      <a:pt x="333" y="226"/>
                    </a:cubicBezTo>
                    <a:cubicBezTo>
                      <a:pt x="333" y="285"/>
                      <a:pt x="285" y="332"/>
                      <a:pt x="227"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3" name="íšļiďè"/>
              <p:cNvSpPr/>
              <p:nvPr/>
            </p:nvSpPr>
            <p:spPr bwMode="auto">
              <a:xfrm>
                <a:off x="2470" y="2841"/>
                <a:ext cx="71" cy="71"/>
              </a:xfrm>
              <a:custGeom>
                <a:avLst/>
                <a:gdLst>
                  <a:gd name="T0" fmla="*/ 227 w 332"/>
                  <a:gd name="T1" fmla="*/ 332 h 332"/>
                  <a:gd name="T2" fmla="*/ 106 w 332"/>
                  <a:gd name="T3" fmla="*/ 332 h 332"/>
                  <a:gd name="T4" fmla="*/ 0 w 332"/>
                  <a:gd name="T5" fmla="*/ 226 h 332"/>
                  <a:gd name="T6" fmla="*/ 0 w 332"/>
                  <a:gd name="T7" fmla="*/ 105 h 332"/>
                  <a:gd name="T8" fmla="*/ 106 w 332"/>
                  <a:gd name="T9" fmla="*/ 0 h 332"/>
                  <a:gd name="T10" fmla="*/ 227 w 332"/>
                  <a:gd name="T11" fmla="*/ 0 h 332"/>
                  <a:gd name="T12" fmla="*/ 332 w 332"/>
                  <a:gd name="T13" fmla="*/ 105 h 332"/>
                  <a:gd name="T14" fmla="*/ 332 w 332"/>
                  <a:gd name="T15" fmla="*/ 226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6" y="332"/>
                      <a:pt x="106" y="332"/>
                      <a:pt x="106" y="332"/>
                    </a:cubicBezTo>
                    <a:cubicBezTo>
                      <a:pt x="47" y="332"/>
                      <a:pt x="0" y="285"/>
                      <a:pt x="0" y="226"/>
                    </a:cubicBezTo>
                    <a:cubicBezTo>
                      <a:pt x="0" y="105"/>
                      <a:pt x="0" y="105"/>
                      <a:pt x="0" y="105"/>
                    </a:cubicBezTo>
                    <a:cubicBezTo>
                      <a:pt x="0" y="47"/>
                      <a:pt x="47" y="0"/>
                      <a:pt x="106" y="0"/>
                    </a:cubicBezTo>
                    <a:cubicBezTo>
                      <a:pt x="227" y="0"/>
                      <a:pt x="227" y="0"/>
                      <a:pt x="227" y="0"/>
                    </a:cubicBezTo>
                    <a:cubicBezTo>
                      <a:pt x="285" y="0"/>
                      <a:pt x="332" y="47"/>
                      <a:pt x="332" y="105"/>
                    </a:cubicBezTo>
                    <a:cubicBezTo>
                      <a:pt x="332" y="226"/>
                      <a:pt x="332" y="226"/>
                      <a:pt x="332" y="226"/>
                    </a:cubicBezTo>
                    <a:cubicBezTo>
                      <a:pt x="332" y="285"/>
                      <a:pt x="285" y="332"/>
                      <a:pt x="227"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4" name="îṣļídé"/>
              <p:cNvSpPr/>
              <p:nvPr/>
            </p:nvSpPr>
            <p:spPr bwMode="auto">
              <a:xfrm>
                <a:off x="2572" y="2841"/>
                <a:ext cx="71" cy="71"/>
              </a:xfrm>
              <a:custGeom>
                <a:avLst/>
                <a:gdLst>
                  <a:gd name="T0" fmla="*/ 226 w 332"/>
                  <a:gd name="T1" fmla="*/ 332 h 332"/>
                  <a:gd name="T2" fmla="*/ 105 w 332"/>
                  <a:gd name="T3" fmla="*/ 332 h 332"/>
                  <a:gd name="T4" fmla="*/ 0 w 332"/>
                  <a:gd name="T5" fmla="*/ 226 h 332"/>
                  <a:gd name="T6" fmla="*/ 0 w 332"/>
                  <a:gd name="T7" fmla="*/ 105 h 332"/>
                  <a:gd name="T8" fmla="*/ 105 w 332"/>
                  <a:gd name="T9" fmla="*/ 0 h 332"/>
                  <a:gd name="T10" fmla="*/ 226 w 332"/>
                  <a:gd name="T11" fmla="*/ 0 h 332"/>
                  <a:gd name="T12" fmla="*/ 332 w 332"/>
                  <a:gd name="T13" fmla="*/ 105 h 332"/>
                  <a:gd name="T14" fmla="*/ 332 w 332"/>
                  <a:gd name="T15" fmla="*/ 226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6"/>
                    </a:cubicBezTo>
                    <a:cubicBezTo>
                      <a:pt x="0" y="105"/>
                      <a:pt x="0" y="105"/>
                      <a:pt x="0" y="105"/>
                    </a:cubicBezTo>
                    <a:cubicBezTo>
                      <a:pt x="0" y="47"/>
                      <a:pt x="47" y="0"/>
                      <a:pt x="105" y="0"/>
                    </a:cubicBezTo>
                    <a:cubicBezTo>
                      <a:pt x="226" y="0"/>
                      <a:pt x="226" y="0"/>
                      <a:pt x="226" y="0"/>
                    </a:cubicBezTo>
                    <a:cubicBezTo>
                      <a:pt x="285" y="0"/>
                      <a:pt x="332" y="47"/>
                      <a:pt x="332" y="105"/>
                    </a:cubicBezTo>
                    <a:cubicBezTo>
                      <a:pt x="332" y="226"/>
                      <a:pt x="332" y="226"/>
                      <a:pt x="332" y="226"/>
                    </a:cubicBezTo>
                    <a:cubicBezTo>
                      <a:pt x="332" y="285"/>
                      <a:pt x="285" y="332"/>
                      <a:pt x="226"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5" name="íśḻïďè"/>
              <p:cNvSpPr/>
              <p:nvPr/>
            </p:nvSpPr>
            <p:spPr bwMode="auto">
              <a:xfrm>
                <a:off x="2267" y="2937"/>
                <a:ext cx="71" cy="71"/>
              </a:xfrm>
              <a:custGeom>
                <a:avLst/>
                <a:gdLst>
                  <a:gd name="T0" fmla="*/ 226 w 332"/>
                  <a:gd name="T1" fmla="*/ 332 h 332"/>
                  <a:gd name="T2" fmla="*/ 105 w 332"/>
                  <a:gd name="T3" fmla="*/ 332 h 332"/>
                  <a:gd name="T4" fmla="*/ 0 w 332"/>
                  <a:gd name="T5" fmla="*/ 227 h 332"/>
                  <a:gd name="T6" fmla="*/ 0 w 332"/>
                  <a:gd name="T7" fmla="*/ 106 h 332"/>
                  <a:gd name="T8" fmla="*/ 105 w 332"/>
                  <a:gd name="T9" fmla="*/ 0 h 332"/>
                  <a:gd name="T10" fmla="*/ 226 w 332"/>
                  <a:gd name="T11" fmla="*/ 0 h 332"/>
                  <a:gd name="T12" fmla="*/ 332 w 332"/>
                  <a:gd name="T13" fmla="*/ 106 h 332"/>
                  <a:gd name="T14" fmla="*/ 332 w 332"/>
                  <a:gd name="T15" fmla="*/ 227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7"/>
                    </a:cubicBezTo>
                    <a:cubicBezTo>
                      <a:pt x="0" y="106"/>
                      <a:pt x="0" y="106"/>
                      <a:pt x="0" y="106"/>
                    </a:cubicBezTo>
                    <a:cubicBezTo>
                      <a:pt x="0" y="47"/>
                      <a:pt x="47" y="0"/>
                      <a:pt x="105" y="0"/>
                    </a:cubicBezTo>
                    <a:cubicBezTo>
                      <a:pt x="226" y="0"/>
                      <a:pt x="226" y="0"/>
                      <a:pt x="226" y="0"/>
                    </a:cubicBezTo>
                    <a:cubicBezTo>
                      <a:pt x="285" y="0"/>
                      <a:pt x="332" y="47"/>
                      <a:pt x="332" y="106"/>
                    </a:cubicBezTo>
                    <a:cubicBezTo>
                      <a:pt x="332" y="227"/>
                      <a:pt x="332" y="227"/>
                      <a:pt x="332" y="227"/>
                    </a:cubicBezTo>
                    <a:cubicBezTo>
                      <a:pt x="332" y="285"/>
                      <a:pt x="285" y="332"/>
                      <a:pt x="226" y="332"/>
                    </a:cubicBezTo>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6" name="íšḻiḑê"/>
              <p:cNvSpPr/>
              <p:nvPr/>
            </p:nvSpPr>
            <p:spPr bwMode="auto">
              <a:xfrm>
                <a:off x="2368" y="2937"/>
                <a:ext cx="72" cy="71"/>
              </a:xfrm>
              <a:custGeom>
                <a:avLst/>
                <a:gdLst>
                  <a:gd name="T0" fmla="*/ 227 w 333"/>
                  <a:gd name="T1" fmla="*/ 332 h 332"/>
                  <a:gd name="T2" fmla="*/ 106 w 333"/>
                  <a:gd name="T3" fmla="*/ 332 h 332"/>
                  <a:gd name="T4" fmla="*/ 0 w 333"/>
                  <a:gd name="T5" fmla="*/ 227 h 332"/>
                  <a:gd name="T6" fmla="*/ 0 w 333"/>
                  <a:gd name="T7" fmla="*/ 106 h 332"/>
                  <a:gd name="T8" fmla="*/ 106 w 333"/>
                  <a:gd name="T9" fmla="*/ 0 h 332"/>
                  <a:gd name="T10" fmla="*/ 227 w 333"/>
                  <a:gd name="T11" fmla="*/ 0 h 332"/>
                  <a:gd name="T12" fmla="*/ 333 w 333"/>
                  <a:gd name="T13" fmla="*/ 106 h 332"/>
                  <a:gd name="T14" fmla="*/ 333 w 333"/>
                  <a:gd name="T15" fmla="*/ 227 h 332"/>
                  <a:gd name="T16" fmla="*/ 227 w 333"/>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2">
                    <a:moveTo>
                      <a:pt x="227" y="332"/>
                    </a:moveTo>
                    <a:cubicBezTo>
                      <a:pt x="106" y="332"/>
                      <a:pt x="106" y="332"/>
                      <a:pt x="106" y="332"/>
                    </a:cubicBezTo>
                    <a:cubicBezTo>
                      <a:pt x="48" y="332"/>
                      <a:pt x="0" y="285"/>
                      <a:pt x="0" y="227"/>
                    </a:cubicBezTo>
                    <a:cubicBezTo>
                      <a:pt x="0" y="106"/>
                      <a:pt x="0" y="106"/>
                      <a:pt x="0" y="106"/>
                    </a:cubicBezTo>
                    <a:cubicBezTo>
                      <a:pt x="0" y="47"/>
                      <a:pt x="48" y="0"/>
                      <a:pt x="106" y="0"/>
                    </a:cubicBezTo>
                    <a:cubicBezTo>
                      <a:pt x="227" y="0"/>
                      <a:pt x="227" y="0"/>
                      <a:pt x="227" y="0"/>
                    </a:cubicBezTo>
                    <a:cubicBezTo>
                      <a:pt x="285" y="0"/>
                      <a:pt x="333" y="47"/>
                      <a:pt x="333" y="106"/>
                    </a:cubicBezTo>
                    <a:cubicBezTo>
                      <a:pt x="333" y="227"/>
                      <a:pt x="333" y="227"/>
                      <a:pt x="333" y="227"/>
                    </a:cubicBezTo>
                    <a:cubicBezTo>
                      <a:pt x="333" y="285"/>
                      <a:pt x="285" y="332"/>
                      <a:pt x="227" y="332"/>
                    </a:cubicBezTo>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7" name="í$líḋê"/>
              <p:cNvSpPr/>
              <p:nvPr/>
            </p:nvSpPr>
            <p:spPr bwMode="auto">
              <a:xfrm>
                <a:off x="2470" y="2937"/>
                <a:ext cx="71" cy="71"/>
              </a:xfrm>
              <a:custGeom>
                <a:avLst/>
                <a:gdLst>
                  <a:gd name="T0" fmla="*/ 227 w 332"/>
                  <a:gd name="T1" fmla="*/ 332 h 332"/>
                  <a:gd name="T2" fmla="*/ 106 w 332"/>
                  <a:gd name="T3" fmla="*/ 332 h 332"/>
                  <a:gd name="T4" fmla="*/ 0 w 332"/>
                  <a:gd name="T5" fmla="*/ 227 h 332"/>
                  <a:gd name="T6" fmla="*/ 0 w 332"/>
                  <a:gd name="T7" fmla="*/ 106 h 332"/>
                  <a:gd name="T8" fmla="*/ 106 w 332"/>
                  <a:gd name="T9" fmla="*/ 0 h 332"/>
                  <a:gd name="T10" fmla="*/ 227 w 332"/>
                  <a:gd name="T11" fmla="*/ 0 h 332"/>
                  <a:gd name="T12" fmla="*/ 332 w 332"/>
                  <a:gd name="T13" fmla="*/ 106 h 332"/>
                  <a:gd name="T14" fmla="*/ 332 w 332"/>
                  <a:gd name="T15" fmla="*/ 227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6" y="332"/>
                      <a:pt x="106" y="332"/>
                      <a:pt x="106" y="332"/>
                    </a:cubicBezTo>
                    <a:cubicBezTo>
                      <a:pt x="47" y="332"/>
                      <a:pt x="0" y="285"/>
                      <a:pt x="0" y="227"/>
                    </a:cubicBezTo>
                    <a:cubicBezTo>
                      <a:pt x="0" y="106"/>
                      <a:pt x="0" y="106"/>
                      <a:pt x="0" y="106"/>
                    </a:cubicBezTo>
                    <a:cubicBezTo>
                      <a:pt x="0" y="47"/>
                      <a:pt x="47" y="0"/>
                      <a:pt x="106" y="0"/>
                    </a:cubicBezTo>
                    <a:cubicBezTo>
                      <a:pt x="227" y="0"/>
                      <a:pt x="227" y="0"/>
                      <a:pt x="227" y="0"/>
                    </a:cubicBezTo>
                    <a:cubicBezTo>
                      <a:pt x="285" y="0"/>
                      <a:pt x="332" y="47"/>
                      <a:pt x="332" y="106"/>
                    </a:cubicBezTo>
                    <a:cubicBezTo>
                      <a:pt x="332" y="227"/>
                      <a:pt x="332" y="227"/>
                      <a:pt x="332" y="227"/>
                    </a:cubicBezTo>
                    <a:cubicBezTo>
                      <a:pt x="332" y="285"/>
                      <a:pt x="285" y="332"/>
                      <a:pt x="227"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8" name="íṣľíḑe"/>
              <p:cNvSpPr/>
              <p:nvPr/>
            </p:nvSpPr>
            <p:spPr bwMode="auto">
              <a:xfrm>
                <a:off x="2572" y="2937"/>
                <a:ext cx="71" cy="71"/>
              </a:xfrm>
              <a:custGeom>
                <a:avLst/>
                <a:gdLst>
                  <a:gd name="T0" fmla="*/ 226 w 332"/>
                  <a:gd name="T1" fmla="*/ 332 h 332"/>
                  <a:gd name="T2" fmla="*/ 105 w 332"/>
                  <a:gd name="T3" fmla="*/ 332 h 332"/>
                  <a:gd name="T4" fmla="*/ 0 w 332"/>
                  <a:gd name="T5" fmla="*/ 227 h 332"/>
                  <a:gd name="T6" fmla="*/ 0 w 332"/>
                  <a:gd name="T7" fmla="*/ 106 h 332"/>
                  <a:gd name="T8" fmla="*/ 105 w 332"/>
                  <a:gd name="T9" fmla="*/ 0 h 332"/>
                  <a:gd name="T10" fmla="*/ 226 w 332"/>
                  <a:gd name="T11" fmla="*/ 0 h 332"/>
                  <a:gd name="T12" fmla="*/ 332 w 332"/>
                  <a:gd name="T13" fmla="*/ 106 h 332"/>
                  <a:gd name="T14" fmla="*/ 332 w 332"/>
                  <a:gd name="T15" fmla="*/ 227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7"/>
                    </a:cubicBezTo>
                    <a:cubicBezTo>
                      <a:pt x="0" y="106"/>
                      <a:pt x="0" y="106"/>
                      <a:pt x="0" y="106"/>
                    </a:cubicBezTo>
                    <a:cubicBezTo>
                      <a:pt x="0" y="47"/>
                      <a:pt x="47" y="0"/>
                      <a:pt x="105" y="0"/>
                    </a:cubicBezTo>
                    <a:cubicBezTo>
                      <a:pt x="226" y="0"/>
                      <a:pt x="226" y="0"/>
                      <a:pt x="226" y="0"/>
                    </a:cubicBezTo>
                    <a:cubicBezTo>
                      <a:pt x="285" y="0"/>
                      <a:pt x="332" y="47"/>
                      <a:pt x="332" y="106"/>
                    </a:cubicBezTo>
                    <a:cubicBezTo>
                      <a:pt x="332" y="227"/>
                      <a:pt x="332" y="227"/>
                      <a:pt x="332" y="227"/>
                    </a:cubicBezTo>
                    <a:cubicBezTo>
                      <a:pt x="332" y="285"/>
                      <a:pt x="285" y="332"/>
                      <a:pt x="226"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9" name="iṣ1iḍe"/>
              <p:cNvSpPr/>
              <p:nvPr/>
            </p:nvSpPr>
            <p:spPr bwMode="auto">
              <a:xfrm>
                <a:off x="2267" y="3033"/>
                <a:ext cx="71" cy="71"/>
              </a:xfrm>
              <a:custGeom>
                <a:avLst/>
                <a:gdLst>
                  <a:gd name="T0" fmla="*/ 226 w 332"/>
                  <a:gd name="T1" fmla="*/ 332 h 332"/>
                  <a:gd name="T2" fmla="*/ 105 w 332"/>
                  <a:gd name="T3" fmla="*/ 332 h 332"/>
                  <a:gd name="T4" fmla="*/ 0 w 332"/>
                  <a:gd name="T5" fmla="*/ 226 h 332"/>
                  <a:gd name="T6" fmla="*/ 0 w 332"/>
                  <a:gd name="T7" fmla="*/ 105 h 332"/>
                  <a:gd name="T8" fmla="*/ 105 w 332"/>
                  <a:gd name="T9" fmla="*/ 0 h 332"/>
                  <a:gd name="T10" fmla="*/ 226 w 332"/>
                  <a:gd name="T11" fmla="*/ 0 h 332"/>
                  <a:gd name="T12" fmla="*/ 332 w 332"/>
                  <a:gd name="T13" fmla="*/ 105 h 332"/>
                  <a:gd name="T14" fmla="*/ 332 w 332"/>
                  <a:gd name="T15" fmla="*/ 226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6"/>
                    </a:cubicBezTo>
                    <a:cubicBezTo>
                      <a:pt x="0" y="105"/>
                      <a:pt x="0" y="105"/>
                      <a:pt x="0" y="105"/>
                    </a:cubicBezTo>
                    <a:cubicBezTo>
                      <a:pt x="0" y="47"/>
                      <a:pt x="47" y="0"/>
                      <a:pt x="105" y="0"/>
                    </a:cubicBezTo>
                    <a:cubicBezTo>
                      <a:pt x="226" y="0"/>
                      <a:pt x="226" y="0"/>
                      <a:pt x="226" y="0"/>
                    </a:cubicBezTo>
                    <a:cubicBezTo>
                      <a:pt x="285" y="0"/>
                      <a:pt x="332" y="47"/>
                      <a:pt x="332" y="105"/>
                    </a:cubicBezTo>
                    <a:cubicBezTo>
                      <a:pt x="332" y="226"/>
                      <a:pt x="332" y="226"/>
                      <a:pt x="332" y="226"/>
                    </a:cubicBezTo>
                    <a:cubicBezTo>
                      <a:pt x="332" y="285"/>
                      <a:pt x="285" y="332"/>
                      <a:pt x="226" y="332"/>
                    </a:cubicBezTo>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0" name="îşlîḍé"/>
              <p:cNvSpPr/>
              <p:nvPr/>
            </p:nvSpPr>
            <p:spPr bwMode="auto">
              <a:xfrm>
                <a:off x="2368" y="3033"/>
                <a:ext cx="72" cy="71"/>
              </a:xfrm>
              <a:custGeom>
                <a:avLst/>
                <a:gdLst>
                  <a:gd name="T0" fmla="*/ 227 w 333"/>
                  <a:gd name="T1" fmla="*/ 332 h 332"/>
                  <a:gd name="T2" fmla="*/ 106 w 333"/>
                  <a:gd name="T3" fmla="*/ 332 h 332"/>
                  <a:gd name="T4" fmla="*/ 0 w 333"/>
                  <a:gd name="T5" fmla="*/ 226 h 332"/>
                  <a:gd name="T6" fmla="*/ 0 w 333"/>
                  <a:gd name="T7" fmla="*/ 105 h 332"/>
                  <a:gd name="T8" fmla="*/ 106 w 333"/>
                  <a:gd name="T9" fmla="*/ 0 h 332"/>
                  <a:gd name="T10" fmla="*/ 227 w 333"/>
                  <a:gd name="T11" fmla="*/ 0 h 332"/>
                  <a:gd name="T12" fmla="*/ 333 w 333"/>
                  <a:gd name="T13" fmla="*/ 105 h 332"/>
                  <a:gd name="T14" fmla="*/ 333 w 333"/>
                  <a:gd name="T15" fmla="*/ 226 h 332"/>
                  <a:gd name="T16" fmla="*/ 227 w 333"/>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2">
                    <a:moveTo>
                      <a:pt x="227" y="332"/>
                    </a:moveTo>
                    <a:cubicBezTo>
                      <a:pt x="106" y="332"/>
                      <a:pt x="106" y="332"/>
                      <a:pt x="106" y="332"/>
                    </a:cubicBezTo>
                    <a:cubicBezTo>
                      <a:pt x="48" y="332"/>
                      <a:pt x="0" y="285"/>
                      <a:pt x="0" y="226"/>
                    </a:cubicBezTo>
                    <a:cubicBezTo>
                      <a:pt x="0" y="105"/>
                      <a:pt x="0" y="105"/>
                      <a:pt x="0" y="105"/>
                    </a:cubicBezTo>
                    <a:cubicBezTo>
                      <a:pt x="0" y="47"/>
                      <a:pt x="48" y="0"/>
                      <a:pt x="106" y="0"/>
                    </a:cubicBezTo>
                    <a:cubicBezTo>
                      <a:pt x="227" y="0"/>
                      <a:pt x="227" y="0"/>
                      <a:pt x="227" y="0"/>
                    </a:cubicBezTo>
                    <a:cubicBezTo>
                      <a:pt x="285" y="0"/>
                      <a:pt x="333" y="47"/>
                      <a:pt x="333" y="105"/>
                    </a:cubicBezTo>
                    <a:cubicBezTo>
                      <a:pt x="333" y="226"/>
                      <a:pt x="333" y="226"/>
                      <a:pt x="333" y="226"/>
                    </a:cubicBezTo>
                    <a:cubicBezTo>
                      <a:pt x="333" y="285"/>
                      <a:pt x="285" y="332"/>
                      <a:pt x="227" y="332"/>
                    </a:cubicBezTo>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1" name="íṧliďè"/>
              <p:cNvSpPr/>
              <p:nvPr/>
            </p:nvSpPr>
            <p:spPr bwMode="auto">
              <a:xfrm>
                <a:off x="2470" y="3033"/>
                <a:ext cx="71" cy="71"/>
              </a:xfrm>
              <a:custGeom>
                <a:avLst/>
                <a:gdLst>
                  <a:gd name="T0" fmla="*/ 227 w 332"/>
                  <a:gd name="T1" fmla="*/ 332 h 332"/>
                  <a:gd name="T2" fmla="*/ 106 w 332"/>
                  <a:gd name="T3" fmla="*/ 332 h 332"/>
                  <a:gd name="T4" fmla="*/ 0 w 332"/>
                  <a:gd name="T5" fmla="*/ 226 h 332"/>
                  <a:gd name="T6" fmla="*/ 0 w 332"/>
                  <a:gd name="T7" fmla="*/ 105 h 332"/>
                  <a:gd name="T8" fmla="*/ 106 w 332"/>
                  <a:gd name="T9" fmla="*/ 0 h 332"/>
                  <a:gd name="T10" fmla="*/ 227 w 332"/>
                  <a:gd name="T11" fmla="*/ 0 h 332"/>
                  <a:gd name="T12" fmla="*/ 332 w 332"/>
                  <a:gd name="T13" fmla="*/ 105 h 332"/>
                  <a:gd name="T14" fmla="*/ 332 w 332"/>
                  <a:gd name="T15" fmla="*/ 226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6" y="332"/>
                      <a:pt x="106" y="332"/>
                      <a:pt x="106" y="332"/>
                    </a:cubicBezTo>
                    <a:cubicBezTo>
                      <a:pt x="47" y="332"/>
                      <a:pt x="0" y="285"/>
                      <a:pt x="0" y="226"/>
                    </a:cubicBezTo>
                    <a:cubicBezTo>
                      <a:pt x="0" y="105"/>
                      <a:pt x="0" y="105"/>
                      <a:pt x="0" y="105"/>
                    </a:cubicBezTo>
                    <a:cubicBezTo>
                      <a:pt x="0" y="47"/>
                      <a:pt x="47" y="0"/>
                      <a:pt x="106" y="0"/>
                    </a:cubicBezTo>
                    <a:cubicBezTo>
                      <a:pt x="227" y="0"/>
                      <a:pt x="227" y="0"/>
                      <a:pt x="227" y="0"/>
                    </a:cubicBezTo>
                    <a:cubicBezTo>
                      <a:pt x="285" y="0"/>
                      <a:pt x="332" y="47"/>
                      <a:pt x="332" y="105"/>
                    </a:cubicBezTo>
                    <a:cubicBezTo>
                      <a:pt x="332" y="226"/>
                      <a:pt x="332" y="226"/>
                      <a:pt x="332" y="226"/>
                    </a:cubicBezTo>
                    <a:cubicBezTo>
                      <a:pt x="332" y="285"/>
                      <a:pt x="285" y="332"/>
                      <a:pt x="227"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2" name="isľîḓé"/>
              <p:cNvSpPr/>
              <p:nvPr/>
            </p:nvSpPr>
            <p:spPr bwMode="auto">
              <a:xfrm>
                <a:off x="2572" y="3033"/>
                <a:ext cx="71" cy="71"/>
              </a:xfrm>
              <a:custGeom>
                <a:avLst/>
                <a:gdLst>
                  <a:gd name="T0" fmla="*/ 226 w 332"/>
                  <a:gd name="T1" fmla="*/ 332 h 332"/>
                  <a:gd name="T2" fmla="*/ 105 w 332"/>
                  <a:gd name="T3" fmla="*/ 332 h 332"/>
                  <a:gd name="T4" fmla="*/ 0 w 332"/>
                  <a:gd name="T5" fmla="*/ 226 h 332"/>
                  <a:gd name="T6" fmla="*/ 0 w 332"/>
                  <a:gd name="T7" fmla="*/ 105 h 332"/>
                  <a:gd name="T8" fmla="*/ 105 w 332"/>
                  <a:gd name="T9" fmla="*/ 0 h 332"/>
                  <a:gd name="T10" fmla="*/ 226 w 332"/>
                  <a:gd name="T11" fmla="*/ 0 h 332"/>
                  <a:gd name="T12" fmla="*/ 332 w 332"/>
                  <a:gd name="T13" fmla="*/ 105 h 332"/>
                  <a:gd name="T14" fmla="*/ 332 w 332"/>
                  <a:gd name="T15" fmla="*/ 226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6"/>
                    </a:cubicBezTo>
                    <a:cubicBezTo>
                      <a:pt x="0" y="105"/>
                      <a:pt x="0" y="105"/>
                      <a:pt x="0" y="105"/>
                    </a:cubicBezTo>
                    <a:cubicBezTo>
                      <a:pt x="0" y="47"/>
                      <a:pt x="47" y="0"/>
                      <a:pt x="105" y="0"/>
                    </a:cubicBezTo>
                    <a:cubicBezTo>
                      <a:pt x="226" y="0"/>
                      <a:pt x="226" y="0"/>
                      <a:pt x="226" y="0"/>
                    </a:cubicBezTo>
                    <a:cubicBezTo>
                      <a:pt x="285" y="0"/>
                      <a:pt x="332" y="47"/>
                      <a:pt x="332" y="105"/>
                    </a:cubicBezTo>
                    <a:cubicBezTo>
                      <a:pt x="332" y="226"/>
                      <a:pt x="332" y="226"/>
                      <a:pt x="332" y="226"/>
                    </a:cubicBezTo>
                    <a:cubicBezTo>
                      <a:pt x="332" y="285"/>
                      <a:pt x="285" y="332"/>
                      <a:pt x="226"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3" name="islîdè"/>
              <p:cNvSpPr/>
              <p:nvPr/>
            </p:nvSpPr>
            <p:spPr bwMode="auto">
              <a:xfrm>
                <a:off x="2267" y="3129"/>
                <a:ext cx="71" cy="71"/>
              </a:xfrm>
              <a:custGeom>
                <a:avLst/>
                <a:gdLst>
                  <a:gd name="T0" fmla="*/ 226 w 332"/>
                  <a:gd name="T1" fmla="*/ 333 h 333"/>
                  <a:gd name="T2" fmla="*/ 105 w 332"/>
                  <a:gd name="T3" fmla="*/ 333 h 333"/>
                  <a:gd name="T4" fmla="*/ 0 w 332"/>
                  <a:gd name="T5" fmla="*/ 227 h 333"/>
                  <a:gd name="T6" fmla="*/ 0 w 332"/>
                  <a:gd name="T7" fmla="*/ 106 h 333"/>
                  <a:gd name="T8" fmla="*/ 105 w 332"/>
                  <a:gd name="T9" fmla="*/ 0 h 333"/>
                  <a:gd name="T10" fmla="*/ 226 w 332"/>
                  <a:gd name="T11" fmla="*/ 0 h 333"/>
                  <a:gd name="T12" fmla="*/ 332 w 332"/>
                  <a:gd name="T13" fmla="*/ 106 h 333"/>
                  <a:gd name="T14" fmla="*/ 332 w 332"/>
                  <a:gd name="T15" fmla="*/ 227 h 333"/>
                  <a:gd name="T16" fmla="*/ 226 w 332"/>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3">
                    <a:moveTo>
                      <a:pt x="226" y="333"/>
                    </a:moveTo>
                    <a:cubicBezTo>
                      <a:pt x="105" y="333"/>
                      <a:pt x="105" y="333"/>
                      <a:pt x="105" y="333"/>
                    </a:cubicBezTo>
                    <a:cubicBezTo>
                      <a:pt x="47" y="333"/>
                      <a:pt x="0" y="285"/>
                      <a:pt x="0" y="227"/>
                    </a:cubicBezTo>
                    <a:cubicBezTo>
                      <a:pt x="0" y="106"/>
                      <a:pt x="0" y="106"/>
                      <a:pt x="0" y="106"/>
                    </a:cubicBezTo>
                    <a:cubicBezTo>
                      <a:pt x="0" y="48"/>
                      <a:pt x="47" y="0"/>
                      <a:pt x="105" y="0"/>
                    </a:cubicBezTo>
                    <a:cubicBezTo>
                      <a:pt x="226" y="0"/>
                      <a:pt x="226" y="0"/>
                      <a:pt x="226" y="0"/>
                    </a:cubicBezTo>
                    <a:cubicBezTo>
                      <a:pt x="285" y="0"/>
                      <a:pt x="332" y="48"/>
                      <a:pt x="332" y="106"/>
                    </a:cubicBezTo>
                    <a:cubicBezTo>
                      <a:pt x="332" y="227"/>
                      <a:pt x="332" y="227"/>
                      <a:pt x="332" y="227"/>
                    </a:cubicBezTo>
                    <a:cubicBezTo>
                      <a:pt x="332" y="285"/>
                      <a:pt x="285" y="333"/>
                      <a:pt x="226" y="333"/>
                    </a:cubicBezTo>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4" name="iSḷîḓè"/>
              <p:cNvSpPr/>
              <p:nvPr/>
            </p:nvSpPr>
            <p:spPr bwMode="auto">
              <a:xfrm>
                <a:off x="2368" y="3129"/>
                <a:ext cx="72" cy="71"/>
              </a:xfrm>
              <a:custGeom>
                <a:avLst/>
                <a:gdLst>
                  <a:gd name="T0" fmla="*/ 227 w 333"/>
                  <a:gd name="T1" fmla="*/ 333 h 333"/>
                  <a:gd name="T2" fmla="*/ 106 w 333"/>
                  <a:gd name="T3" fmla="*/ 333 h 333"/>
                  <a:gd name="T4" fmla="*/ 0 w 333"/>
                  <a:gd name="T5" fmla="*/ 227 h 333"/>
                  <a:gd name="T6" fmla="*/ 0 w 333"/>
                  <a:gd name="T7" fmla="*/ 106 h 333"/>
                  <a:gd name="T8" fmla="*/ 106 w 333"/>
                  <a:gd name="T9" fmla="*/ 0 h 333"/>
                  <a:gd name="T10" fmla="*/ 227 w 333"/>
                  <a:gd name="T11" fmla="*/ 0 h 333"/>
                  <a:gd name="T12" fmla="*/ 333 w 333"/>
                  <a:gd name="T13" fmla="*/ 106 h 333"/>
                  <a:gd name="T14" fmla="*/ 333 w 333"/>
                  <a:gd name="T15" fmla="*/ 227 h 333"/>
                  <a:gd name="T16" fmla="*/ 227 w 333"/>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3">
                    <a:moveTo>
                      <a:pt x="227" y="333"/>
                    </a:moveTo>
                    <a:cubicBezTo>
                      <a:pt x="106" y="333"/>
                      <a:pt x="106" y="333"/>
                      <a:pt x="106" y="333"/>
                    </a:cubicBezTo>
                    <a:cubicBezTo>
                      <a:pt x="48" y="333"/>
                      <a:pt x="0" y="285"/>
                      <a:pt x="0" y="227"/>
                    </a:cubicBezTo>
                    <a:cubicBezTo>
                      <a:pt x="0" y="106"/>
                      <a:pt x="0" y="106"/>
                      <a:pt x="0" y="106"/>
                    </a:cubicBezTo>
                    <a:cubicBezTo>
                      <a:pt x="0" y="48"/>
                      <a:pt x="48" y="0"/>
                      <a:pt x="106" y="0"/>
                    </a:cubicBezTo>
                    <a:cubicBezTo>
                      <a:pt x="227" y="0"/>
                      <a:pt x="227" y="0"/>
                      <a:pt x="227" y="0"/>
                    </a:cubicBezTo>
                    <a:cubicBezTo>
                      <a:pt x="285" y="0"/>
                      <a:pt x="333" y="48"/>
                      <a:pt x="333" y="106"/>
                    </a:cubicBezTo>
                    <a:cubicBezTo>
                      <a:pt x="333" y="227"/>
                      <a:pt x="333" y="227"/>
                      <a:pt x="333" y="227"/>
                    </a:cubicBezTo>
                    <a:cubicBezTo>
                      <a:pt x="333" y="285"/>
                      <a:pt x="285" y="333"/>
                      <a:pt x="227" y="333"/>
                    </a:cubicBezTo>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5" name="ísľîḑé"/>
              <p:cNvSpPr/>
              <p:nvPr/>
            </p:nvSpPr>
            <p:spPr bwMode="auto">
              <a:xfrm>
                <a:off x="2470" y="3129"/>
                <a:ext cx="71" cy="71"/>
              </a:xfrm>
              <a:custGeom>
                <a:avLst/>
                <a:gdLst>
                  <a:gd name="T0" fmla="*/ 227 w 332"/>
                  <a:gd name="T1" fmla="*/ 333 h 333"/>
                  <a:gd name="T2" fmla="*/ 106 w 332"/>
                  <a:gd name="T3" fmla="*/ 333 h 333"/>
                  <a:gd name="T4" fmla="*/ 0 w 332"/>
                  <a:gd name="T5" fmla="*/ 227 h 333"/>
                  <a:gd name="T6" fmla="*/ 0 w 332"/>
                  <a:gd name="T7" fmla="*/ 106 h 333"/>
                  <a:gd name="T8" fmla="*/ 106 w 332"/>
                  <a:gd name="T9" fmla="*/ 0 h 333"/>
                  <a:gd name="T10" fmla="*/ 227 w 332"/>
                  <a:gd name="T11" fmla="*/ 0 h 333"/>
                  <a:gd name="T12" fmla="*/ 332 w 332"/>
                  <a:gd name="T13" fmla="*/ 106 h 333"/>
                  <a:gd name="T14" fmla="*/ 332 w 332"/>
                  <a:gd name="T15" fmla="*/ 227 h 333"/>
                  <a:gd name="T16" fmla="*/ 227 w 332"/>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3">
                    <a:moveTo>
                      <a:pt x="227" y="333"/>
                    </a:moveTo>
                    <a:cubicBezTo>
                      <a:pt x="106" y="333"/>
                      <a:pt x="106" y="333"/>
                      <a:pt x="106" y="333"/>
                    </a:cubicBezTo>
                    <a:cubicBezTo>
                      <a:pt x="47" y="333"/>
                      <a:pt x="0" y="285"/>
                      <a:pt x="0" y="227"/>
                    </a:cubicBezTo>
                    <a:cubicBezTo>
                      <a:pt x="0" y="106"/>
                      <a:pt x="0" y="106"/>
                      <a:pt x="0" y="106"/>
                    </a:cubicBezTo>
                    <a:cubicBezTo>
                      <a:pt x="0" y="48"/>
                      <a:pt x="47" y="0"/>
                      <a:pt x="106" y="0"/>
                    </a:cubicBezTo>
                    <a:cubicBezTo>
                      <a:pt x="227" y="0"/>
                      <a:pt x="227" y="0"/>
                      <a:pt x="227" y="0"/>
                    </a:cubicBezTo>
                    <a:cubicBezTo>
                      <a:pt x="285" y="0"/>
                      <a:pt x="332" y="48"/>
                      <a:pt x="332" y="106"/>
                    </a:cubicBezTo>
                    <a:cubicBezTo>
                      <a:pt x="332" y="227"/>
                      <a:pt x="332" y="227"/>
                      <a:pt x="332" y="227"/>
                    </a:cubicBezTo>
                    <a:cubicBezTo>
                      <a:pt x="332" y="285"/>
                      <a:pt x="285" y="333"/>
                      <a:pt x="227" y="333"/>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6" name="îṧḷîdè"/>
              <p:cNvSpPr/>
              <p:nvPr/>
            </p:nvSpPr>
            <p:spPr bwMode="auto">
              <a:xfrm>
                <a:off x="2572" y="3129"/>
                <a:ext cx="71" cy="71"/>
              </a:xfrm>
              <a:custGeom>
                <a:avLst/>
                <a:gdLst>
                  <a:gd name="T0" fmla="*/ 226 w 332"/>
                  <a:gd name="T1" fmla="*/ 333 h 333"/>
                  <a:gd name="T2" fmla="*/ 105 w 332"/>
                  <a:gd name="T3" fmla="*/ 333 h 333"/>
                  <a:gd name="T4" fmla="*/ 0 w 332"/>
                  <a:gd name="T5" fmla="*/ 227 h 333"/>
                  <a:gd name="T6" fmla="*/ 0 w 332"/>
                  <a:gd name="T7" fmla="*/ 106 h 333"/>
                  <a:gd name="T8" fmla="*/ 105 w 332"/>
                  <a:gd name="T9" fmla="*/ 0 h 333"/>
                  <a:gd name="T10" fmla="*/ 226 w 332"/>
                  <a:gd name="T11" fmla="*/ 0 h 333"/>
                  <a:gd name="T12" fmla="*/ 332 w 332"/>
                  <a:gd name="T13" fmla="*/ 106 h 333"/>
                  <a:gd name="T14" fmla="*/ 332 w 332"/>
                  <a:gd name="T15" fmla="*/ 227 h 333"/>
                  <a:gd name="T16" fmla="*/ 226 w 332"/>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3">
                    <a:moveTo>
                      <a:pt x="226" y="333"/>
                    </a:moveTo>
                    <a:cubicBezTo>
                      <a:pt x="105" y="333"/>
                      <a:pt x="105" y="333"/>
                      <a:pt x="105" y="333"/>
                    </a:cubicBezTo>
                    <a:cubicBezTo>
                      <a:pt x="47" y="333"/>
                      <a:pt x="0" y="285"/>
                      <a:pt x="0" y="227"/>
                    </a:cubicBezTo>
                    <a:cubicBezTo>
                      <a:pt x="0" y="106"/>
                      <a:pt x="0" y="106"/>
                      <a:pt x="0" y="106"/>
                    </a:cubicBezTo>
                    <a:cubicBezTo>
                      <a:pt x="0" y="48"/>
                      <a:pt x="47" y="0"/>
                      <a:pt x="105" y="0"/>
                    </a:cubicBezTo>
                    <a:cubicBezTo>
                      <a:pt x="226" y="0"/>
                      <a:pt x="226" y="0"/>
                      <a:pt x="226" y="0"/>
                    </a:cubicBezTo>
                    <a:cubicBezTo>
                      <a:pt x="285" y="0"/>
                      <a:pt x="332" y="48"/>
                      <a:pt x="332" y="106"/>
                    </a:cubicBezTo>
                    <a:cubicBezTo>
                      <a:pt x="332" y="227"/>
                      <a:pt x="332" y="227"/>
                      <a:pt x="332" y="227"/>
                    </a:cubicBezTo>
                    <a:cubicBezTo>
                      <a:pt x="332" y="285"/>
                      <a:pt x="285" y="333"/>
                      <a:pt x="226" y="333"/>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7" name="îśḷiḋè"/>
              <p:cNvSpPr/>
              <p:nvPr/>
            </p:nvSpPr>
            <p:spPr bwMode="auto">
              <a:xfrm>
                <a:off x="2267" y="3225"/>
                <a:ext cx="71" cy="71"/>
              </a:xfrm>
              <a:custGeom>
                <a:avLst/>
                <a:gdLst>
                  <a:gd name="T0" fmla="*/ 226 w 332"/>
                  <a:gd name="T1" fmla="*/ 332 h 332"/>
                  <a:gd name="T2" fmla="*/ 105 w 332"/>
                  <a:gd name="T3" fmla="*/ 332 h 332"/>
                  <a:gd name="T4" fmla="*/ 0 w 332"/>
                  <a:gd name="T5" fmla="*/ 227 h 332"/>
                  <a:gd name="T6" fmla="*/ 0 w 332"/>
                  <a:gd name="T7" fmla="*/ 105 h 332"/>
                  <a:gd name="T8" fmla="*/ 105 w 332"/>
                  <a:gd name="T9" fmla="*/ 0 h 332"/>
                  <a:gd name="T10" fmla="*/ 226 w 332"/>
                  <a:gd name="T11" fmla="*/ 0 h 332"/>
                  <a:gd name="T12" fmla="*/ 332 w 332"/>
                  <a:gd name="T13" fmla="*/ 105 h 332"/>
                  <a:gd name="T14" fmla="*/ 332 w 332"/>
                  <a:gd name="T15" fmla="*/ 227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7"/>
                    </a:cubicBezTo>
                    <a:cubicBezTo>
                      <a:pt x="0" y="105"/>
                      <a:pt x="0" y="105"/>
                      <a:pt x="0" y="105"/>
                    </a:cubicBezTo>
                    <a:cubicBezTo>
                      <a:pt x="0" y="47"/>
                      <a:pt x="47" y="0"/>
                      <a:pt x="105" y="0"/>
                    </a:cubicBezTo>
                    <a:cubicBezTo>
                      <a:pt x="226" y="0"/>
                      <a:pt x="226" y="0"/>
                      <a:pt x="226" y="0"/>
                    </a:cubicBezTo>
                    <a:cubicBezTo>
                      <a:pt x="285" y="0"/>
                      <a:pt x="332" y="47"/>
                      <a:pt x="332" y="105"/>
                    </a:cubicBezTo>
                    <a:cubicBezTo>
                      <a:pt x="332" y="227"/>
                      <a:pt x="332" y="227"/>
                      <a:pt x="332" y="227"/>
                    </a:cubicBezTo>
                    <a:cubicBezTo>
                      <a:pt x="332" y="285"/>
                      <a:pt x="285" y="332"/>
                      <a:pt x="226" y="332"/>
                    </a:cubicBezTo>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8" name="ïṥḷídè"/>
              <p:cNvSpPr/>
              <p:nvPr/>
            </p:nvSpPr>
            <p:spPr bwMode="auto">
              <a:xfrm>
                <a:off x="2368" y="3225"/>
                <a:ext cx="72" cy="71"/>
              </a:xfrm>
              <a:custGeom>
                <a:avLst/>
                <a:gdLst>
                  <a:gd name="T0" fmla="*/ 227 w 333"/>
                  <a:gd name="T1" fmla="*/ 332 h 332"/>
                  <a:gd name="T2" fmla="*/ 106 w 333"/>
                  <a:gd name="T3" fmla="*/ 332 h 332"/>
                  <a:gd name="T4" fmla="*/ 0 w 333"/>
                  <a:gd name="T5" fmla="*/ 227 h 332"/>
                  <a:gd name="T6" fmla="*/ 0 w 333"/>
                  <a:gd name="T7" fmla="*/ 105 h 332"/>
                  <a:gd name="T8" fmla="*/ 106 w 333"/>
                  <a:gd name="T9" fmla="*/ 0 h 332"/>
                  <a:gd name="T10" fmla="*/ 227 w 333"/>
                  <a:gd name="T11" fmla="*/ 0 h 332"/>
                  <a:gd name="T12" fmla="*/ 333 w 333"/>
                  <a:gd name="T13" fmla="*/ 105 h 332"/>
                  <a:gd name="T14" fmla="*/ 333 w 333"/>
                  <a:gd name="T15" fmla="*/ 227 h 332"/>
                  <a:gd name="T16" fmla="*/ 227 w 333"/>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2">
                    <a:moveTo>
                      <a:pt x="227" y="332"/>
                    </a:moveTo>
                    <a:cubicBezTo>
                      <a:pt x="106" y="332"/>
                      <a:pt x="106" y="332"/>
                      <a:pt x="106" y="332"/>
                    </a:cubicBezTo>
                    <a:cubicBezTo>
                      <a:pt x="48" y="332"/>
                      <a:pt x="0" y="285"/>
                      <a:pt x="0" y="227"/>
                    </a:cubicBezTo>
                    <a:cubicBezTo>
                      <a:pt x="0" y="105"/>
                      <a:pt x="0" y="105"/>
                      <a:pt x="0" y="105"/>
                    </a:cubicBezTo>
                    <a:cubicBezTo>
                      <a:pt x="0" y="47"/>
                      <a:pt x="48" y="0"/>
                      <a:pt x="106" y="0"/>
                    </a:cubicBezTo>
                    <a:cubicBezTo>
                      <a:pt x="227" y="0"/>
                      <a:pt x="227" y="0"/>
                      <a:pt x="227" y="0"/>
                    </a:cubicBezTo>
                    <a:cubicBezTo>
                      <a:pt x="285" y="0"/>
                      <a:pt x="333" y="47"/>
                      <a:pt x="333" y="105"/>
                    </a:cubicBezTo>
                    <a:cubicBezTo>
                      <a:pt x="333" y="227"/>
                      <a:pt x="333" y="227"/>
                      <a:pt x="333" y="227"/>
                    </a:cubicBezTo>
                    <a:cubicBezTo>
                      <a:pt x="333" y="285"/>
                      <a:pt x="285" y="332"/>
                      <a:pt x="227" y="332"/>
                    </a:cubicBezTo>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9" name="ïšḻïḍè"/>
              <p:cNvSpPr/>
              <p:nvPr/>
            </p:nvSpPr>
            <p:spPr bwMode="auto">
              <a:xfrm>
                <a:off x="2470" y="3225"/>
                <a:ext cx="71" cy="71"/>
              </a:xfrm>
              <a:custGeom>
                <a:avLst/>
                <a:gdLst>
                  <a:gd name="T0" fmla="*/ 227 w 332"/>
                  <a:gd name="T1" fmla="*/ 332 h 332"/>
                  <a:gd name="T2" fmla="*/ 106 w 332"/>
                  <a:gd name="T3" fmla="*/ 332 h 332"/>
                  <a:gd name="T4" fmla="*/ 0 w 332"/>
                  <a:gd name="T5" fmla="*/ 227 h 332"/>
                  <a:gd name="T6" fmla="*/ 0 w 332"/>
                  <a:gd name="T7" fmla="*/ 105 h 332"/>
                  <a:gd name="T8" fmla="*/ 106 w 332"/>
                  <a:gd name="T9" fmla="*/ 0 h 332"/>
                  <a:gd name="T10" fmla="*/ 227 w 332"/>
                  <a:gd name="T11" fmla="*/ 0 h 332"/>
                  <a:gd name="T12" fmla="*/ 332 w 332"/>
                  <a:gd name="T13" fmla="*/ 105 h 332"/>
                  <a:gd name="T14" fmla="*/ 332 w 332"/>
                  <a:gd name="T15" fmla="*/ 227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6" y="332"/>
                      <a:pt x="106" y="332"/>
                      <a:pt x="106" y="332"/>
                    </a:cubicBezTo>
                    <a:cubicBezTo>
                      <a:pt x="47" y="332"/>
                      <a:pt x="0" y="285"/>
                      <a:pt x="0" y="227"/>
                    </a:cubicBezTo>
                    <a:cubicBezTo>
                      <a:pt x="0" y="105"/>
                      <a:pt x="0" y="105"/>
                      <a:pt x="0" y="105"/>
                    </a:cubicBezTo>
                    <a:cubicBezTo>
                      <a:pt x="0" y="47"/>
                      <a:pt x="47" y="0"/>
                      <a:pt x="106" y="0"/>
                    </a:cubicBezTo>
                    <a:cubicBezTo>
                      <a:pt x="227" y="0"/>
                      <a:pt x="227" y="0"/>
                      <a:pt x="227" y="0"/>
                    </a:cubicBezTo>
                    <a:cubicBezTo>
                      <a:pt x="285" y="0"/>
                      <a:pt x="332" y="47"/>
                      <a:pt x="332" y="105"/>
                    </a:cubicBezTo>
                    <a:cubicBezTo>
                      <a:pt x="332" y="227"/>
                      <a:pt x="332" y="227"/>
                      <a:pt x="332" y="227"/>
                    </a:cubicBezTo>
                    <a:cubicBezTo>
                      <a:pt x="332" y="285"/>
                      <a:pt x="285" y="332"/>
                      <a:pt x="227"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0" name="ïŝ1ïḓé"/>
              <p:cNvSpPr/>
              <p:nvPr/>
            </p:nvSpPr>
            <p:spPr bwMode="auto">
              <a:xfrm>
                <a:off x="2572" y="3225"/>
                <a:ext cx="71" cy="71"/>
              </a:xfrm>
              <a:custGeom>
                <a:avLst/>
                <a:gdLst>
                  <a:gd name="T0" fmla="*/ 226 w 332"/>
                  <a:gd name="T1" fmla="*/ 332 h 332"/>
                  <a:gd name="T2" fmla="*/ 105 w 332"/>
                  <a:gd name="T3" fmla="*/ 332 h 332"/>
                  <a:gd name="T4" fmla="*/ 0 w 332"/>
                  <a:gd name="T5" fmla="*/ 227 h 332"/>
                  <a:gd name="T6" fmla="*/ 0 w 332"/>
                  <a:gd name="T7" fmla="*/ 105 h 332"/>
                  <a:gd name="T8" fmla="*/ 105 w 332"/>
                  <a:gd name="T9" fmla="*/ 0 h 332"/>
                  <a:gd name="T10" fmla="*/ 226 w 332"/>
                  <a:gd name="T11" fmla="*/ 0 h 332"/>
                  <a:gd name="T12" fmla="*/ 332 w 332"/>
                  <a:gd name="T13" fmla="*/ 105 h 332"/>
                  <a:gd name="T14" fmla="*/ 332 w 332"/>
                  <a:gd name="T15" fmla="*/ 227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7"/>
                    </a:cubicBezTo>
                    <a:cubicBezTo>
                      <a:pt x="0" y="105"/>
                      <a:pt x="0" y="105"/>
                      <a:pt x="0" y="105"/>
                    </a:cubicBezTo>
                    <a:cubicBezTo>
                      <a:pt x="0" y="47"/>
                      <a:pt x="47" y="0"/>
                      <a:pt x="105" y="0"/>
                    </a:cubicBezTo>
                    <a:cubicBezTo>
                      <a:pt x="226" y="0"/>
                      <a:pt x="226" y="0"/>
                      <a:pt x="226" y="0"/>
                    </a:cubicBezTo>
                    <a:cubicBezTo>
                      <a:pt x="285" y="0"/>
                      <a:pt x="332" y="47"/>
                      <a:pt x="332" y="105"/>
                    </a:cubicBezTo>
                    <a:cubicBezTo>
                      <a:pt x="332" y="227"/>
                      <a:pt x="332" y="227"/>
                      <a:pt x="332" y="227"/>
                    </a:cubicBezTo>
                    <a:cubicBezTo>
                      <a:pt x="332" y="285"/>
                      <a:pt x="285" y="332"/>
                      <a:pt x="226"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1" name="ïśļïďê"/>
              <p:cNvSpPr/>
              <p:nvPr/>
            </p:nvSpPr>
            <p:spPr bwMode="auto">
              <a:xfrm>
                <a:off x="2267" y="3321"/>
                <a:ext cx="71" cy="71"/>
              </a:xfrm>
              <a:custGeom>
                <a:avLst/>
                <a:gdLst>
                  <a:gd name="T0" fmla="*/ 226 w 332"/>
                  <a:gd name="T1" fmla="*/ 333 h 333"/>
                  <a:gd name="T2" fmla="*/ 105 w 332"/>
                  <a:gd name="T3" fmla="*/ 333 h 333"/>
                  <a:gd name="T4" fmla="*/ 0 w 332"/>
                  <a:gd name="T5" fmla="*/ 227 h 333"/>
                  <a:gd name="T6" fmla="*/ 0 w 332"/>
                  <a:gd name="T7" fmla="*/ 106 h 333"/>
                  <a:gd name="T8" fmla="*/ 105 w 332"/>
                  <a:gd name="T9" fmla="*/ 0 h 333"/>
                  <a:gd name="T10" fmla="*/ 226 w 332"/>
                  <a:gd name="T11" fmla="*/ 0 h 333"/>
                  <a:gd name="T12" fmla="*/ 332 w 332"/>
                  <a:gd name="T13" fmla="*/ 106 h 333"/>
                  <a:gd name="T14" fmla="*/ 332 w 332"/>
                  <a:gd name="T15" fmla="*/ 227 h 333"/>
                  <a:gd name="T16" fmla="*/ 226 w 332"/>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3">
                    <a:moveTo>
                      <a:pt x="226" y="333"/>
                    </a:moveTo>
                    <a:cubicBezTo>
                      <a:pt x="105" y="333"/>
                      <a:pt x="105" y="333"/>
                      <a:pt x="105" y="333"/>
                    </a:cubicBezTo>
                    <a:cubicBezTo>
                      <a:pt x="47" y="333"/>
                      <a:pt x="0" y="285"/>
                      <a:pt x="0" y="227"/>
                    </a:cubicBezTo>
                    <a:cubicBezTo>
                      <a:pt x="0" y="106"/>
                      <a:pt x="0" y="106"/>
                      <a:pt x="0" y="106"/>
                    </a:cubicBezTo>
                    <a:cubicBezTo>
                      <a:pt x="0" y="48"/>
                      <a:pt x="47" y="0"/>
                      <a:pt x="105" y="0"/>
                    </a:cubicBezTo>
                    <a:cubicBezTo>
                      <a:pt x="226" y="0"/>
                      <a:pt x="226" y="0"/>
                      <a:pt x="226" y="0"/>
                    </a:cubicBezTo>
                    <a:cubicBezTo>
                      <a:pt x="285" y="0"/>
                      <a:pt x="332" y="48"/>
                      <a:pt x="332" y="106"/>
                    </a:cubicBezTo>
                    <a:cubicBezTo>
                      <a:pt x="332" y="227"/>
                      <a:pt x="332" y="227"/>
                      <a:pt x="332" y="227"/>
                    </a:cubicBezTo>
                    <a:cubicBezTo>
                      <a:pt x="332" y="285"/>
                      <a:pt x="285" y="333"/>
                      <a:pt x="226" y="333"/>
                    </a:cubicBezTo>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2" name="ïṩ1ïdé"/>
              <p:cNvSpPr/>
              <p:nvPr/>
            </p:nvSpPr>
            <p:spPr bwMode="auto">
              <a:xfrm>
                <a:off x="2368" y="3321"/>
                <a:ext cx="72" cy="71"/>
              </a:xfrm>
              <a:custGeom>
                <a:avLst/>
                <a:gdLst>
                  <a:gd name="T0" fmla="*/ 227 w 333"/>
                  <a:gd name="T1" fmla="*/ 333 h 333"/>
                  <a:gd name="T2" fmla="*/ 106 w 333"/>
                  <a:gd name="T3" fmla="*/ 333 h 333"/>
                  <a:gd name="T4" fmla="*/ 0 w 333"/>
                  <a:gd name="T5" fmla="*/ 227 h 333"/>
                  <a:gd name="T6" fmla="*/ 0 w 333"/>
                  <a:gd name="T7" fmla="*/ 106 h 333"/>
                  <a:gd name="T8" fmla="*/ 106 w 333"/>
                  <a:gd name="T9" fmla="*/ 0 h 333"/>
                  <a:gd name="T10" fmla="*/ 227 w 333"/>
                  <a:gd name="T11" fmla="*/ 0 h 333"/>
                  <a:gd name="T12" fmla="*/ 333 w 333"/>
                  <a:gd name="T13" fmla="*/ 106 h 333"/>
                  <a:gd name="T14" fmla="*/ 333 w 333"/>
                  <a:gd name="T15" fmla="*/ 227 h 333"/>
                  <a:gd name="T16" fmla="*/ 227 w 333"/>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3">
                    <a:moveTo>
                      <a:pt x="227" y="333"/>
                    </a:moveTo>
                    <a:cubicBezTo>
                      <a:pt x="106" y="333"/>
                      <a:pt x="106" y="333"/>
                      <a:pt x="106" y="333"/>
                    </a:cubicBezTo>
                    <a:cubicBezTo>
                      <a:pt x="48" y="333"/>
                      <a:pt x="0" y="285"/>
                      <a:pt x="0" y="227"/>
                    </a:cubicBezTo>
                    <a:cubicBezTo>
                      <a:pt x="0" y="106"/>
                      <a:pt x="0" y="106"/>
                      <a:pt x="0" y="106"/>
                    </a:cubicBezTo>
                    <a:cubicBezTo>
                      <a:pt x="0" y="48"/>
                      <a:pt x="48" y="0"/>
                      <a:pt x="106" y="0"/>
                    </a:cubicBezTo>
                    <a:cubicBezTo>
                      <a:pt x="227" y="0"/>
                      <a:pt x="227" y="0"/>
                      <a:pt x="227" y="0"/>
                    </a:cubicBezTo>
                    <a:cubicBezTo>
                      <a:pt x="285" y="0"/>
                      <a:pt x="333" y="48"/>
                      <a:pt x="333" y="106"/>
                    </a:cubicBezTo>
                    <a:cubicBezTo>
                      <a:pt x="333" y="227"/>
                      <a:pt x="333" y="227"/>
                      <a:pt x="333" y="227"/>
                    </a:cubicBezTo>
                    <a:cubicBezTo>
                      <a:pt x="333" y="285"/>
                      <a:pt x="285" y="333"/>
                      <a:pt x="227" y="333"/>
                    </a:cubicBezTo>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3" name="îsḷiḓe"/>
              <p:cNvSpPr/>
              <p:nvPr/>
            </p:nvSpPr>
            <p:spPr bwMode="auto">
              <a:xfrm>
                <a:off x="2470" y="3321"/>
                <a:ext cx="71" cy="71"/>
              </a:xfrm>
              <a:custGeom>
                <a:avLst/>
                <a:gdLst>
                  <a:gd name="T0" fmla="*/ 227 w 332"/>
                  <a:gd name="T1" fmla="*/ 333 h 333"/>
                  <a:gd name="T2" fmla="*/ 106 w 332"/>
                  <a:gd name="T3" fmla="*/ 333 h 333"/>
                  <a:gd name="T4" fmla="*/ 0 w 332"/>
                  <a:gd name="T5" fmla="*/ 227 h 333"/>
                  <a:gd name="T6" fmla="*/ 0 w 332"/>
                  <a:gd name="T7" fmla="*/ 106 h 333"/>
                  <a:gd name="T8" fmla="*/ 106 w 332"/>
                  <a:gd name="T9" fmla="*/ 0 h 333"/>
                  <a:gd name="T10" fmla="*/ 227 w 332"/>
                  <a:gd name="T11" fmla="*/ 0 h 333"/>
                  <a:gd name="T12" fmla="*/ 332 w 332"/>
                  <a:gd name="T13" fmla="*/ 106 h 333"/>
                  <a:gd name="T14" fmla="*/ 332 w 332"/>
                  <a:gd name="T15" fmla="*/ 227 h 333"/>
                  <a:gd name="T16" fmla="*/ 227 w 332"/>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3">
                    <a:moveTo>
                      <a:pt x="227" y="333"/>
                    </a:moveTo>
                    <a:cubicBezTo>
                      <a:pt x="106" y="333"/>
                      <a:pt x="106" y="333"/>
                      <a:pt x="106" y="333"/>
                    </a:cubicBezTo>
                    <a:cubicBezTo>
                      <a:pt x="47" y="333"/>
                      <a:pt x="0" y="285"/>
                      <a:pt x="0" y="227"/>
                    </a:cubicBezTo>
                    <a:cubicBezTo>
                      <a:pt x="0" y="106"/>
                      <a:pt x="0" y="106"/>
                      <a:pt x="0" y="106"/>
                    </a:cubicBezTo>
                    <a:cubicBezTo>
                      <a:pt x="0" y="48"/>
                      <a:pt x="47" y="0"/>
                      <a:pt x="106" y="0"/>
                    </a:cubicBezTo>
                    <a:cubicBezTo>
                      <a:pt x="227" y="0"/>
                      <a:pt x="227" y="0"/>
                      <a:pt x="227" y="0"/>
                    </a:cubicBezTo>
                    <a:cubicBezTo>
                      <a:pt x="285" y="0"/>
                      <a:pt x="332" y="48"/>
                      <a:pt x="332" y="106"/>
                    </a:cubicBezTo>
                    <a:cubicBezTo>
                      <a:pt x="332" y="227"/>
                      <a:pt x="332" y="227"/>
                      <a:pt x="332" y="227"/>
                    </a:cubicBezTo>
                    <a:cubicBezTo>
                      <a:pt x="332" y="285"/>
                      <a:pt x="285" y="333"/>
                      <a:pt x="227" y="333"/>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4" name="îš1iḓé"/>
              <p:cNvSpPr/>
              <p:nvPr/>
            </p:nvSpPr>
            <p:spPr bwMode="auto">
              <a:xfrm>
                <a:off x="2572" y="3321"/>
                <a:ext cx="71" cy="71"/>
              </a:xfrm>
              <a:custGeom>
                <a:avLst/>
                <a:gdLst>
                  <a:gd name="T0" fmla="*/ 226 w 332"/>
                  <a:gd name="T1" fmla="*/ 333 h 333"/>
                  <a:gd name="T2" fmla="*/ 105 w 332"/>
                  <a:gd name="T3" fmla="*/ 333 h 333"/>
                  <a:gd name="T4" fmla="*/ 0 w 332"/>
                  <a:gd name="T5" fmla="*/ 227 h 333"/>
                  <a:gd name="T6" fmla="*/ 0 w 332"/>
                  <a:gd name="T7" fmla="*/ 106 h 333"/>
                  <a:gd name="T8" fmla="*/ 105 w 332"/>
                  <a:gd name="T9" fmla="*/ 0 h 333"/>
                  <a:gd name="T10" fmla="*/ 226 w 332"/>
                  <a:gd name="T11" fmla="*/ 0 h 333"/>
                  <a:gd name="T12" fmla="*/ 332 w 332"/>
                  <a:gd name="T13" fmla="*/ 106 h 333"/>
                  <a:gd name="T14" fmla="*/ 332 w 332"/>
                  <a:gd name="T15" fmla="*/ 227 h 333"/>
                  <a:gd name="T16" fmla="*/ 226 w 332"/>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3">
                    <a:moveTo>
                      <a:pt x="226" y="333"/>
                    </a:moveTo>
                    <a:cubicBezTo>
                      <a:pt x="105" y="333"/>
                      <a:pt x="105" y="333"/>
                      <a:pt x="105" y="333"/>
                    </a:cubicBezTo>
                    <a:cubicBezTo>
                      <a:pt x="47" y="333"/>
                      <a:pt x="0" y="285"/>
                      <a:pt x="0" y="227"/>
                    </a:cubicBezTo>
                    <a:cubicBezTo>
                      <a:pt x="0" y="106"/>
                      <a:pt x="0" y="106"/>
                      <a:pt x="0" y="106"/>
                    </a:cubicBezTo>
                    <a:cubicBezTo>
                      <a:pt x="0" y="48"/>
                      <a:pt x="47" y="0"/>
                      <a:pt x="105" y="0"/>
                    </a:cubicBezTo>
                    <a:cubicBezTo>
                      <a:pt x="226" y="0"/>
                      <a:pt x="226" y="0"/>
                      <a:pt x="226" y="0"/>
                    </a:cubicBezTo>
                    <a:cubicBezTo>
                      <a:pt x="285" y="0"/>
                      <a:pt x="332" y="48"/>
                      <a:pt x="332" y="106"/>
                    </a:cubicBezTo>
                    <a:cubicBezTo>
                      <a:pt x="332" y="227"/>
                      <a:pt x="332" y="227"/>
                      <a:pt x="332" y="227"/>
                    </a:cubicBezTo>
                    <a:cubicBezTo>
                      <a:pt x="332" y="285"/>
                      <a:pt x="285" y="333"/>
                      <a:pt x="226" y="333"/>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5" name="îşľíḑè"/>
              <p:cNvSpPr/>
              <p:nvPr/>
            </p:nvSpPr>
            <p:spPr bwMode="auto">
              <a:xfrm>
                <a:off x="2267" y="3417"/>
                <a:ext cx="71" cy="71"/>
              </a:xfrm>
              <a:custGeom>
                <a:avLst/>
                <a:gdLst>
                  <a:gd name="T0" fmla="*/ 226 w 332"/>
                  <a:gd name="T1" fmla="*/ 332 h 332"/>
                  <a:gd name="T2" fmla="*/ 105 w 332"/>
                  <a:gd name="T3" fmla="*/ 332 h 332"/>
                  <a:gd name="T4" fmla="*/ 0 w 332"/>
                  <a:gd name="T5" fmla="*/ 227 h 332"/>
                  <a:gd name="T6" fmla="*/ 0 w 332"/>
                  <a:gd name="T7" fmla="*/ 105 h 332"/>
                  <a:gd name="T8" fmla="*/ 105 w 332"/>
                  <a:gd name="T9" fmla="*/ 0 h 332"/>
                  <a:gd name="T10" fmla="*/ 226 w 332"/>
                  <a:gd name="T11" fmla="*/ 0 h 332"/>
                  <a:gd name="T12" fmla="*/ 332 w 332"/>
                  <a:gd name="T13" fmla="*/ 105 h 332"/>
                  <a:gd name="T14" fmla="*/ 332 w 332"/>
                  <a:gd name="T15" fmla="*/ 227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7"/>
                    </a:cubicBezTo>
                    <a:cubicBezTo>
                      <a:pt x="0" y="105"/>
                      <a:pt x="0" y="105"/>
                      <a:pt x="0" y="105"/>
                    </a:cubicBezTo>
                    <a:cubicBezTo>
                      <a:pt x="0" y="47"/>
                      <a:pt x="47" y="0"/>
                      <a:pt x="105" y="0"/>
                    </a:cubicBezTo>
                    <a:cubicBezTo>
                      <a:pt x="226" y="0"/>
                      <a:pt x="226" y="0"/>
                      <a:pt x="226" y="0"/>
                    </a:cubicBezTo>
                    <a:cubicBezTo>
                      <a:pt x="285" y="0"/>
                      <a:pt x="332" y="47"/>
                      <a:pt x="332" y="105"/>
                    </a:cubicBezTo>
                    <a:cubicBezTo>
                      <a:pt x="332" y="227"/>
                      <a:pt x="332" y="227"/>
                      <a:pt x="332" y="227"/>
                    </a:cubicBezTo>
                    <a:cubicBezTo>
                      <a:pt x="332" y="285"/>
                      <a:pt x="285" y="332"/>
                      <a:pt x="226" y="332"/>
                    </a:cubicBezTo>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6" name="íṣļidê"/>
              <p:cNvSpPr/>
              <p:nvPr/>
            </p:nvSpPr>
            <p:spPr bwMode="auto">
              <a:xfrm>
                <a:off x="2368" y="3417"/>
                <a:ext cx="72" cy="71"/>
              </a:xfrm>
              <a:custGeom>
                <a:avLst/>
                <a:gdLst>
                  <a:gd name="T0" fmla="*/ 227 w 333"/>
                  <a:gd name="T1" fmla="*/ 332 h 332"/>
                  <a:gd name="T2" fmla="*/ 106 w 333"/>
                  <a:gd name="T3" fmla="*/ 332 h 332"/>
                  <a:gd name="T4" fmla="*/ 0 w 333"/>
                  <a:gd name="T5" fmla="*/ 227 h 332"/>
                  <a:gd name="T6" fmla="*/ 0 w 333"/>
                  <a:gd name="T7" fmla="*/ 105 h 332"/>
                  <a:gd name="T8" fmla="*/ 106 w 333"/>
                  <a:gd name="T9" fmla="*/ 0 h 332"/>
                  <a:gd name="T10" fmla="*/ 227 w 333"/>
                  <a:gd name="T11" fmla="*/ 0 h 332"/>
                  <a:gd name="T12" fmla="*/ 333 w 333"/>
                  <a:gd name="T13" fmla="*/ 105 h 332"/>
                  <a:gd name="T14" fmla="*/ 333 w 333"/>
                  <a:gd name="T15" fmla="*/ 227 h 332"/>
                  <a:gd name="T16" fmla="*/ 227 w 333"/>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2">
                    <a:moveTo>
                      <a:pt x="227" y="332"/>
                    </a:moveTo>
                    <a:cubicBezTo>
                      <a:pt x="106" y="332"/>
                      <a:pt x="106" y="332"/>
                      <a:pt x="106" y="332"/>
                    </a:cubicBezTo>
                    <a:cubicBezTo>
                      <a:pt x="48" y="332"/>
                      <a:pt x="0" y="285"/>
                      <a:pt x="0" y="227"/>
                    </a:cubicBezTo>
                    <a:cubicBezTo>
                      <a:pt x="0" y="105"/>
                      <a:pt x="0" y="105"/>
                      <a:pt x="0" y="105"/>
                    </a:cubicBezTo>
                    <a:cubicBezTo>
                      <a:pt x="0" y="47"/>
                      <a:pt x="48" y="0"/>
                      <a:pt x="106" y="0"/>
                    </a:cubicBezTo>
                    <a:cubicBezTo>
                      <a:pt x="227" y="0"/>
                      <a:pt x="227" y="0"/>
                      <a:pt x="227" y="0"/>
                    </a:cubicBezTo>
                    <a:cubicBezTo>
                      <a:pt x="285" y="0"/>
                      <a:pt x="333" y="47"/>
                      <a:pt x="333" y="105"/>
                    </a:cubicBezTo>
                    <a:cubicBezTo>
                      <a:pt x="333" y="227"/>
                      <a:pt x="333" y="227"/>
                      <a:pt x="333" y="227"/>
                    </a:cubicBezTo>
                    <a:cubicBezTo>
                      <a:pt x="333" y="285"/>
                      <a:pt x="285" y="332"/>
                      <a:pt x="227" y="332"/>
                    </a:cubicBezTo>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7" name="ïşļïḍé"/>
              <p:cNvSpPr/>
              <p:nvPr/>
            </p:nvSpPr>
            <p:spPr bwMode="auto">
              <a:xfrm>
                <a:off x="2470" y="3417"/>
                <a:ext cx="71" cy="71"/>
              </a:xfrm>
              <a:custGeom>
                <a:avLst/>
                <a:gdLst>
                  <a:gd name="T0" fmla="*/ 227 w 332"/>
                  <a:gd name="T1" fmla="*/ 332 h 332"/>
                  <a:gd name="T2" fmla="*/ 106 w 332"/>
                  <a:gd name="T3" fmla="*/ 332 h 332"/>
                  <a:gd name="T4" fmla="*/ 0 w 332"/>
                  <a:gd name="T5" fmla="*/ 227 h 332"/>
                  <a:gd name="T6" fmla="*/ 0 w 332"/>
                  <a:gd name="T7" fmla="*/ 105 h 332"/>
                  <a:gd name="T8" fmla="*/ 106 w 332"/>
                  <a:gd name="T9" fmla="*/ 0 h 332"/>
                  <a:gd name="T10" fmla="*/ 227 w 332"/>
                  <a:gd name="T11" fmla="*/ 0 h 332"/>
                  <a:gd name="T12" fmla="*/ 332 w 332"/>
                  <a:gd name="T13" fmla="*/ 105 h 332"/>
                  <a:gd name="T14" fmla="*/ 332 w 332"/>
                  <a:gd name="T15" fmla="*/ 227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6" y="332"/>
                      <a:pt x="106" y="332"/>
                      <a:pt x="106" y="332"/>
                    </a:cubicBezTo>
                    <a:cubicBezTo>
                      <a:pt x="47" y="332"/>
                      <a:pt x="0" y="285"/>
                      <a:pt x="0" y="227"/>
                    </a:cubicBezTo>
                    <a:cubicBezTo>
                      <a:pt x="0" y="105"/>
                      <a:pt x="0" y="105"/>
                      <a:pt x="0" y="105"/>
                    </a:cubicBezTo>
                    <a:cubicBezTo>
                      <a:pt x="0" y="47"/>
                      <a:pt x="47" y="0"/>
                      <a:pt x="106" y="0"/>
                    </a:cubicBezTo>
                    <a:cubicBezTo>
                      <a:pt x="227" y="0"/>
                      <a:pt x="227" y="0"/>
                      <a:pt x="227" y="0"/>
                    </a:cubicBezTo>
                    <a:cubicBezTo>
                      <a:pt x="285" y="0"/>
                      <a:pt x="332" y="47"/>
                      <a:pt x="332" y="105"/>
                    </a:cubicBezTo>
                    <a:cubicBezTo>
                      <a:pt x="332" y="227"/>
                      <a:pt x="332" y="227"/>
                      <a:pt x="332" y="227"/>
                    </a:cubicBezTo>
                    <a:cubicBezTo>
                      <a:pt x="332" y="285"/>
                      <a:pt x="285" y="332"/>
                      <a:pt x="227"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8" name="i$ḷidè"/>
              <p:cNvSpPr/>
              <p:nvPr/>
            </p:nvSpPr>
            <p:spPr bwMode="auto">
              <a:xfrm>
                <a:off x="2572" y="3417"/>
                <a:ext cx="71" cy="71"/>
              </a:xfrm>
              <a:custGeom>
                <a:avLst/>
                <a:gdLst>
                  <a:gd name="T0" fmla="*/ 226 w 332"/>
                  <a:gd name="T1" fmla="*/ 332 h 332"/>
                  <a:gd name="T2" fmla="*/ 105 w 332"/>
                  <a:gd name="T3" fmla="*/ 332 h 332"/>
                  <a:gd name="T4" fmla="*/ 0 w 332"/>
                  <a:gd name="T5" fmla="*/ 227 h 332"/>
                  <a:gd name="T6" fmla="*/ 0 w 332"/>
                  <a:gd name="T7" fmla="*/ 105 h 332"/>
                  <a:gd name="T8" fmla="*/ 105 w 332"/>
                  <a:gd name="T9" fmla="*/ 0 h 332"/>
                  <a:gd name="T10" fmla="*/ 226 w 332"/>
                  <a:gd name="T11" fmla="*/ 0 h 332"/>
                  <a:gd name="T12" fmla="*/ 332 w 332"/>
                  <a:gd name="T13" fmla="*/ 105 h 332"/>
                  <a:gd name="T14" fmla="*/ 332 w 332"/>
                  <a:gd name="T15" fmla="*/ 227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7"/>
                    </a:cubicBezTo>
                    <a:cubicBezTo>
                      <a:pt x="0" y="105"/>
                      <a:pt x="0" y="105"/>
                      <a:pt x="0" y="105"/>
                    </a:cubicBezTo>
                    <a:cubicBezTo>
                      <a:pt x="0" y="47"/>
                      <a:pt x="47" y="0"/>
                      <a:pt x="105" y="0"/>
                    </a:cubicBezTo>
                    <a:cubicBezTo>
                      <a:pt x="226" y="0"/>
                      <a:pt x="226" y="0"/>
                      <a:pt x="226" y="0"/>
                    </a:cubicBezTo>
                    <a:cubicBezTo>
                      <a:pt x="285" y="0"/>
                      <a:pt x="332" y="47"/>
                      <a:pt x="332" y="105"/>
                    </a:cubicBezTo>
                    <a:cubicBezTo>
                      <a:pt x="332" y="227"/>
                      <a:pt x="332" y="227"/>
                      <a:pt x="332" y="227"/>
                    </a:cubicBezTo>
                    <a:cubicBezTo>
                      <a:pt x="332" y="285"/>
                      <a:pt x="285" y="332"/>
                      <a:pt x="226"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9" name="îŝḻïḍê"/>
              <p:cNvSpPr/>
              <p:nvPr/>
            </p:nvSpPr>
            <p:spPr bwMode="auto">
              <a:xfrm>
                <a:off x="5067" y="2351"/>
                <a:ext cx="357" cy="1201"/>
              </a:xfrm>
              <a:custGeom>
                <a:avLst/>
                <a:gdLst>
                  <a:gd name="T0" fmla="*/ 1353 w 1670"/>
                  <a:gd name="T1" fmla="*/ 5625 h 5625"/>
                  <a:gd name="T2" fmla="*/ 317 w 1670"/>
                  <a:gd name="T3" fmla="*/ 5625 h 5625"/>
                  <a:gd name="T4" fmla="*/ 0 w 1670"/>
                  <a:gd name="T5" fmla="*/ 5308 h 5625"/>
                  <a:gd name="T6" fmla="*/ 0 w 1670"/>
                  <a:gd name="T7" fmla="*/ 316 h 5625"/>
                  <a:gd name="T8" fmla="*/ 317 w 1670"/>
                  <a:gd name="T9" fmla="*/ 0 h 5625"/>
                  <a:gd name="T10" fmla="*/ 1353 w 1670"/>
                  <a:gd name="T11" fmla="*/ 0 h 5625"/>
                  <a:gd name="T12" fmla="*/ 1670 w 1670"/>
                  <a:gd name="T13" fmla="*/ 316 h 5625"/>
                  <a:gd name="T14" fmla="*/ 1670 w 1670"/>
                  <a:gd name="T15" fmla="*/ 5308 h 5625"/>
                  <a:gd name="T16" fmla="*/ 1353 w 1670"/>
                  <a:gd name="T17" fmla="*/ 5625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0" h="5625">
                    <a:moveTo>
                      <a:pt x="1353" y="5625"/>
                    </a:moveTo>
                    <a:cubicBezTo>
                      <a:pt x="317" y="5625"/>
                      <a:pt x="317" y="5625"/>
                      <a:pt x="317" y="5625"/>
                    </a:cubicBezTo>
                    <a:cubicBezTo>
                      <a:pt x="143" y="5625"/>
                      <a:pt x="0" y="5482"/>
                      <a:pt x="0" y="5308"/>
                    </a:cubicBezTo>
                    <a:cubicBezTo>
                      <a:pt x="0" y="316"/>
                      <a:pt x="0" y="316"/>
                      <a:pt x="0" y="316"/>
                    </a:cubicBezTo>
                    <a:cubicBezTo>
                      <a:pt x="0" y="142"/>
                      <a:pt x="143" y="0"/>
                      <a:pt x="317" y="0"/>
                    </a:cubicBezTo>
                    <a:cubicBezTo>
                      <a:pt x="1353" y="0"/>
                      <a:pt x="1353" y="0"/>
                      <a:pt x="1353" y="0"/>
                    </a:cubicBezTo>
                    <a:cubicBezTo>
                      <a:pt x="1527" y="0"/>
                      <a:pt x="1670" y="142"/>
                      <a:pt x="1670" y="316"/>
                    </a:cubicBezTo>
                    <a:cubicBezTo>
                      <a:pt x="1670" y="5308"/>
                      <a:pt x="1670" y="5308"/>
                      <a:pt x="1670" y="5308"/>
                    </a:cubicBezTo>
                    <a:cubicBezTo>
                      <a:pt x="1670" y="5482"/>
                      <a:pt x="1527" y="5625"/>
                      <a:pt x="1353" y="562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0" name="îṧļïḋe"/>
              <p:cNvSpPr/>
              <p:nvPr/>
            </p:nvSpPr>
            <p:spPr bwMode="auto">
              <a:xfrm>
                <a:off x="5101" y="2414"/>
                <a:ext cx="54" cy="54"/>
              </a:xfrm>
              <a:custGeom>
                <a:avLst/>
                <a:gdLst>
                  <a:gd name="T0" fmla="*/ 150 w 256"/>
                  <a:gd name="T1" fmla="*/ 256 h 256"/>
                  <a:gd name="T2" fmla="*/ 106 w 256"/>
                  <a:gd name="T3" fmla="*/ 256 h 256"/>
                  <a:gd name="T4" fmla="*/ 0 w 256"/>
                  <a:gd name="T5" fmla="*/ 151 h 256"/>
                  <a:gd name="T6" fmla="*/ 0 w 256"/>
                  <a:gd name="T7" fmla="*/ 106 h 256"/>
                  <a:gd name="T8" fmla="*/ 106 w 256"/>
                  <a:gd name="T9" fmla="*/ 0 h 256"/>
                  <a:gd name="T10" fmla="*/ 150 w 256"/>
                  <a:gd name="T11" fmla="*/ 0 h 256"/>
                  <a:gd name="T12" fmla="*/ 256 w 256"/>
                  <a:gd name="T13" fmla="*/ 106 h 256"/>
                  <a:gd name="T14" fmla="*/ 256 w 256"/>
                  <a:gd name="T15" fmla="*/ 151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9"/>
                      <a:pt x="0" y="151"/>
                    </a:cubicBezTo>
                    <a:cubicBezTo>
                      <a:pt x="0" y="106"/>
                      <a:pt x="0" y="106"/>
                      <a:pt x="0" y="106"/>
                    </a:cubicBezTo>
                    <a:cubicBezTo>
                      <a:pt x="0" y="48"/>
                      <a:pt x="47" y="0"/>
                      <a:pt x="106" y="0"/>
                    </a:cubicBezTo>
                    <a:cubicBezTo>
                      <a:pt x="150" y="0"/>
                      <a:pt x="150" y="0"/>
                      <a:pt x="150" y="0"/>
                    </a:cubicBezTo>
                    <a:cubicBezTo>
                      <a:pt x="209" y="0"/>
                      <a:pt x="256" y="48"/>
                      <a:pt x="256" y="106"/>
                    </a:cubicBezTo>
                    <a:cubicBezTo>
                      <a:pt x="256" y="151"/>
                      <a:pt x="256" y="151"/>
                      <a:pt x="256" y="151"/>
                    </a:cubicBezTo>
                    <a:cubicBezTo>
                      <a:pt x="256" y="209"/>
                      <a:pt x="209"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1" name="îŝḷîḍè"/>
              <p:cNvSpPr/>
              <p:nvPr/>
            </p:nvSpPr>
            <p:spPr bwMode="auto">
              <a:xfrm>
                <a:off x="5179" y="2414"/>
                <a:ext cx="54" cy="54"/>
              </a:xfrm>
              <a:custGeom>
                <a:avLst/>
                <a:gdLst>
                  <a:gd name="T0" fmla="*/ 150 w 256"/>
                  <a:gd name="T1" fmla="*/ 256 h 256"/>
                  <a:gd name="T2" fmla="*/ 106 w 256"/>
                  <a:gd name="T3" fmla="*/ 256 h 256"/>
                  <a:gd name="T4" fmla="*/ 0 w 256"/>
                  <a:gd name="T5" fmla="*/ 151 h 256"/>
                  <a:gd name="T6" fmla="*/ 0 w 256"/>
                  <a:gd name="T7" fmla="*/ 106 h 256"/>
                  <a:gd name="T8" fmla="*/ 106 w 256"/>
                  <a:gd name="T9" fmla="*/ 0 h 256"/>
                  <a:gd name="T10" fmla="*/ 150 w 256"/>
                  <a:gd name="T11" fmla="*/ 0 h 256"/>
                  <a:gd name="T12" fmla="*/ 256 w 256"/>
                  <a:gd name="T13" fmla="*/ 106 h 256"/>
                  <a:gd name="T14" fmla="*/ 256 w 256"/>
                  <a:gd name="T15" fmla="*/ 151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9"/>
                      <a:pt x="0" y="151"/>
                    </a:cubicBezTo>
                    <a:cubicBezTo>
                      <a:pt x="0" y="106"/>
                      <a:pt x="0" y="106"/>
                      <a:pt x="0" y="106"/>
                    </a:cubicBezTo>
                    <a:cubicBezTo>
                      <a:pt x="0" y="48"/>
                      <a:pt x="47" y="0"/>
                      <a:pt x="106" y="0"/>
                    </a:cubicBezTo>
                    <a:cubicBezTo>
                      <a:pt x="150" y="0"/>
                      <a:pt x="150" y="0"/>
                      <a:pt x="150" y="0"/>
                    </a:cubicBezTo>
                    <a:cubicBezTo>
                      <a:pt x="208" y="0"/>
                      <a:pt x="256" y="48"/>
                      <a:pt x="256" y="106"/>
                    </a:cubicBezTo>
                    <a:cubicBezTo>
                      <a:pt x="256" y="151"/>
                      <a:pt x="256" y="151"/>
                      <a:pt x="256" y="151"/>
                    </a:cubicBezTo>
                    <a:cubicBezTo>
                      <a:pt x="256"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2" name="iṥḻïḍê"/>
              <p:cNvSpPr/>
              <p:nvPr/>
            </p:nvSpPr>
            <p:spPr bwMode="auto">
              <a:xfrm>
                <a:off x="5257" y="2414"/>
                <a:ext cx="55" cy="54"/>
              </a:xfrm>
              <a:custGeom>
                <a:avLst/>
                <a:gdLst>
                  <a:gd name="T0" fmla="*/ 150 w 256"/>
                  <a:gd name="T1" fmla="*/ 256 h 256"/>
                  <a:gd name="T2" fmla="*/ 106 w 256"/>
                  <a:gd name="T3" fmla="*/ 256 h 256"/>
                  <a:gd name="T4" fmla="*/ 0 w 256"/>
                  <a:gd name="T5" fmla="*/ 151 h 256"/>
                  <a:gd name="T6" fmla="*/ 0 w 256"/>
                  <a:gd name="T7" fmla="*/ 106 h 256"/>
                  <a:gd name="T8" fmla="*/ 106 w 256"/>
                  <a:gd name="T9" fmla="*/ 0 h 256"/>
                  <a:gd name="T10" fmla="*/ 150 w 256"/>
                  <a:gd name="T11" fmla="*/ 0 h 256"/>
                  <a:gd name="T12" fmla="*/ 256 w 256"/>
                  <a:gd name="T13" fmla="*/ 106 h 256"/>
                  <a:gd name="T14" fmla="*/ 256 w 256"/>
                  <a:gd name="T15" fmla="*/ 151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9"/>
                      <a:pt x="0" y="151"/>
                    </a:cubicBezTo>
                    <a:cubicBezTo>
                      <a:pt x="0" y="106"/>
                      <a:pt x="0" y="106"/>
                      <a:pt x="0" y="106"/>
                    </a:cubicBezTo>
                    <a:cubicBezTo>
                      <a:pt x="0" y="48"/>
                      <a:pt x="47" y="0"/>
                      <a:pt x="106" y="0"/>
                    </a:cubicBezTo>
                    <a:cubicBezTo>
                      <a:pt x="150" y="0"/>
                      <a:pt x="150" y="0"/>
                      <a:pt x="150" y="0"/>
                    </a:cubicBezTo>
                    <a:cubicBezTo>
                      <a:pt x="208" y="0"/>
                      <a:pt x="256" y="48"/>
                      <a:pt x="256" y="106"/>
                    </a:cubicBezTo>
                    <a:cubicBezTo>
                      <a:pt x="256" y="151"/>
                      <a:pt x="256" y="151"/>
                      <a:pt x="256" y="151"/>
                    </a:cubicBezTo>
                    <a:cubicBezTo>
                      <a:pt x="256"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3" name="îŝľíďé"/>
              <p:cNvSpPr/>
              <p:nvPr/>
            </p:nvSpPr>
            <p:spPr bwMode="auto">
              <a:xfrm>
                <a:off x="5335" y="2414"/>
                <a:ext cx="55" cy="54"/>
              </a:xfrm>
              <a:custGeom>
                <a:avLst/>
                <a:gdLst>
                  <a:gd name="T0" fmla="*/ 150 w 256"/>
                  <a:gd name="T1" fmla="*/ 256 h 256"/>
                  <a:gd name="T2" fmla="*/ 106 w 256"/>
                  <a:gd name="T3" fmla="*/ 256 h 256"/>
                  <a:gd name="T4" fmla="*/ 0 w 256"/>
                  <a:gd name="T5" fmla="*/ 151 h 256"/>
                  <a:gd name="T6" fmla="*/ 0 w 256"/>
                  <a:gd name="T7" fmla="*/ 106 h 256"/>
                  <a:gd name="T8" fmla="*/ 106 w 256"/>
                  <a:gd name="T9" fmla="*/ 0 h 256"/>
                  <a:gd name="T10" fmla="*/ 150 w 256"/>
                  <a:gd name="T11" fmla="*/ 0 h 256"/>
                  <a:gd name="T12" fmla="*/ 256 w 256"/>
                  <a:gd name="T13" fmla="*/ 106 h 256"/>
                  <a:gd name="T14" fmla="*/ 256 w 256"/>
                  <a:gd name="T15" fmla="*/ 151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9"/>
                      <a:pt x="0" y="151"/>
                    </a:cubicBezTo>
                    <a:cubicBezTo>
                      <a:pt x="0" y="106"/>
                      <a:pt x="0" y="106"/>
                      <a:pt x="0" y="106"/>
                    </a:cubicBezTo>
                    <a:cubicBezTo>
                      <a:pt x="0" y="48"/>
                      <a:pt x="47" y="0"/>
                      <a:pt x="106" y="0"/>
                    </a:cubicBezTo>
                    <a:cubicBezTo>
                      <a:pt x="150" y="0"/>
                      <a:pt x="150" y="0"/>
                      <a:pt x="150" y="0"/>
                    </a:cubicBezTo>
                    <a:cubicBezTo>
                      <a:pt x="208" y="0"/>
                      <a:pt x="256" y="48"/>
                      <a:pt x="256" y="106"/>
                    </a:cubicBezTo>
                    <a:cubicBezTo>
                      <a:pt x="256" y="151"/>
                      <a:pt x="256" y="151"/>
                      <a:pt x="256" y="151"/>
                    </a:cubicBezTo>
                    <a:cubicBezTo>
                      <a:pt x="256"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4" name="ïṩḷiḑê"/>
              <p:cNvSpPr/>
              <p:nvPr/>
            </p:nvSpPr>
            <p:spPr bwMode="auto">
              <a:xfrm>
                <a:off x="5101" y="2488"/>
                <a:ext cx="54" cy="54"/>
              </a:xfrm>
              <a:custGeom>
                <a:avLst/>
                <a:gdLst>
                  <a:gd name="T0" fmla="*/ 150 w 256"/>
                  <a:gd name="T1" fmla="*/ 256 h 256"/>
                  <a:gd name="T2" fmla="*/ 106 w 256"/>
                  <a:gd name="T3" fmla="*/ 256 h 256"/>
                  <a:gd name="T4" fmla="*/ 0 w 256"/>
                  <a:gd name="T5" fmla="*/ 151 h 256"/>
                  <a:gd name="T6" fmla="*/ 0 w 256"/>
                  <a:gd name="T7" fmla="*/ 106 h 256"/>
                  <a:gd name="T8" fmla="*/ 106 w 256"/>
                  <a:gd name="T9" fmla="*/ 0 h 256"/>
                  <a:gd name="T10" fmla="*/ 150 w 256"/>
                  <a:gd name="T11" fmla="*/ 0 h 256"/>
                  <a:gd name="T12" fmla="*/ 256 w 256"/>
                  <a:gd name="T13" fmla="*/ 106 h 256"/>
                  <a:gd name="T14" fmla="*/ 256 w 256"/>
                  <a:gd name="T15" fmla="*/ 151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9"/>
                      <a:pt x="0" y="151"/>
                    </a:cubicBezTo>
                    <a:cubicBezTo>
                      <a:pt x="0" y="106"/>
                      <a:pt x="0" y="106"/>
                      <a:pt x="0" y="106"/>
                    </a:cubicBezTo>
                    <a:cubicBezTo>
                      <a:pt x="0" y="48"/>
                      <a:pt x="47" y="0"/>
                      <a:pt x="106" y="0"/>
                    </a:cubicBezTo>
                    <a:cubicBezTo>
                      <a:pt x="150" y="0"/>
                      <a:pt x="150" y="0"/>
                      <a:pt x="150" y="0"/>
                    </a:cubicBezTo>
                    <a:cubicBezTo>
                      <a:pt x="209" y="0"/>
                      <a:pt x="256" y="48"/>
                      <a:pt x="256" y="106"/>
                    </a:cubicBezTo>
                    <a:cubicBezTo>
                      <a:pt x="256" y="151"/>
                      <a:pt x="256" y="151"/>
                      <a:pt x="256" y="151"/>
                    </a:cubicBezTo>
                    <a:cubicBezTo>
                      <a:pt x="256" y="209"/>
                      <a:pt x="209"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5" name="íṩlîḍè"/>
              <p:cNvSpPr/>
              <p:nvPr/>
            </p:nvSpPr>
            <p:spPr bwMode="auto">
              <a:xfrm>
                <a:off x="5179" y="2488"/>
                <a:ext cx="54" cy="54"/>
              </a:xfrm>
              <a:custGeom>
                <a:avLst/>
                <a:gdLst>
                  <a:gd name="T0" fmla="*/ 150 w 256"/>
                  <a:gd name="T1" fmla="*/ 256 h 256"/>
                  <a:gd name="T2" fmla="*/ 106 w 256"/>
                  <a:gd name="T3" fmla="*/ 256 h 256"/>
                  <a:gd name="T4" fmla="*/ 0 w 256"/>
                  <a:gd name="T5" fmla="*/ 151 h 256"/>
                  <a:gd name="T6" fmla="*/ 0 w 256"/>
                  <a:gd name="T7" fmla="*/ 106 h 256"/>
                  <a:gd name="T8" fmla="*/ 106 w 256"/>
                  <a:gd name="T9" fmla="*/ 0 h 256"/>
                  <a:gd name="T10" fmla="*/ 150 w 256"/>
                  <a:gd name="T11" fmla="*/ 0 h 256"/>
                  <a:gd name="T12" fmla="*/ 256 w 256"/>
                  <a:gd name="T13" fmla="*/ 106 h 256"/>
                  <a:gd name="T14" fmla="*/ 256 w 256"/>
                  <a:gd name="T15" fmla="*/ 151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9"/>
                      <a:pt x="0" y="151"/>
                    </a:cubicBezTo>
                    <a:cubicBezTo>
                      <a:pt x="0" y="106"/>
                      <a:pt x="0" y="106"/>
                      <a:pt x="0" y="106"/>
                    </a:cubicBezTo>
                    <a:cubicBezTo>
                      <a:pt x="0" y="48"/>
                      <a:pt x="47" y="0"/>
                      <a:pt x="106" y="0"/>
                    </a:cubicBezTo>
                    <a:cubicBezTo>
                      <a:pt x="150" y="0"/>
                      <a:pt x="150" y="0"/>
                      <a:pt x="150" y="0"/>
                    </a:cubicBezTo>
                    <a:cubicBezTo>
                      <a:pt x="208" y="0"/>
                      <a:pt x="256" y="48"/>
                      <a:pt x="256" y="106"/>
                    </a:cubicBezTo>
                    <a:cubicBezTo>
                      <a:pt x="256" y="151"/>
                      <a:pt x="256" y="151"/>
                      <a:pt x="256" y="151"/>
                    </a:cubicBezTo>
                    <a:cubicBezTo>
                      <a:pt x="256"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6" name="íşḷíḋê"/>
              <p:cNvSpPr/>
              <p:nvPr/>
            </p:nvSpPr>
            <p:spPr bwMode="auto">
              <a:xfrm>
                <a:off x="5257" y="2488"/>
                <a:ext cx="55" cy="54"/>
              </a:xfrm>
              <a:custGeom>
                <a:avLst/>
                <a:gdLst>
                  <a:gd name="T0" fmla="*/ 150 w 256"/>
                  <a:gd name="T1" fmla="*/ 256 h 256"/>
                  <a:gd name="T2" fmla="*/ 106 w 256"/>
                  <a:gd name="T3" fmla="*/ 256 h 256"/>
                  <a:gd name="T4" fmla="*/ 0 w 256"/>
                  <a:gd name="T5" fmla="*/ 151 h 256"/>
                  <a:gd name="T6" fmla="*/ 0 w 256"/>
                  <a:gd name="T7" fmla="*/ 106 h 256"/>
                  <a:gd name="T8" fmla="*/ 106 w 256"/>
                  <a:gd name="T9" fmla="*/ 0 h 256"/>
                  <a:gd name="T10" fmla="*/ 150 w 256"/>
                  <a:gd name="T11" fmla="*/ 0 h 256"/>
                  <a:gd name="T12" fmla="*/ 256 w 256"/>
                  <a:gd name="T13" fmla="*/ 106 h 256"/>
                  <a:gd name="T14" fmla="*/ 256 w 256"/>
                  <a:gd name="T15" fmla="*/ 151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9"/>
                      <a:pt x="0" y="151"/>
                    </a:cubicBezTo>
                    <a:cubicBezTo>
                      <a:pt x="0" y="106"/>
                      <a:pt x="0" y="106"/>
                      <a:pt x="0" y="106"/>
                    </a:cubicBezTo>
                    <a:cubicBezTo>
                      <a:pt x="0" y="48"/>
                      <a:pt x="47" y="0"/>
                      <a:pt x="106" y="0"/>
                    </a:cubicBezTo>
                    <a:cubicBezTo>
                      <a:pt x="150" y="0"/>
                      <a:pt x="150" y="0"/>
                      <a:pt x="150" y="0"/>
                    </a:cubicBezTo>
                    <a:cubicBezTo>
                      <a:pt x="208" y="0"/>
                      <a:pt x="256" y="48"/>
                      <a:pt x="256" y="106"/>
                    </a:cubicBezTo>
                    <a:cubicBezTo>
                      <a:pt x="256" y="151"/>
                      <a:pt x="256" y="151"/>
                      <a:pt x="256" y="151"/>
                    </a:cubicBezTo>
                    <a:cubicBezTo>
                      <a:pt x="256"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7" name="ïṩḷíďé"/>
              <p:cNvSpPr/>
              <p:nvPr/>
            </p:nvSpPr>
            <p:spPr bwMode="auto">
              <a:xfrm>
                <a:off x="5335" y="2488"/>
                <a:ext cx="55" cy="54"/>
              </a:xfrm>
              <a:custGeom>
                <a:avLst/>
                <a:gdLst>
                  <a:gd name="T0" fmla="*/ 150 w 256"/>
                  <a:gd name="T1" fmla="*/ 256 h 256"/>
                  <a:gd name="T2" fmla="*/ 106 w 256"/>
                  <a:gd name="T3" fmla="*/ 256 h 256"/>
                  <a:gd name="T4" fmla="*/ 0 w 256"/>
                  <a:gd name="T5" fmla="*/ 151 h 256"/>
                  <a:gd name="T6" fmla="*/ 0 w 256"/>
                  <a:gd name="T7" fmla="*/ 106 h 256"/>
                  <a:gd name="T8" fmla="*/ 106 w 256"/>
                  <a:gd name="T9" fmla="*/ 0 h 256"/>
                  <a:gd name="T10" fmla="*/ 150 w 256"/>
                  <a:gd name="T11" fmla="*/ 0 h 256"/>
                  <a:gd name="T12" fmla="*/ 256 w 256"/>
                  <a:gd name="T13" fmla="*/ 106 h 256"/>
                  <a:gd name="T14" fmla="*/ 256 w 256"/>
                  <a:gd name="T15" fmla="*/ 151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9"/>
                      <a:pt x="0" y="151"/>
                    </a:cubicBezTo>
                    <a:cubicBezTo>
                      <a:pt x="0" y="106"/>
                      <a:pt x="0" y="106"/>
                      <a:pt x="0" y="106"/>
                    </a:cubicBezTo>
                    <a:cubicBezTo>
                      <a:pt x="0" y="48"/>
                      <a:pt x="47" y="0"/>
                      <a:pt x="106" y="0"/>
                    </a:cubicBezTo>
                    <a:cubicBezTo>
                      <a:pt x="150" y="0"/>
                      <a:pt x="150" y="0"/>
                      <a:pt x="150" y="0"/>
                    </a:cubicBezTo>
                    <a:cubicBezTo>
                      <a:pt x="208" y="0"/>
                      <a:pt x="256" y="48"/>
                      <a:pt x="256" y="106"/>
                    </a:cubicBezTo>
                    <a:cubicBezTo>
                      <a:pt x="256" y="151"/>
                      <a:pt x="256" y="151"/>
                      <a:pt x="256" y="151"/>
                    </a:cubicBezTo>
                    <a:cubicBezTo>
                      <a:pt x="256"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8" name="íšľiḋé"/>
              <p:cNvSpPr/>
              <p:nvPr/>
            </p:nvSpPr>
            <p:spPr bwMode="auto">
              <a:xfrm>
                <a:off x="5101" y="2561"/>
                <a:ext cx="54" cy="55"/>
              </a:xfrm>
              <a:custGeom>
                <a:avLst/>
                <a:gdLst>
                  <a:gd name="T0" fmla="*/ 150 w 256"/>
                  <a:gd name="T1" fmla="*/ 256 h 256"/>
                  <a:gd name="T2" fmla="*/ 106 w 256"/>
                  <a:gd name="T3" fmla="*/ 256 h 256"/>
                  <a:gd name="T4" fmla="*/ 0 w 256"/>
                  <a:gd name="T5" fmla="*/ 150 h 256"/>
                  <a:gd name="T6" fmla="*/ 0 w 256"/>
                  <a:gd name="T7" fmla="*/ 106 h 256"/>
                  <a:gd name="T8" fmla="*/ 106 w 256"/>
                  <a:gd name="T9" fmla="*/ 0 h 256"/>
                  <a:gd name="T10" fmla="*/ 150 w 256"/>
                  <a:gd name="T11" fmla="*/ 0 h 256"/>
                  <a:gd name="T12" fmla="*/ 256 w 256"/>
                  <a:gd name="T13" fmla="*/ 106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9"/>
                      <a:pt x="0" y="150"/>
                    </a:cubicBezTo>
                    <a:cubicBezTo>
                      <a:pt x="0" y="106"/>
                      <a:pt x="0" y="106"/>
                      <a:pt x="0" y="106"/>
                    </a:cubicBezTo>
                    <a:cubicBezTo>
                      <a:pt x="0" y="48"/>
                      <a:pt x="47" y="0"/>
                      <a:pt x="106" y="0"/>
                    </a:cubicBezTo>
                    <a:cubicBezTo>
                      <a:pt x="150" y="0"/>
                      <a:pt x="150" y="0"/>
                      <a:pt x="150" y="0"/>
                    </a:cubicBezTo>
                    <a:cubicBezTo>
                      <a:pt x="209" y="0"/>
                      <a:pt x="256" y="48"/>
                      <a:pt x="256" y="106"/>
                    </a:cubicBezTo>
                    <a:cubicBezTo>
                      <a:pt x="256" y="150"/>
                      <a:pt x="256" y="150"/>
                      <a:pt x="256" y="150"/>
                    </a:cubicBezTo>
                    <a:cubicBezTo>
                      <a:pt x="256" y="209"/>
                      <a:pt x="209"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9" name="í$ḷiďê"/>
              <p:cNvSpPr/>
              <p:nvPr/>
            </p:nvSpPr>
            <p:spPr bwMode="auto">
              <a:xfrm>
                <a:off x="5179" y="2561"/>
                <a:ext cx="54" cy="55"/>
              </a:xfrm>
              <a:custGeom>
                <a:avLst/>
                <a:gdLst>
                  <a:gd name="T0" fmla="*/ 150 w 256"/>
                  <a:gd name="T1" fmla="*/ 256 h 256"/>
                  <a:gd name="T2" fmla="*/ 106 w 256"/>
                  <a:gd name="T3" fmla="*/ 256 h 256"/>
                  <a:gd name="T4" fmla="*/ 0 w 256"/>
                  <a:gd name="T5" fmla="*/ 150 h 256"/>
                  <a:gd name="T6" fmla="*/ 0 w 256"/>
                  <a:gd name="T7" fmla="*/ 106 h 256"/>
                  <a:gd name="T8" fmla="*/ 106 w 256"/>
                  <a:gd name="T9" fmla="*/ 0 h 256"/>
                  <a:gd name="T10" fmla="*/ 150 w 256"/>
                  <a:gd name="T11" fmla="*/ 0 h 256"/>
                  <a:gd name="T12" fmla="*/ 256 w 256"/>
                  <a:gd name="T13" fmla="*/ 106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9"/>
                      <a:pt x="0" y="150"/>
                    </a:cubicBezTo>
                    <a:cubicBezTo>
                      <a:pt x="0" y="106"/>
                      <a:pt x="0" y="106"/>
                      <a:pt x="0" y="106"/>
                    </a:cubicBezTo>
                    <a:cubicBezTo>
                      <a:pt x="0" y="48"/>
                      <a:pt x="47" y="0"/>
                      <a:pt x="106" y="0"/>
                    </a:cubicBezTo>
                    <a:cubicBezTo>
                      <a:pt x="150" y="0"/>
                      <a:pt x="150" y="0"/>
                      <a:pt x="150" y="0"/>
                    </a:cubicBezTo>
                    <a:cubicBezTo>
                      <a:pt x="208" y="0"/>
                      <a:pt x="256" y="48"/>
                      <a:pt x="256" y="106"/>
                    </a:cubicBezTo>
                    <a:cubicBezTo>
                      <a:pt x="256" y="150"/>
                      <a:pt x="256" y="150"/>
                      <a:pt x="256" y="150"/>
                    </a:cubicBezTo>
                    <a:cubicBezTo>
                      <a:pt x="256"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0" name="iṡ1ïḍê"/>
              <p:cNvSpPr/>
              <p:nvPr/>
            </p:nvSpPr>
            <p:spPr bwMode="auto">
              <a:xfrm>
                <a:off x="5257" y="2561"/>
                <a:ext cx="55" cy="55"/>
              </a:xfrm>
              <a:custGeom>
                <a:avLst/>
                <a:gdLst>
                  <a:gd name="T0" fmla="*/ 150 w 256"/>
                  <a:gd name="T1" fmla="*/ 256 h 256"/>
                  <a:gd name="T2" fmla="*/ 106 w 256"/>
                  <a:gd name="T3" fmla="*/ 256 h 256"/>
                  <a:gd name="T4" fmla="*/ 0 w 256"/>
                  <a:gd name="T5" fmla="*/ 150 h 256"/>
                  <a:gd name="T6" fmla="*/ 0 w 256"/>
                  <a:gd name="T7" fmla="*/ 106 h 256"/>
                  <a:gd name="T8" fmla="*/ 106 w 256"/>
                  <a:gd name="T9" fmla="*/ 0 h 256"/>
                  <a:gd name="T10" fmla="*/ 150 w 256"/>
                  <a:gd name="T11" fmla="*/ 0 h 256"/>
                  <a:gd name="T12" fmla="*/ 256 w 256"/>
                  <a:gd name="T13" fmla="*/ 106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9"/>
                      <a:pt x="0" y="150"/>
                    </a:cubicBezTo>
                    <a:cubicBezTo>
                      <a:pt x="0" y="106"/>
                      <a:pt x="0" y="106"/>
                      <a:pt x="0" y="106"/>
                    </a:cubicBezTo>
                    <a:cubicBezTo>
                      <a:pt x="0" y="48"/>
                      <a:pt x="47" y="0"/>
                      <a:pt x="106" y="0"/>
                    </a:cubicBezTo>
                    <a:cubicBezTo>
                      <a:pt x="150" y="0"/>
                      <a:pt x="150" y="0"/>
                      <a:pt x="150" y="0"/>
                    </a:cubicBezTo>
                    <a:cubicBezTo>
                      <a:pt x="208" y="0"/>
                      <a:pt x="256" y="48"/>
                      <a:pt x="256" y="106"/>
                    </a:cubicBezTo>
                    <a:cubicBezTo>
                      <a:pt x="256" y="150"/>
                      <a:pt x="256" y="150"/>
                      <a:pt x="256" y="150"/>
                    </a:cubicBezTo>
                    <a:cubicBezTo>
                      <a:pt x="256"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1" name="íṥ1îḑè"/>
              <p:cNvSpPr/>
              <p:nvPr/>
            </p:nvSpPr>
            <p:spPr bwMode="auto">
              <a:xfrm>
                <a:off x="5335" y="2561"/>
                <a:ext cx="55" cy="55"/>
              </a:xfrm>
              <a:custGeom>
                <a:avLst/>
                <a:gdLst>
                  <a:gd name="T0" fmla="*/ 150 w 256"/>
                  <a:gd name="T1" fmla="*/ 256 h 256"/>
                  <a:gd name="T2" fmla="*/ 106 w 256"/>
                  <a:gd name="T3" fmla="*/ 256 h 256"/>
                  <a:gd name="T4" fmla="*/ 0 w 256"/>
                  <a:gd name="T5" fmla="*/ 150 h 256"/>
                  <a:gd name="T6" fmla="*/ 0 w 256"/>
                  <a:gd name="T7" fmla="*/ 106 h 256"/>
                  <a:gd name="T8" fmla="*/ 106 w 256"/>
                  <a:gd name="T9" fmla="*/ 0 h 256"/>
                  <a:gd name="T10" fmla="*/ 150 w 256"/>
                  <a:gd name="T11" fmla="*/ 0 h 256"/>
                  <a:gd name="T12" fmla="*/ 256 w 256"/>
                  <a:gd name="T13" fmla="*/ 106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9"/>
                      <a:pt x="0" y="150"/>
                    </a:cubicBezTo>
                    <a:cubicBezTo>
                      <a:pt x="0" y="106"/>
                      <a:pt x="0" y="106"/>
                      <a:pt x="0" y="106"/>
                    </a:cubicBezTo>
                    <a:cubicBezTo>
                      <a:pt x="0" y="48"/>
                      <a:pt x="47" y="0"/>
                      <a:pt x="106" y="0"/>
                    </a:cubicBezTo>
                    <a:cubicBezTo>
                      <a:pt x="150" y="0"/>
                      <a:pt x="150" y="0"/>
                      <a:pt x="150" y="0"/>
                    </a:cubicBezTo>
                    <a:cubicBezTo>
                      <a:pt x="208" y="0"/>
                      <a:pt x="256" y="48"/>
                      <a:pt x="256" y="106"/>
                    </a:cubicBezTo>
                    <a:cubicBezTo>
                      <a:pt x="256" y="150"/>
                      <a:pt x="256" y="150"/>
                      <a:pt x="256" y="150"/>
                    </a:cubicBezTo>
                    <a:cubicBezTo>
                      <a:pt x="256"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2" name="ï$ľîḑè"/>
              <p:cNvSpPr/>
              <p:nvPr/>
            </p:nvSpPr>
            <p:spPr bwMode="auto">
              <a:xfrm>
                <a:off x="5101" y="2635"/>
                <a:ext cx="54" cy="55"/>
              </a:xfrm>
              <a:custGeom>
                <a:avLst/>
                <a:gdLst>
                  <a:gd name="T0" fmla="*/ 150 w 256"/>
                  <a:gd name="T1" fmla="*/ 256 h 256"/>
                  <a:gd name="T2" fmla="*/ 106 w 256"/>
                  <a:gd name="T3" fmla="*/ 256 h 256"/>
                  <a:gd name="T4" fmla="*/ 0 w 256"/>
                  <a:gd name="T5" fmla="*/ 150 h 256"/>
                  <a:gd name="T6" fmla="*/ 0 w 256"/>
                  <a:gd name="T7" fmla="*/ 106 h 256"/>
                  <a:gd name="T8" fmla="*/ 106 w 256"/>
                  <a:gd name="T9" fmla="*/ 0 h 256"/>
                  <a:gd name="T10" fmla="*/ 150 w 256"/>
                  <a:gd name="T11" fmla="*/ 0 h 256"/>
                  <a:gd name="T12" fmla="*/ 256 w 256"/>
                  <a:gd name="T13" fmla="*/ 106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9"/>
                      <a:pt x="0" y="150"/>
                    </a:cubicBezTo>
                    <a:cubicBezTo>
                      <a:pt x="0" y="106"/>
                      <a:pt x="0" y="106"/>
                      <a:pt x="0" y="106"/>
                    </a:cubicBezTo>
                    <a:cubicBezTo>
                      <a:pt x="0" y="48"/>
                      <a:pt x="47" y="0"/>
                      <a:pt x="106" y="0"/>
                    </a:cubicBezTo>
                    <a:cubicBezTo>
                      <a:pt x="150" y="0"/>
                      <a:pt x="150" y="0"/>
                      <a:pt x="150" y="0"/>
                    </a:cubicBezTo>
                    <a:cubicBezTo>
                      <a:pt x="209" y="0"/>
                      <a:pt x="256" y="48"/>
                      <a:pt x="256" y="106"/>
                    </a:cubicBezTo>
                    <a:cubicBezTo>
                      <a:pt x="256" y="150"/>
                      <a:pt x="256" y="150"/>
                      <a:pt x="256" y="150"/>
                    </a:cubicBezTo>
                    <a:cubicBezTo>
                      <a:pt x="256" y="209"/>
                      <a:pt x="209"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3" name="îṣľíḓé"/>
              <p:cNvSpPr/>
              <p:nvPr/>
            </p:nvSpPr>
            <p:spPr bwMode="auto">
              <a:xfrm>
                <a:off x="5179" y="2635"/>
                <a:ext cx="54" cy="55"/>
              </a:xfrm>
              <a:custGeom>
                <a:avLst/>
                <a:gdLst>
                  <a:gd name="T0" fmla="*/ 150 w 256"/>
                  <a:gd name="T1" fmla="*/ 256 h 256"/>
                  <a:gd name="T2" fmla="*/ 106 w 256"/>
                  <a:gd name="T3" fmla="*/ 256 h 256"/>
                  <a:gd name="T4" fmla="*/ 0 w 256"/>
                  <a:gd name="T5" fmla="*/ 150 h 256"/>
                  <a:gd name="T6" fmla="*/ 0 w 256"/>
                  <a:gd name="T7" fmla="*/ 106 h 256"/>
                  <a:gd name="T8" fmla="*/ 106 w 256"/>
                  <a:gd name="T9" fmla="*/ 0 h 256"/>
                  <a:gd name="T10" fmla="*/ 150 w 256"/>
                  <a:gd name="T11" fmla="*/ 0 h 256"/>
                  <a:gd name="T12" fmla="*/ 256 w 256"/>
                  <a:gd name="T13" fmla="*/ 106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9"/>
                      <a:pt x="0" y="150"/>
                    </a:cubicBezTo>
                    <a:cubicBezTo>
                      <a:pt x="0" y="106"/>
                      <a:pt x="0" y="106"/>
                      <a:pt x="0" y="106"/>
                    </a:cubicBezTo>
                    <a:cubicBezTo>
                      <a:pt x="0" y="48"/>
                      <a:pt x="47" y="0"/>
                      <a:pt x="106" y="0"/>
                    </a:cubicBezTo>
                    <a:cubicBezTo>
                      <a:pt x="150" y="0"/>
                      <a:pt x="150" y="0"/>
                      <a:pt x="150" y="0"/>
                    </a:cubicBezTo>
                    <a:cubicBezTo>
                      <a:pt x="208" y="0"/>
                      <a:pt x="256" y="48"/>
                      <a:pt x="256" y="106"/>
                    </a:cubicBezTo>
                    <a:cubicBezTo>
                      <a:pt x="256" y="150"/>
                      <a:pt x="256" y="150"/>
                      <a:pt x="256" y="150"/>
                    </a:cubicBezTo>
                    <a:cubicBezTo>
                      <a:pt x="256"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4" name="î$líḋè"/>
              <p:cNvSpPr/>
              <p:nvPr/>
            </p:nvSpPr>
            <p:spPr bwMode="auto">
              <a:xfrm>
                <a:off x="5257" y="2635"/>
                <a:ext cx="55" cy="55"/>
              </a:xfrm>
              <a:custGeom>
                <a:avLst/>
                <a:gdLst>
                  <a:gd name="T0" fmla="*/ 150 w 256"/>
                  <a:gd name="T1" fmla="*/ 256 h 256"/>
                  <a:gd name="T2" fmla="*/ 106 w 256"/>
                  <a:gd name="T3" fmla="*/ 256 h 256"/>
                  <a:gd name="T4" fmla="*/ 0 w 256"/>
                  <a:gd name="T5" fmla="*/ 150 h 256"/>
                  <a:gd name="T6" fmla="*/ 0 w 256"/>
                  <a:gd name="T7" fmla="*/ 106 h 256"/>
                  <a:gd name="T8" fmla="*/ 106 w 256"/>
                  <a:gd name="T9" fmla="*/ 0 h 256"/>
                  <a:gd name="T10" fmla="*/ 150 w 256"/>
                  <a:gd name="T11" fmla="*/ 0 h 256"/>
                  <a:gd name="T12" fmla="*/ 256 w 256"/>
                  <a:gd name="T13" fmla="*/ 106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9"/>
                      <a:pt x="0" y="150"/>
                    </a:cubicBezTo>
                    <a:cubicBezTo>
                      <a:pt x="0" y="106"/>
                      <a:pt x="0" y="106"/>
                      <a:pt x="0" y="106"/>
                    </a:cubicBezTo>
                    <a:cubicBezTo>
                      <a:pt x="0" y="48"/>
                      <a:pt x="47" y="0"/>
                      <a:pt x="106" y="0"/>
                    </a:cubicBezTo>
                    <a:cubicBezTo>
                      <a:pt x="150" y="0"/>
                      <a:pt x="150" y="0"/>
                      <a:pt x="150" y="0"/>
                    </a:cubicBezTo>
                    <a:cubicBezTo>
                      <a:pt x="208" y="0"/>
                      <a:pt x="256" y="48"/>
                      <a:pt x="256" y="106"/>
                    </a:cubicBezTo>
                    <a:cubicBezTo>
                      <a:pt x="256" y="150"/>
                      <a:pt x="256" y="150"/>
                      <a:pt x="256" y="150"/>
                    </a:cubicBezTo>
                    <a:cubicBezTo>
                      <a:pt x="256"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5" name="î$1iḋê"/>
              <p:cNvSpPr/>
              <p:nvPr/>
            </p:nvSpPr>
            <p:spPr bwMode="auto">
              <a:xfrm>
                <a:off x="5335" y="2635"/>
                <a:ext cx="55" cy="55"/>
              </a:xfrm>
              <a:custGeom>
                <a:avLst/>
                <a:gdLst>
                  <a:gd name="T0" fmla="*/ 150 w 256"/>
                  <a:gd name="T1" fmla="*/ 256 h 256"/>
                  <a:gd name="T2" fmla="*/ 106 w 256"/>
                  <a:gd name="T3" fmla="*/ 256 h 256"/>
                  <a:gd name="T4" fmla="*/ 0 w 256"/>
                  <a:gd name="T5" fmla="*/ 150 h 256"/>
                  <a:gd name="T6" fmla="*/ 0 w 256"/>
                  <a:gd name="T7" fmla="*/ 106 h 256"/>
                  <a:gd name="T8" fmla="*/ 106 w 256"/>
                  <a:gd name="T9" fmla="*/ 0 h 256"/>
                  <a:gd name="T10" fmla="*/ 150 w 256"/>
                  <a:gd name="T11" fmla="*/ 0 h 256"/>
                  <a:gd name="T12" fmla="*/ 256 w 256"/>
                  <a:gd name="T13" fmla="*/ 106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9"/>
                      <a:pt x="0" y="150"/>
                    </a:cubicBezTo>
                    <a:cubicBezTo>
                      <a:pt x="0" y="106"/>
                      <a:pt x="0" y="106"/>
                      <a:pt x="0" y="106"/>
                    </a:cubicBezTo>
                    <a:cubicBezTo>
                      <a:pt x="0" y="48"/>
                      <a:pt x="47" y="0"/>
                      <a:pt x="106" y="0"/>
                    </a:cubicBezTo>
                    <a:cubicBezTo>
                      <a:pt x="150" y="0"/>
                      <a:pt x="150" y="0"/>
                      <a:pt x="150" y="0"/>
                    </a:cubicBezTo>
                    <a:cubicBezTo>
                      <a:pt x="208" y="0"/>
                      <a:pt x="256" y="48"/>
                      <a:pt x="256" y="106"/>
                    </a:cubicBezTo>
                    <a:cubicBezTo>
                      <a:pt x="256" y="150"/>
                      <a:pt x="256" y="150"/>
                      <a:pt x="256" y="150"/>
                    </a:cubicBezTo>
                    <a:cubicBezTo>
                      <a:pt x="256"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6" name="îS1ïďè"/>
              <p:cNvSpPr/>
              <p:nvPr/>
            </p:nvSpPr>
            <p:spPr bwMode="auto">
              <a:xfrm>
                <a:off x="5101" y="2709"/>
                <a:ext cx="54" cy="55"/>
              </a:xfrm>
              <a:custGeom>
                <a:avLst/>
                <a:gdLst>
                  <a:gd name="T0" fmla="*/ 150 w 256"/>
                  <a:gd name="T1" fmla="*/ 256 h 256"/>
                  <a:gd name="T2" fmla="*/ 106 w 256"/>
                  <a:gd name="T3" fmla="*/ 256 h 256"/>
                  <a:gd name="T4" fmla="*/ 0 w 256"/>
                  <a:gd name="T5" fmla="*/ 150 h 256"/>
                  <a:gd name="T6" fmla="*/ 0 w 256"/>
                  <a:gd name="T7" fmla="*/ 106 h 256"/>
                  <a:gd name="T8" fmla="*/ 106 w 256"/>
                  <a:gd name="T9" fmla="*/ 0 h 256"/>
                  <a:gd name="T10" fmla="*/ 150 w 256"/>
                  <a:gd name="T11" fmla="*/ 0 h 256"/>
                  <a:gd name="T12" fmla="*/ 256 w 256"/>
                  <a:gd name="T13" fmla="*/ 106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9"/>
                      <a:pt x="0" y="150"/>
                    </a:cubicBezTo>
                    <a:cubicBezTo>
                      <a:pt x="0" y="106"/>
                      <a:pt x="0" y="106"/>
                      <a:pt x="0" y="106"/>
                    </a:cubicBezTo>
                    <a:cubicBezTo>
                      <a:pt x="0" y="47"/>
                      <a:pt x="47" y="0"/>
                      <a:pt x="106" y="0"/>
                    </a:cubicBezTo>
                    <a:cubicBezTo>
                      <a:pt x="150" y="0"/>
                      <a:pt x="150" y="0"/>
                      <a:pt x="150" y="0"/>
                    </a:cubicBezTo>
                    <a:cubicBezTo>
                      <a:pt x="209" y="0"/>
                      <a:pt x="256" y="47"/>
                      <a:pt x="256" y="106"/>
                    </a:cubicBezTo>
                    <a:cubicBezTo>
                      <a:pt x="256" y="150"/>
                      <a:pt x="256" y="150"/>
                      <a:pt x="256" y="150"/>
                    </a:cubicBezTo>
                    <a:cubicBezTo>
                      <a:pt x="256" y="209"/>
                      <a:pt x="209"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7" name="íṧliḋe"/>
              <p:cNvSpPr/>
              <p:nvPr/>
            </p:nvSpPr>
            <p:spPr bwMode="auto">
              <a:xfrm>
                <a:off x="5179" y="2709"/>
                <a:ext cx="54" cy="55"/>
              </a:xfrm>
              <a:custGeom>
                <a:avLst/>
                <a:gdLst>
                  <a:gd name="T0" fmla="*/ 150 w 256"/>
                  <a:gd name="T1" fmla="*/ 256 h 256"/>
                  <a:gd name="T2" fmla="*/ 106 w 256"/>
                  <a:gd name="T3" fmla="*/ 256 h 256"/>
                  <a:gd name="T4" fmla="*/ 0 w 256"/>
                  <a:gd name="T5" fmla="*/ 150 h 256"/>
                  <a:gd name="T6" fmla="*/ 0 w 256"/>
                  <a:gd name="T7" fmla="*/ 106 h 256"/>
                  <a:gd name="T8" fmla="*/ 106 w 256"/>
                  <a:gd name="T9" fmla="*/ 0 h 256"/>
                  <a:gd name="T10" fmla="*/ 150 w 256"/>
                  <a:gd name="T11" fmla="*/ 0 h 256"/>
                  <a:gd name="T12" fmla="*/ 256 w 256"/>
                  <a:gd name="T13" fmla="*/ 106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9"/>
                      <a:pt x="0" y="150"/>
                    </a:cubicBezTo>
                    <a:cubicBezTo>
                      <a:pt x="0" y="106"/>
                      <a:pt x="0" y="106"/>
                      <a:pt x="0" y="106"/>
                    </a:cubicBezTo>
                    <a:cubicBezTo>
                      <a:pt x="0" y="47"/>
                      <a:pt x="47" y="0"/>
                      <a:pt x="106" y="0"/>
                    </a:cubicBezTo>
                    <a:cubicBezTo>
                      <a:pt x="150" y="0"/>
                      <a:pt x="150" y="0"/>
                      <a:pt x="150" y="0"/>
                    </a:cubicBezTo>
                    <a:cubicBezTo>
                      <a:pt x="208" y="0"/>
                      <a:pt x="256" y="47"/>
                      <a:pt x="256" y="106"/>
                    </a:cubicBezTo>
                    <a:cubicBezTo>
                      <a:pt x="256" y="150"/>
                      <a:pt x="256" y="150"/>
                      <a:pt x="256" y="150"/>
                    </a:cubicBezTo>
                    <a:cubicBezTo>
                      <a:pt x="256"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8" name="íšḷíḍè"/>
              <p:cNvSpPr/>
              <p:nvPr/>
            </p:nvSpPr>
            <p:spPr bwMode="auto">
              <a:xfrm>
                <a:off x="5257" y="2709"/>
                <a:ext cx="55" cy="55"/>
              </a:xfrm>
              <a:custGeom>
                <a:avLst/>
                <a:gdLst>
                  <a:gd name="T0" fmla="*/ 150 w 256"/>
                  <a:gd name="T1" fmla="*/ 256 h 256"/>
                  <a:gd name="T2" fmla="*/ 106 w 256"/>
                  <a:gd name="T3" fmla="*/ 256 h 256"/>
                  <a:gd name="T4" fmla="*/ 0 w 256"/>
                  <a:gd name="T5" fmla="*/ 150 h 256"/>
                  <a:gd name="T6" fmla="*/ 0 w 256"/>
                  <a:gd name="T7" fmla="*/ 106 h 256"/>
                  <a:gd name="T8" fmla="*/ 106 w 256"/>
                  <a:gd name="T9" fmla="*/ 0 h 256"/>
                  <a:gd name="T10" fmla="*/ 150 w 256"/>
                  <a:gd name="T11" fmla="*/ 0 h 256"/>
                  <a:gd name="T12" fmla="*/ 256 w 256"/>
                  <a:gd name="T13" fmla="*/ 106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9"/>
                      <a:pt x="0" y="150"/>
                    </a:cubicBezTo>
                    <a:cubicBezTo>
                      <a:pt x="0" y="106"/>
                      <a:pt x="0" y="106"/>
                      <a:pt x="0" y="106"/>
                    </a:cubicBezTo>
                    <a:cubicBezTo>
                      <a:pt x="0" y="47"/>
                      <a:pt x="47" y="0"/>
                      <a:pt x="106" y="0"/>
                    </a:cubicBezTo>
                    <a:cubicBezTo>
                      <a:pt x="150" y="0"/>
                      <a:pt x="150" y="0"/>
                      <a:pt x="150" y="0"/>
                    </a:cubicBezTo>
                    <a:cubicBezTo>
                      <a:pt x="208" y="0"/>
                      <a:pt x="256" y="47"/>
                      <a:pt x="256" y="106"/>
                    </a:cubicBezTo>
                    <a:cubicBezTo>
                      <a:pt x="256" y="150"/>
                      <a:pt x="256" y="150"/>
                      <a:pt x="256" y="150"/>
                    </a:cubicBezTo>
                    <a:cubicBezTo>
                      <a:pt x="256"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9" name="íşļíḋe"/>
              <p:cNvSpPr/>
              <p:nvPr/>
            </p:nvSpPr>
            <p:spPr bwMode="auto">
              <a:xfrm>
                <a:off x="5335" y="2709"/>
                <a:ext cx="55" cy="55"/>
              </a:xfrm>
              <a:custGeom>
                <a:avLst/>
                <a:gdLst>
                  <a:gd name="T0" fmla="*/ 150 w 256"/>
                  <a:gd name="T1" fmla="*/ 256 h 256"/>
                  <a:gd name="T2" fmla="*/ 106 w 256"/>
                  <a:gd name="T3" fmla="*/ 256 h 256"/>
                  <a:gd name="T4" fmla="*/ 0 w 256"/>
                  <a:gd name="T5" fmla="*/ 150 h 256"/>
                  <a:gd name="T6" fmla="*/ 0 w 256"/>
                  <a:gd name="T7" fmla="*/ 106 h 256"/>
                  <a:gd name="T8" fmla="*/ 106 w 256"/>
                  <a:gd name="T9" fmla="*/ 0 h 256"/>
                  <a:gd name="T10" fmla="*/ 150 w 256"/>
                  <a:gd name="T11" fmla="*/ 0 h 256"/>
                  <a:gd name="T12" fmla="*/ 256 w 256"/>
                  <a:gd name="T13" fmla="*/ 106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9"/>
                      <a:pt x="0" y="150"/>
                    </a:cubicBezTo>
                    <a:cubicBezTo>
                      <a:pt x="0" y="106"/>
                      <a:pt x="0" y="106"/>
                      <a:pt x="0" y="106"/>
                    </a:cubicBezTo>
                    <a:cubicBezTo>
                      <a:pt x="0" y="47"/>
                      <a:pt x="47" y="0"/>
                      <a:pt x="106" y="0"/>
                    </a:cubicBezTo>
                    <a:cubicBezTo>
                      <a:pt x="150" y="0"/>
                      <a:pt x="150" y="0"/>
                      <a:pt x="150" y="0"/>
                    </a:cubicBezTo>
                    <a:cubicBezTo>
                      <a:pt x="208" y="0"/>
                      <a:pt x="256" y="47"/>
                      <a:pt x="256" y="106"/>
                    </a:cubicBezTo>
                    <a:cubicBezTo>
                      <a:pt x="256" y="150"/>
                      <a:pt x="256" y="150"/>
                      <a:pt x="256" y="150"/>
                    </a:cubicBezTo>
                    <a:cubicBezTo>
                      <a:pt x="256"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0" name="ïṧľïďè"/>
              <p:cNvSpPr/>
              <p:nvPr/>
            </p:nvSpPr>
            <p:spPr bwMode="auto">
              <a:xfrm>
                <a:off x="5101" y="2783"/>
                <a:ext cx="54" cy="55"/>
              </a:xfrm>
              <a:custGeom>
                <a:avLst/>
                <a:gdLst>
                  <a:gd name="T0" fmla="*/ 150 w 256"/>
                  <a:gd name="T1" fmla="*/ 256 h 256"/>
                  <a:gd name="T2" fmla="*/ 106 w 256"/>
                  <a:gd name="T3" fmla="*/ 256 h 256"/>
                  <a:gd name="T4" fmla="*/ 0 w 256"/>
                  <a:gd name="T5" fmla="*/ 150 h 256"/>
                  <a:gd name="T6" fmla="*/ 0 w 256"/>
                  <a:gd name="T7" fmla="*/ 106 h 256"/>
                  <a:gd name="T8" fmla="*/ 106 w 256"/>
                  <a:gd name="T9" fmla="*/ 0 h 256"/>
                  <a:gd name="T10" fmla="*/ 150 w 256"/>
                  <a:gd name="T11" fmla="*/ 0 h 256"/>
                  <a:gd name="T12" fmla="*/ 256 w 256"/>
                  <a:gd name="T13" fmla="*/ 106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9"/>
                      <a:pt x="0" y="150"/>
                    </a:cubicBezTo>
                    <a:cubicBezTo>
                      <a:pt x="0" y="106"/>
                      <a:pt x="0" y="106"/>
                      <a:pt x="0" y="106"/>
                    </a:cubicBezTo>
                    <a:cubicBezTo>
                      <a:pt x="0" y="47"/>
                      <a:pt x="47" y="0"/>
                      <a:pt x="106" y="0"/>
                    </a:cubicBezTo>
                    <a:cubicBezTo>
                      <a:pt x="150" y="0"/>
                      <a:pt x="150" y="0"/>
                      <a:pt x="150" y="0"/>
                    </a:cubicBezTo>
                    <a:cubicBezTo>
                      <a:pt x="209" y="0"/>
                      <a:pt x="256" y="47"/>
                      <a:pt x="256" y="106"/>
                    </a:cubicBezTo>
                    <a:cubicBezTo>
                      <a:pt x="256" y="150"/>
                      <a:pt x="256" y="150"/>
                      <a:pt x="256" y="150"/>
                    </a:cubicBezTo>
                    <a:cubicBezTo>
                      <a:pt x="256" y="209"/>
                      <a:pt x="209"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1" name="íşḻîďè"/>
              <p:cNvSpPr/>
              <p:nvPr/>
            </p:nvSpPr>
            <p:spPr bwMode="auto">
              <a:xfrm>
                <a:off x="5179" y="2783"/>
                <a:ext cx="54" cy="55"/>
              </a:xfrm>
              <a:custGeom>
                <a:avLst/>
                <a:gdLst>
                  <a:gd name="T0" fmla="*/ 150 w 256"/>
                  <a:gd name="T1" fmla="*/ 256 h 256"/>
                  <a:gd name="T2" fmla="*/ 106 w 256"/>
                  <a:gd name="T3" fmla="*/ 256 h 256"/>
                  <a:gd name="T4" fmla="*/ 0 w 256"/>
                  <a:gd name="T5" fmla="*/ 150 h 256"/>
                  <a:gd name="T6" fmla="*/ 0 w 256"/>
                  <a:gd name="T7" fmla="*/ 106 h 256"/>
                  <a:gd name="T8" fmla="*/ 106 w 256"/>
                  <a:gd name="T9" fmla="*/ 0 h 256"/>
                  <a:gd name="T10" fmla="*/ 150 w 256"/>
                  <a:gd name="T11" fmla="*/ 0 h 256"/>
                  <a:gd name="T12" fmla="*/ 256 w 256"/>
                  <a:gd name="T13" fmla="*/ 106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9"/>
                      <a:pt x="0" y="150"/>
                    </a:cubicBezTo>
                    <a:cubicBezTo>
                      <a:pt x="0" y="106"/>
                      <a:pt x="0" y="106"/>
                      <a:pt x="0" y="106"/>
                    </a:cubicBezTo>
                    <a:cubicBezTo>
                      <a:pt x="0" y="47"/>
                      <a:pt x="47" y="0"/>
                      <a:pt x="106" y="0"/>
                    </a:cubicBezTo>
                    <a:cubicBezTo>
                      <a:pt x="150" y="0"/>
                      <a:pt x="150" y="0"/>
                      <a:pt x="150" y="0"/>
                    </a:cubicBezTo>
                    <a:cubicBezTo>
                      <a:pt x="208" y="0"/>
                      <a:pt x="256" y="47"/>
                      <a:pt x="256" y="106"/>
                    </a:cubicBezTo>
                    <a:cubicBezTo>
                      <a:pt x="256" y="150"/>
                      <a:pt x="256" y="150"/>
                      <a:pt x="256" y="150"/>
                    </a:cubicBezTo>
                    <a:cubicBezTo>
                      <a:pt x="256"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2" name="íşļiḓe"/>
              <p:cNvSpPr/>
              <p:nvPr/>
            </p:nvSpPr>
            <p:spPr bwMode="auto">
              <a:xfrm>
                <a:off x="5257" y="2783"/>
                <a:ext cx="55" cy="55"/>
              </a:xfrm>
              <a:custGeom>
                <a:avLst/>
                <a:gdLst>
                  <a:gd name="T0" fmla="*/ 150 w 256"/>
                  <a:gd name="T1" fmla="*/ 256 h 256"/>
                  <a:gd name="T2" fmla="*/ 106 w 256"/>
                  <a:gd name="T3" fmla="*/ 256 h 256"/>
                  <a:gd name="T4" fmla="*/ 0 w 256"/>
                  <a:gd name="T5" fmla="*/ 150 h 256"/>
                  <a:gd name="T6" fmla="*/ 0 w 256"/>
                  <a:gd name="T7" fmla="*/ 106 h 256"/>
                  <a:gd name="T8" fmla="*/ 106 w 256"/>
                  <a:gd name="T9" fmla="*/ 0 h 256"/>
                  <a:gd name="T10" fmla="*/ 150 w 256"/>
                  <a:gd name="T11" fmla="*/ 0 h 256"/>
                  <a:gd name="T12" fmla="*/ 256 w 256"/>
                  <a:gd name="T13" fmla="*/ 106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9"/>
                      <a:pt x="0" y="150"/>
                    </a:cubicBezTo>
                    <a:cubicBezTo>
                      <a:pt x="0" y="106"/>
                      <a:pt x="0" y="106"/>
                      <a:pt x="0" y="106"/>
                    </a:cubicBezTo>
                    <a:cubicBezTo>
                      <a:pt x="0" y="47"/>
                      <a:pt x="47" y="0"/>
                      <a:pt x="106" y="0"/>
                    </a:cubicBezTo>
                    <a:cubicBezTo>
                      <a:pt x="150" y="0"/>
                      <a:pt x="150" y="0"/>
                      <a:pt x="150" y="0"/>
                    </a:cubicBezTo>
                    <a:cubicBezTo>
                      <a:pt x="208" y="0"/>
                      <a:pt x="256" y="47"/>
                      <a:pt x="256" y="106"/>
                    </a:cubicBezTo>
                    <a:cubicBezTo>
                      <a:pt x="256" y="150"/>
                      <a:pt x="256" y="150"/>
                      <a:pt x="256" y="150"/>
                    </a:cubicBezTo>
                    <a:cubicBezTo>
                      <a:pt x="256"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3" name="íṥ1iḋè"/>
              <p:cNvSpPr/>
              <p:nvPr/>
            </p:nvSpPr>
            <p:spPr bwMode="auto">
              <a:xfrm>
                <a:off x="5335" y="2783"/>
                <a:ext cx="55" cy="55"/>
              </a:xfrm>
              <a:custGeom>
                <a:avLst/>
                <a:gdLst>
                  <a:gd name="T0" fmla="*/ 150 w 256"/>
                  <a:gd name="T1" fmla="*/ 256 h 256"/>
                  <a:gd name="T2" fmla="*/ 106 w 256"/>
                  <a:gd name="T3" fmla="*/ 256 h 256"/>
                  <a:gd name="T4" fmla="*/ 0 w 256"/>
                  <a:gd name="T5" fmla="*/ 150 h 256"/>
                  <a:gd name="T6" fmla="*/ 0 w 256"/>
                  <a:gd name="T7" fmla="*/ 106 h 256"/>
                  <a:gd name="T8" fmla="*/ 106 w 256"/>
                  <a:gd name="T9" fmla="*/ 0 h 256"/>
                  <a:gd name="T10" fmla="*/ 150 w 256"/>
                  <a:gd name="T11" fmla="*/ 0 h 256"/>
                  <a:gd name="T12" fmla="*/ 256 w 256"/>
                  <a:gd name="T13" fmla="*/ 106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9"/>
                      <a:pt x="0" y="150"/>
                    </a:cubicBezTo>
                    <a:cubicBezTo>
                      <a:pt x="0" y="106"/>
                      <a:pt x="0" y="106"/>
                      <a:pt x="0" y="106"/>
                    </a:cubicBezTo>
                    <a:cubicBezTo>
                      <a:pt x="0" y="47"/>
                      <a:pt x="47" y="0"/>
                      <a:pt x="106" y="0"/>
                    </a:cubicBezTo>
                    <a:cubicBezTo>
                      <a:pt x="150" y="0"/>
                      <a:pt x="150" y="0"/>
                      <a:pt x="150" y="0"/>
                    </a:cubicBezTo>
                    <a:cubicBezTo>
                      <a:pt x="208" y="0"/>
                      <a:pt x="256" y="47"/>
                      <a:pt x="256" y="106"/>
                    </a:cubicBezTo>
                    <a:cubicBezTo>
                      <a:pt x="256" y="150"/>
                      <a:pt x="256" y="150"/>
                      <a:pt x="256" y="150"/>
                    </a:cubicBezTo>
                    <a:cubicBezTo>
                      <a:pt x="256"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4" name="î$ḻîḓe"/>
              <p:cNvSpPr/>
              <p:nvPr/>
            </p:nvSpPr>
            <p:spPr bwMode="auto">
              <a:xfrm>
                <a:off x="5101" y="2857"/>
                <a:ext cx="54" cy="55"/>
              </a:xfrm>
              <a:custGeom>
                <a:avLst/>
                <a:gdLst>
                  <a:gd name="T0" fmla="*/ 150 w 256"/>
                  <a:gd name="T1" fmla="*/ 256 h 256"/>
                  <a:gd name="T2" fmla="*/ 106 w 256"/>
                  <a:gd name="T3" fmla="*/ 256 h 256"/>
                  <a:gd name="T4" fmla="*/ 0 w 256"/>
                  <a:gd name="T5" fmla="*/ 150 h 256"/>
                  <a:gd name="T6" fmla="*/ 0 w 256"/>
                  <a:gd name="T7" fmla="*/ 106 h 256"/>
                  <a:gd name="T8" fmla="*/ 106 w 256"/>
                  <a:gd name="T9" fmla="*/ 0 h 256"/>
                  <a:gd name="T10" fmla="*/ 150 w 256"/>
                  <a:gd name="T11" fmla="*/ 0 h 256"/>
                  <a:gd name="T12" fmla="*/ 256 w 256"/>
                  <a:gd name="T13" fmla="*/ 106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8"/>
                      <a:pt x="0" y="150"/>
                    </a:cubicBezTo>
                    <a:cubicBezTo>
                      <a:pt x="0" y="106"/>
                      <a:pt x="0" y="106"/>
                      <a:pt x="0" y="106"/>
                    </a:cubicBezTo>
                    <a:cubicBezTo>
                      <a:pt x="0" y="47"/>
                      <a:pt x="47" y="0"/>
                      <a:pt x="106" y="0"/>
                    </a:cubicBezTo>
                    <a:cubicBezTo>
                      <a:pt x="150" y="0"/>
                      <a:pt x="150" y="0"/>
                      <a:pt x="150" y="0"/>
                    </a:cubicBezTo>
                    <a:cubicBezTo>
                      <a:pt x="209" y="0"/>
                      <a:pt x="256" y="47"/>
                      <a:pt x="256" y="106"/>
                    </a:cubicBezTo>
                    <a:cubicBezTo>
                      <a:pt x="256" y="150"/>
                      <a:pt x="256" y="150"/>
                      <a:pt x="256" y="150"/>
                    </a:cubicBezTo>
                    <a:cubicBezTo>
                      <a:pt x="256" y="208"/>
                      <a:pt x="209"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5" name="íśḷïďe"/>
              <p:cNvSpPr/>
              <p:nvPr/>
            </p:nvSpPr>
            <p:spPr bwMode="auto">
              <a:xfrm>
                <a:off x="5179" y="2857"/>
                <a:ext cx="54" cy="55"/>
              </a:xfrm>
              <a:custGeom>
                <a:avLst/>
                <a:gdLst>
                  <a:gd name="T0" fmla="*/ 150 w 256"/>
                  <a:gd name="T1" fmla="*/ 256 h 256"/>
                  <a:gd name="T2" fmla="*/ 106 w 256"/>
                  <a:gd name="T3" fmla="*/ 256 h 256"/>
                  <a:gd name="T4" fmla="*/ 0 w 256"/>
                  <a:gd name="T5" fmla="*/ 150 h 256"/>
                  <a:gd name="T6" fmla="*/ 0 w 256"/>
                  <a:gd name="T7" fmla="*/ 106 h 256"/>
                  <a:gd name="T8" fmla="*/ 106 w 256"/>
                  <a:gd name="T9" fmla="*/ 0 h 256"/>
                  <a:gd name="T10" fmla="*/ 150 w 256"/>
                  <a:gd name="T11" fmla="*/ 0 h 256"/>
                  <a:gd name="T12" fmla="*/ 256 w 256"/>
                  <a:gd name="T13" fmla="*/ 106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8"/>
                      <a:pt x="0" y="150"/>
                    </a:cubicBezTo>
                    <a:cubicBezTo>
                      <a:pt x="0" y="106"/>
                      <a:pt x="0" y="106"/>
                      <a:pt x="0" y="106"/>
                    </a:cubicBezTo>
                    <a:cubicBezTo>
                      <a:pt x="0" y="47"/>
                      <a:pt x="47" y="0"/>
                      <a:pt x="106" y="0"/>
                    </a:cubicBezTo>
                    <a:cubicBezTo>
                      <a:pt x="150" y="0"/>
                      <a:pt x="150" y="0"/>
                      <a:pt x="150" y="0"/>
                    </a:cubicBezTo>
                    <a:cubicBezTo>
                      <a:pt x="208" y="0"/>
                      <a:pt x="256" y="47"/>
                      <a:pt x="256" y="106"/>
                    </a:cubicBezTo>
                    <a:cubicBezTo>
                      <a:pt x="256" y="150"/>
                      <a:pt x="256" y="150"/>
                      <a:pt x="256" y="150"/>
                    </a:cubicBezTo>
                    <a:cubicBezTo>
                      <a:pt x="256"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6" name="iṣḻiḓe"/>
              <p:cNvSpPr/>
              <p:nvPr/>
            </p:nvSpPr>
            <p:spPr bwMode="auto">
              <a:xfrm>
                <a:off x="5257" y="2857"/>
                <a:ext cx="55" cy="55"/>
              </a:xfrm>
              <a:custGeom>
                <a:avLst/>
                <a:gdLst>
                  <a:gd name="T0" fmla="*/ 150 w 256"/>
                  <a:gd name="T1" fmla="*/ 256 h 256"/>
                  <a:gd name="T2" fmla="*/ 106 w 256"/>
                  <a:gd name="T3" fmla="*/ 256 h 256"/>
                  <a:gd name="T4" fmla="*/ 0 w 256"/>
                  <a:gd name="T5" fmla="*/ 150 h 256"/>
                  <a:gd name="T6" fmla="*/ 0 w 256"/>
                  <a:gd name="T7" fmla="*/ 106 h 256"/>
                  <a:gd name="T8" fmla="*/ 106 w 256"/>
                  <a:gd name="T9" fmla="*/ 0 h 256"/>
                  <a:gd name="T10" fmla="*/ 150 w 256"/>
                  <a:gd name="T11" fmla="*/ 0 h 256"/>
                  <a:gd name="T12" fmla="*/ 256 w 256"/>
                  <a:gd name="T13" fmla="*/ 106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8"/>
                      <a:pt x="0" y="150"/>
                    </a:cubicBezTo>
                    <a:cubicBezTo>
                      <a:pt x="0" y="106"/>
                      <a:pt x="0" y="106"/>
                      <a:pt x="0" y="106"/>
                    </a:cubicBezTo>
                    <a:cubicBezTo>
                      <a:pt x="0" y="47"/>
                      <a:pt x="47" y="0"/>
                      <a:pt x="106" y="0"/>
                    </a:cubicBezTo>
                    <a:cubicBezTo>
                      <a:pt x="150" y="0"/>
                      <a:pt x="150" y="0"/>
                      <a:pt x="150" y="0"/>
                    </a:cubicBezTo>
                    <a:cubicBezTo>
                      <a:pt x="208" y="0"/>
                      <a:pt x="256" y="47"/>
                      <a:pt x="256" y="106"/>
                    </a:cubicBezTo>
                    <a:cubicBezTo>
                      <a:pt x="256" y="150"/>
                      <a:pt x="256" y="150"/>
                      <a:pt x="256" y="150"/>
                    </a:cubicBezTo>
                    <a:cubicBezTo>
                      <a:pt x="256"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7" name="iṣḻidè"/>
              <p:cNvSpPr/>
              <p:nvPr/>
            </p:nvSpPr>
            <p:spPr bwMode="auto">
              <a:xfrm>
                <a:off x="5335" y="2857"/>
                <a:ext cx="55" cy="55"/>
              </a:xfrm>
              <a:custGeom>
                <a:avLst/>
                <a:gdLst>
                  <a:gd name="T0" fmla="*/ 150 w 256"/>
                  <a:gd name="T1" fmla="*/ 256 h 256"/>
                  <a:gd name="T2" fmla="*/ 106 w 256"/>
                  <a:gd name="T3" fmla="*/ 256 h 256"/>
                  <a:gd name="T4" fmla="*/ 0 w 256"/>
                  <a:gd name="T5" fmla="*/ 150 h 256"/>
                  <a:gd name="T6" fmla="*/ 0 w 256"/>
                  <a:gd name="T7" fmla="*/ 106 h 256"/>
                  <a:gd name="T8" fmla="*/ 106 w 256"/>
                  <a:gd name="T9" fmla="*/ 0 h 256"/>
                  <a:gd name="T10" fmla="*/ 150 w 256"/>
                  <a:gd name="T11" fmla="*/ 0 h 256"/>
                  <a:gd name="T12" fmla="*/ 256 w 256"/>
                  <a:gd name="T13" fmla="*/ 106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8"/>
                      <a:pt x="0" y="150"/>
                    </a:cubicBezTo>
                    <a:cubicBezTo>
                      <a:pt x="0" y="106"/>
                      <a:pt x="0" y="106"/>
                      <a:pt x="0" y="106"/>
                    </a:cubicBezTo>
                    <a:cubicBezTo>
                      <a:pt x="0" y="47"/>
                      <a:pt x="47" y="0"/>
                      <a:pt x="106" y="0"/>
                    </a:cubicBezTo>
                    <a:cubicBezTo>
                      <a:pt x="150" y="0"/>
                      <a:pt x="150" y="0"/>
                      <a:pt x="150" y="0"/>
                    </a:cubicBezTo>
                    <a:cubicBezTo>
                      <a:pt x="208" y="0"/>
                      <a:pt x="256" y="47"/>
                      <a:pt x="256" y="106"/>
                    </a:cubicBezTo>
                    <a:cubicBezTo>
                      <a:pt x="256" y="150"/>
                      <a:pt x="256" y="150"/>
                      <a:pt x="256" y="150"/>
                    </a:cubicBezTo>
                    <a:cubicBezTo>
                      <a:pt x="256"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8" name="îślîďê"/>
              <p:cNvSpPr/>
              <p:nvPr/>
            </p:nvSpPr>
            <p:spPr bwMode="auto">
              <a:xfrm>
                <a:off x="5101" y="2931"/>
                <a:ext cx="54" cy="55"/>
              </a:xfrm>
              <a:custGeom>
                <a:avLst/>
                <a:gdLst>
                  <a:gd name="T0" fmla="*/ 150 w 256"/>
                  <a:gd name="T1" fmla="*/ 256 h 256"/>
                  <a:gd name="T2" fmla="*/ 106 w 256"/>
                  <a:gd name="T3" fmla="*/ 256 h 256"/>
                  <a:gd name="T4" fmla="*/ 0 w 256"/>
                  <a:gd name="T5" fmla="*/ 150 h 256"/>
                  <a:gd name="T6" fmla="*/ 0 w 256"/>
                  <a:gd name="T7" fmla="*/ 106 h 256"/>
                  <a:gd name="T8" fmla="*/ 106 w 256"/>
                  <a:gd name="T9" fmla="*/ 0 h 256"/>
                  <a:gd name="T10" fmla="*/ 150 w 256"/>
                  <a:gd name="T11" fmla="*/ 0 h 256"/>
                  <a:gd name="T12" fmla="*/ 256 w 256"/>
                  <a:gd name="T13" fmla="*/ 106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8"/>
                      <a:pt x="0" y="150"/>
                    </a:cubicBezTo>
                    <a:cubicBezTo>
                      <a:pt x="0" y="106"/>
                      <a:pt x="0" y="106"/>
                      <a:pt x="0" y="106"/>
                    </a:cubicBezTo>
                    <a:cubicBezTo>
                      <a:pt x="0" y="47"/>
                      <a:pt x="47" y="0"/>
                      <a:pt x="106" y="0"/>
                    </a:cubicBezTo>
                    <a:cubicBezTo>
                      <a:pt x="150" y="0"/>
                      <a:pt x="150" y="0"/>
                      <a:pt x="150" y="0"/>
                    </a:cubicBezTo>
                    <a:cubicBezTo>
                      <a:pt x="209" y="0"/>
                      <a:pt x="256" y="47"/>
                      <a:pt x="256" y="106"/>
                    </a:cubicBezTo>
                    <a:cubicBezTo>
                      <a:pt x="256" y="150"/>
                      <a:pt x="256" y="150"/>
                      <a:pt x="256" y="150"/>
                    </a:cubicBezTo>
                    <a:cubicBezTo>
                      <a:pt x="256" y="208"/>
                      <a:pt x="209"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9" name="iŝļïḋé"/>
              <p:cNvSpPr/>
              <p:nvPr/>
            </p:nvSpPr>
            <p:spPr bwMode="auto">
              <a:xfrm>
                <a:off x="5179" y="2931"/>
                <a:ext cx="54" cy="55"/>
              </a:xfrm>
              <a:custGeom>
                <a:avLst/>
                <a:gdLst>
                  <a:gd name="T0" fmla="*/ 150 w 256"/>
                  <a:gd name="T1" fmla="*/ 256 h 256"/>
                  <a:gd name="T2" fmla="*/ 106 w 256"/>
                  <a:gd name="T3" fmla="*/ 256 h 256"/>
                  <a:gd name="T4" fmla="*/ 0 w 256"/>
                  <a:gd name="T5" fmla="*/ 150 h 256"/>
                  <a:gd name="T6" fmla="*/ 0 w 256"/>
                  <a:gd name="T7" fmla="*/ 106 h 256"/>
                  <a:gd name="T8" fmla="*/ 106 w 256"/>
                  <a:gd name="T9" fmla="*/ 0 h 256"/>
                  <a:gd name="T10" fmla="*/ 150 w 256"/>
                  <a:gd name="T11" fmla="*/ 0 h 256"/>
                  <a:gd name="T12" fmla="*/ 256 w 256"/>
                  <a:gd name="T13" fmla="*/ 106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8"/>
                      <a:pt x="0" y="150"/>
                    </a:cubicBezTo>
                    <a:cubicBezTo>
                      <a:pt x="0" y="106"/>
                      <a:pt x="0" y="106"/>
                      <a:pt x="0" y="106"/>
                    </a:cubicBezTo>
                    <a:cubicBezTo>
                      <a:pt x="0" y="47"/>
                      <a:pt x="47" y="0"/>
                      <a:pt x="106" y="0"/>
                    </a:cubicBezTo>
                    <a:cubicBezTo>
                      <a:pt x="150" y="0"/>
                      <a:pt x="150" y="0"/>
                      <a:pt x="150" y="0"/>
                    </a:cubicBezTo>
                    <a:cubicBezTo>
                      <a:pt x="208" y="0"/>
                      <a:pt x="256" y="47"/>
                      <a:pt x="256" y="106"/>
                    </a:cubicBezTo>
                    <a:cubicBezTo>
                      <a:pt x="256" y="150"/>
                      <a:pt x="256" y="150"/>
                      <a:pt x="256" y="150"/>
                    </a:cubicBezTo>
                    <a:cubicBezTo>
                      <a:pt x="256"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0" name="íŝlïḍé"/>
              <p:cNvSpPr/>
              <p:nvPr/>
            </p:nvSpPr>
            <p:spPr bwMode="auto">
              <a:xfrm>
                <a:off x="5257" y="2931"/>
                <a:ext cx="55" cy="55"/>
              </a:xfrm>
              <a:custGeom>
                <a:avLst/>
                <a:gdLst>
                  <a:gd name="T0" fmla="*/ 150 w 256"/>
                  <a:gd name="T1" fmla="*/ 256 h 256"/>
                  <a:gd name="T2" fmla="*/ 106 w 256"/>
                  <a:gd name="T3" fmla="*/ 256 h 256"/>
                  <a:gd name="T4" fmla="*/ 0 w 256"/>
                  <a:gd name="T5" fmla="*/ 150 h 256"/>
                  <a:gd name="T6" fmla="*/ 0 w 256"/>
                  <a:gd name="T7" fmla="*/ 106 h 256"/>
                  <a:gd name="T8" fmla="*/ 106 w 256"/>
                  <a:gd name="T9" fmla="*/ 0 h 256"/>
                  <a:gd name="T10" fmla="*/ 150 w 256"/>
                  <a:gd name="T11" fmla="*/ 0 h 256"/>
                  <a:gd name="T12" fmla="*/ 256 w 256"/>
                  <a:gd name="T13" fmla="*/ 106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8"/>
                      <a:pt x="0" y="150"/>
                    </a:cubicBezTo>
                    <a:cubicBezTo>
                      <a:pt x="0" y="106"/>
                      <a:pt x="0" y="106"/>
                      <a:pt x="0" y="106"/>
                    </a:cubicBezTo>
                    <a:cubicBezTo>
                      <a:pt x="0" y="47"/>
                      <a:pt x="47" y="0"/>
                      <a:pt x="106" y="0"/>
                    </a:cubicBezTo>
                    <a:cubicBezTo>
                      <a:pt x="150" y="0"/>
                      <a:pt x="150" y="0"/>
                      <a:pt x="150" y="0"/>
                    </a:cubicBezTo>
                    <a:cubicBezTo>
                      <a:pt x="208" y="0"/>
                      <a:pt x="256" y="47"/>
                      <a:pt x="256" y="106"/>
                    </a:cubicBezTo>
                    <a:cubicBezTo>
                      <a:pt x="256" y="150"/>
                      <a:pt x="256" y="150"/>
                      <a:pt x="256" y="150"/>
                    </a:cubicBezTo>
                    <a:cubicBezTo>
                      <a:pt x="256"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1" name="îṡḻíďe"/>
              <p:cNvSpPr/>
              <p:nvPr/>
            </p:nvSpPr>
            <p:spPr bwMode="auto">
              <a:xfrm>
                <a:off x="5335" y="2931"/>
                <a:ext cx="55" cy="55"/>
              </a:xfrm>
              <a:custGeom>
                <a:avLst/>
                <a:gdLst>
                  <a:gd name="T0" fmla="*/ 150 w 256"/>
                  <a:gd name="T1" fmla="*/ 256 h 256"/>
                  <a:gd name="T2" fmla="*/ 106 w 256"/>
                  <a:gd name="T3" fmla="*/ 256 h 256"/>
                  <a:gd name="T4" fmla="*/ 0 w 256"/>
                  <a:gd name="T5" fmla="*/ 150 h 256"/>
                  <a:gd name="T6" fmla="*/ 0 w 256"/>
                  <a:gd name="T7" fmla="*/ 106 h 256"/>
                  <a:gd name="T8" fmla="*/ 106 w 256"/>
                  <a:gd name="T9" fmla="*/ 0 h 256"/>
                  <a:gd name="T10" fmla="*/ 150 w 256"/>
                  <a:gd name="T11" fmla="*/ 0 h 256"/>
                  <a:gd name="T12" fmla="*/ 256 w 256"/>
                  <a:gd name="T13" fmla="*/ 106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8"/>
                      <a:pt x="0" y="150"/>
                    </a:cubicBezTo>
                    <a:cubicBezTo>
                      <a:pt x="0" y="106"/>
                      <a:pt x="0" y="106"/>
                      <a:pt x="0" y="106"/>
                    </a:cubicBezTo>
                    <a:cubicBezTo>
                      <a:pt x="0" y="47"/>
                      <a:pt x="47" y="0"/>
                      <a:pt x="106" y="0"/>
                    </a:cubicBezTo>
                    <a:cubicBezTo>
                      <a:pt x="150" y="0"/>
                      <a:pt x="150" y="0"/>
                      <a:pt x="150" y="0"/>
                    </a:cubicBezTo>
                    <a:cubicBezTo>
                      <a:pt x="208" y="0"/>
                      <a:pt x="256" y="47"/>
                      <a:pt x="256" y="106"/>
                    </a:cubicBezTo>
                    <a:cubicBezTo>
                      <a:pt x="256" y="150"/>
                      <a:pt x="256" y="150"/>
                      <a:pt x="256" y="150"/>
                    </a:cubicBezTo>
                    <a:cubicBezTo>
                      <a:pt x="256"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2" name="iṡḷïdé"/>
              <p:cNvSpPr/>
              <p:nvPr/>
            </p:nvSpPr>
            <p:spPr bwMode="auto">
              <a:xfrm>
                <a:off x="5101" y="3005"/>
                <a:ext cx="54" cy="55"/>
              </a:xfrm>
              <a:custGeom>
                <a:avLst/>
                <a:gdLst>
                  <a:gd name="T0" fmla="*/ 150 w 256"/>
                  <a:gd name="T1" fmla="*/ 256 h 256"/>
                  <a:gd name="T2" fmla="*/ 106 w 256"/>
                  <a:gd name="T3" fmla="*/ 256 h 256"/>
                  <a:gd name="T4" fmla="*/ 0 w 256"/>
                  <a:gd name="T5" fmla="*/ 150 h 256"/>
                  <a:gd name="T6" fmla="*/ 0 w 256"/>
                  <a:gd name="T7" fmla="*/ 105 h 256"/>
                  <a:gd name="T8" fmla="*/ 106 w 256"/>
                  <a:gd name="T9" fmla="*/ 0 h 256"/>
                  <a:gd name="T10" fmla="*/ 150 w 256"/>
                  <a:gd name="T11" fmla="*/ 0 h 256"/>
                  <a:gd name="T12" fmla="*/ 256 w 256"/>
                  <a:gd name="T13" fmla="*/ 105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8"/>
                      <a:pt x="0" y="150"/>
                    </a:cubicBezTo>
                    <a:cubicBezTo>
                      <a:pt x="0" y="105"/>
                      <a:pt x="0" y="105"/>
                      <a:pt x="0" y="105"/>
                    </a:cubicBezTo>
                    <a:cubicBezTo>
                      <a:pt x="0" y="47"/>
                      <a:pt x="47" y="0"/>
                      <a:pt x="106" y="0"/>
                    </a:cubicBezTo>
                    <a:cubicBezTo>
                      <a:pt x="150" y="0"/>
                      <a:pt x="150" y="0"/>
                      <a:pt x="150" y="0"/>
                    </a:cubicBezTo>
                    <a:cubicBezTo>
                      <a:pt x="209" y="0"/>
                      <a:pt x="256" y="47"/>
                      <a:pt x="256" y="105"/>
                    </a:cubicBezTo>
                    <a:cubicBezTo>
                      <a:pt x="256" y="150"/>
                      <a:pt x="256" y="150"/>
                      <a:pt x="256" y="150"/>
                    </a:cubicBezTo>
                    <a:cubicBezTo>
                      <a:pt x="256" y="208"/>
                      <a:pt x="209"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3" name="íślíďè"/>
              <p:cNvSpPr/>
              <p:nvPr/>
            </p:nvSpPr>
            <p:spPr bwMode="auto">
              <a:xfrm>
                <a:off x="5179" y="3005"/>
                <a:ext cx="54" cy="55"/>
              </a:xfrm>
              <a:custGeom>
                <a:avLst/>
                <a:gdLst>
                  <a:gd name="T0" fmla="*/ 150 w 256"/>
                  <a:gd name="T1" fmla="*/ 256 h 256"/>
                  <a:gd name="T2" fmla="*/ 106 w 256"/>
                  <a:gd name="T3" fmla="*/ 256 h 256"/>
                  <a:gd name="T4" fmla="*/ 0 w 256"/>
                  <a:gd name="T5" fmla="*/ 150 h 256"/>
                  <a:gd name="T6" fmla="*/ 0 w 256"/>
                  <a:gd name="T7" fmla="*/ 105 h 256"/>
                  <a:gd name="T8" fmla="*/ 106 w 256"/>
                  <a:gd name="T9" fmla="*/ 0 h 256"/>
                  <a:gd name="T10" fmla="*/ 150 w 256"/>
                  <a:gd name="T11" fmla="*/ 0 h 256"/>
                  <a:gd name="T12" fmla="*/ 256 w 256"/>
                  <a:gd name="T13" fmla="*/ 105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8"/>
                      <a:pt x="0" y="150"/>
                    </a:cubicBezTo>
                    <a:cubicBezTo>
                      <a:pt x="0" y="105"/>
                      <a:pt x="0" y="105"/>
                      <a:pt x="0" y="105"/>
                    </a:cubicBezTo>
                    <a:cubicBezTo>
                      <a:pt x="0" y="47"/>
                      <a:pt x="47" y="0"/>
                      <a:pt x="106" y="0"/>
                    </a:cubicBezTo>
                    <a:cubicBezTo>
                      <a:pt x="150" y="0"/>
                      <a:pt x="150" y="0"/>
                      <a:pt x="150" y="0"/>
                    </a:cubicBezTo>
                    <a:cubicBezTo>
                      <a:pt x="208" y="0"/>
                      <a:pt x="256" y="47"/>
                      <a:pt x="256" y="105"/>
                    </a:cubicBezTo>
                    <a:cubicBezTo>
                      <a:pt x="256" y="150"/>
                      <a:pt x="256" y="150"/>
                      <a:pt x="256" y="150"/>
                    </a:cubicBezTo>
                    <a:cubicBezTo>
                      <a:pt x="256"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4" name="iŝľïďè"/>
              <p:cNvSpPr/>
              <p:nvPr/>
            </p:nvSpPr>
            <p:spPr bwMode="auto">
              <a:xfrm>
                <a:off x="5257" y="3005"/>
                <a:ext cx="55" cy="55"/>
              </a:xfrm>
              <a:custGeom>
                <a:avLst/>
                <a:gdLst>
                  <a:gd name="T0" fmla="*/ 150 w 256"/>
                  <a:gd name="T1" fmla="*/ 256 h 256"/>
                  <a:gd name="T2" fmla="*/ 106 w 256"/>
                  <a:gd name="T3" fmla="*/ 256 h 256"/>
                  <a:gd name="T4" fmla="*/ 0 w 256"/>
                  <a:gd name="T5" fmla="*/ 150 h 256"/>
                  <a:gd name="T6" fmla="*/ 0 w 256"/>
                  <a:gd name="T7" fmla="*/ 105 h 256"/>
                  <a:gd name="T8" fmla="*/ 106 w 256"/>
                  <a:gd name="T9" fmla="*/ 0 h 256"/>
                  <a:gd name="T10" fmla="*/ 150 w 256"/>
                  <a:gd name="T11" fmla="*/ 0 h 256"/>
                  <a:gd name="T12" fmla="*/ 256 w 256"/>
                  <a:gd name="T13" fmla="*/ 105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8"/>
                      <a:pt x="0" y="150"/>
                    </a:cubicBezTo>
                    <a:cubicBezTo>
                      <a:pt x="0" y="105"/>
                      <a:pt x="0" y="105"/>
                      <a:pt x="0" y="105"/>
                    </a:cubicBezTo>
                    <a:cubicBezTo>
                      <a:pt x="0" y="47"/>
                      <a:pt x="47" y="0"/>
                      <a:pt x="106" y="0"/>
                    </a:cubicBezTo>
                    <a:cubicBezTo>
                      <a:pt x="150" y="0"/>
                      <a:pt x="150" y="0"/>
                      <a:pt x="150" y="0"/>
                    </a:cubicBezTo>
                    <a:cubicBezTo>
                      <a:pt x="208" y="0"/>
                      <a:pt x="256" y="47"/>
                      <a:pt x="256" y="105"/>
                    </a:cubicBezTo>
                    <a:cubicBezTo>
                      <a:pt x="256" y="150"/>
                      <a:pt x="256" y="150"/>
                      <a:pt x="256" y="150"/>
                    </a:cubicBezTo>
                    <a:cubicBezTo>
                      <a:pt x="256"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5" name="îsliḑe"/>
              <p:cNvSpPr/>
              <p:nvPr/>
            </p:nvSpPr>
            <p:spPr bwMode="auto">
              <a:xfrm>
                <a:off x="5335" y="3005"/>
                <a:ext cx="55" cy="55"/>
              </a:xfrm>
              <a:custGeom>
                <a:avLst/>
                <a:gdLst>
                  <a:gd name="T0" fmla="*/ 150 w 256"/>
                  <a:gd name="T1" fmla="*/ 256 h 256"/>
                  <a:gd name="T2" fmla="*/ 106 w 256"/>
                  <a:gd name="T3" fmla="*/ 256 h 256"/>
                  <a:gd name="T4" fmla="*/ 0 w 256"/>
                  <a:gd name="T5" fmla="*/ 150 h 256"/>
                  <a:gd name="T6" fmla="*/ 0 w 256"/>
                  <a:gd name="T7" fmla="*/ 105 h 256"/>
                  <a:gd name="T8" fmla="*/ 106 w 256"/>
                  <a:gd name="T9" fmla="*/ 0 h 256"/>
                  <a:gd name="T10" fmla="*/ 150 w 256"/>
                  <a:gd name="T11" fmla="*/ 0 h 256"/>
                  <a:gd name="T12" fmla="*/ 256 w 256"/>
                  <a:gd name="T13" fmla="*/ 105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8"/>
                      <a:pt x="0" y="150"/>
                    </a:cubicBezTo>
                    <a:cubicBezTo>
                      <a:pt x="0" y="105"/>
                      <a:pt x="0" y="105"/>
                      <a:pt x="0" y="105"/>
                    </a:cubicBezTo>
                    <a:cubicBezTo>
                      <a:pt x="0" y="47"/>
                      <a:pt x="47" y="0"/>
                      <a:pt x="106" y="0"/>
                    </a:cubicBezTo>
                    <a:cubicBezTo>
                      <a:pt x="150" y="0"/>
                      <a:pt x="150" y="0"/>
                      <a:pt x="150" y="0"/>
                    </a:cubicBezTo>
                    <a:cubicBezTo>
                      <a:pt x="208" y="0"/>
                      <a:pt x="256" y="47"/>
                      <a:pt x="256" y="105"/>
                    </a:cubicBezTo>
                    <a:cubicBezTo>
                      <a:pt x="256" y="150"/>
                      <a:pt x="256" y="150"/>
                      <a:pt x="256" y="150"/>
                    </a:cubicBezTo>
                    <a:cubicBezTo>
                      <a:pt x="256"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6" name="ïślíḑé"/>
              <p:cNvSpPr/>
              <p:nvPr/>
            </p:nvSpPr>
            <p:spPr bwMode="auto">
              <a:xfrm>
                <a:off x="5101" y="3079"/>
                <a:ext cx="54" cy="55"/>
              </a:xfrm>
              <a:custGeom>
                <a:avLst/>
                <a:gdLst>
                  <a:gd name="T0" fmla="*/ 150 w 256"/>
                  <a:gd name="T1" fmla="*/ 256 h 256"/>
                  <a:gd name="T2" fmla="*/ 106 w 256"/>
                  <a:gd name="T3" fmla="*/ 256 h 256"/>
                  <a:gd name="T4" fmla="*/ 0 w 256"/>
                  <a:gd name="T5" fmla="*/ 150 h 256"/>
                  <a:gd name="T6" fmla="*/ 0 w 256"/>
                  <a:gd name="T7" fmla="*/ 105 h 256"/>
                  <a:gd name="T8" fmla="*/ 106 w 256"/>
                  <a:gd name="T9" fmla="*/ 0 h 256"/>
                  <a:gd name="T10" fmla="*/ 150 w 256"/>
                  <a:gd name="T11" fmla="*/ 0 h 256"/>
                  <a:gd name="T12" fmla="*/ 256 w 256"/>
                  <a:gd name="T13" fmla="*/ 105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8"/>
                      <a:pt x="0" y="150"/>
                    </a:cubicBezTo>
                    <a:cubicBezTo>
                      <a:pt x="0" y="105"/>
                      <a:pt x="0" y="105"/>
                      <a:pt x="0" y="105"/>
                    </a:cubicBezTo>
                    <a:cubicBezTo>
                      <a:pt x="0" y="47"/>
                      <a:pt x="47" y="0"/>
                      <a:pt x="106" y="0"/>
                    </a:cubicBezTo>
                    <a:cubicBezTo>
                      <a:pt x="150" y="0"/>
                      <a:pt x="150" y="0"/>
                      <a:pt x="150" y="0"/>
                    </a:cubicBezTo>
                    <a:cubicBezTo>
                      <a:pt x="209" y="0"/>
                      <a:pt x="256" y="47"/>
                      <a:pt x="256" y="105"/>
                    </a:cubicBezTo>
                    <a:cubicBezTo>
                      <a:pt x="256" y="150"/>
                      <a:pt x="256" y="150"/>
                      <a:pt x="256" y="150"/>
                    </a:cubicBezTo>
                    <a:cubicBezTo>
                      <a:pt x="256" y="208"/>
                      <a:pt x="209"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7" name="íśľïḍé"/>
              <p:cNvSpPr/>
              <p:nvPr/>
            </p:nvSpPr>
            <p:spPr bwMode="auto">
              <a:xfrm>
                <a:off x="5179" y="3079"/>
                <a:ext cx="54" cy="55"/>
              </a:xfrm>
              <a:custGeom>
                <a:avLst/>
                <a:gdLst>
                  <a:gd name="T0" fmla="*/ 150 w 256"/>
                  <a:gd name="T1" fmla="*/ 256 h 256"/>
                  <a:gd name="T2" fmla="*/ 106 w 256"/>
                  <a:gd name="T3" fmla="*/ 256 h 256"/>
                  <a:gd name="T4" fmla="*/ 0 w 256"/>
                  <a:gd name="T5" fmla="*/ 150 h 256"/>
                  <a:gd name="T6" fmla="*/ 0 w 256"/>
                  <a:gd name="T7" fmla="*/ 105 h 256"/>
                  <a:gd name="T8" fmla="*/ 106 w 256"/>
                  <a:gd name="T9" fmla="*/ 0 h 256"/>
                  <a:gd name="T10" fmla="*/ 150 w 256"/>
                  <a:gd name="T11" fmla="*/ 0 h 256"/>
                  <a:gd name="T12" fmla="*/ 256 w 256"/>
                  <a:gd name="T13" fmla="*/ 105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8"/>
                      <a:pt x="0" y="150"/>
                    </a:cubicBezTo>
                    <a:cubicBezTo>
                      <a:pt x="0" y="105"/>
                      <a:pt x="0" y="105"/>
                      <a:pt x="0" y="105"/>
                    </a:cubicBezTo>
                    <a:cubicBezTo>
                      <a:pt x="0" y="47"/>
                      <a:pt x="47" y="0"/>
                      <a:pt x="106" y="0"/>
                    </a:cubicBezTo>
                    <a:cubicBezTo>
                      <a:pt x="150" y="0"/>
                      <a:pt x="150" y="0"/>
                      <a:pt x="150" y="0"/>
                    </a:cubicBezTo>
                    <a:cubicBezTo>
                      <a:pt x="208" y="0"/>
                      <a:pt x="256" y="47"/>
                      <a:pt x="256" y="105"/>
                    </a:cubicBezTo>
                    <a:cubicBezTo>
                      <a:pt x="256" y="150"/>
                      <a:pt x="256" y="150"/>
                      <a:pt x="256" y="150"/>
                    </a:cubicBezTo>
                    <a:cubicBezTo>
                      <a:pt x="256"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8" name="ï$ļïḑê"/>
              <p:cNvSpPr/>
              <p:nvPr/>
            </p:nvSpPr>
            <p:spPr bwMode="auto">
              <a:xfrm>
                <a:off x="5257" y="3079"/>
                <a:ext cx="55" cy="55"/>
              </a:xfrm>
              <a:custGeom>
                <a:avLst/>
                <a:gdLst>
                  <a:gd name="T0" fmla="*/ 150 w 256"/>
                  <a:gd name="T1" fmla="*/ 256 h 256"/>
                  <a:gd name="T2" fmla="*/ 106 w 256"/>
                  <a:gd name="T3" fmla="*/ 256 h 256"/>
                  <a:gd name="T4" fmla="*/ 0 w 256"/>
                  <a:gd name="T5" fmla="*/ 150 h 256"/>
                  <a:gd name="T6" fmla="*/ 0 w 256"/>
                  <a:gd name="T7" fmla="*/ 105 h 256"/>
                  <a:gd name="T8" fmla="*/ 106 w 256"/>
                  <a:gd name="T9" fmla="*/ 0 h 256"/>
                  <a:gd name="T10" fmla="*/ 150 w 256"/>
                  <a:gd name="T11" fmla="*/ 0 h 256"/>
                  <a:gd name="T12" fmla="*/ 256 w 256"/>
                  <a:gd name="T13" fmla="*/ 105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8"/>
                      <a:pt x="0" y="150"/>
                    </a:cubicBezTo>
                    <a:cubicBezTo>
                      <a:pt x="0" y="105"/>
                      <a:pt x="0" y="105"/>
                      <a:pt x="0" y="105"/>
                    </a:cubicBezTo>
                    <a:cubicBezTo>
                      <a:pt x="0" y="47"/>
                      <a:pt x="47" y="0"/>
                      <a:pt x="106" y="0"/>
                    </a:cubicBezTo>
                    <a:cubicBezTo>
                      <a:pt x="150" y="0"/>
                      <a:pt x="150" y="0"/>
                      <a:pt x="150" y="0"/>
                    </a:cubicBezTo>
                    <a:cubicBezTo>
                      <a:pt x="208" y="0"/>
                      <a:pt x="256" y="47"/>
                      <a:pt x="256" y="105"/>
                    </a:cubicBezTo>
                    <a:cubicBezTo>
                      <a:pt x="256" y="150"/>
                      <a:pt x="256" y="150"/>
                      <a:pt x="256" y="150"/>
                    </a:cubicBezTo>
                    <a:cubicBezTo>
                      <a:pt x="256"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9" name="íšḷïḓé"/>
              <p:cNvSpPr/>
              <p:nvPr/>
            </p:nvSpPr>
            <p:spPr bwMode="auto">
              <a:xfrm>
                <a:off x="5335" y="3079"/>
                <a:ext cx="55" cy="55"/>
              </a:xfrm>
              <a:custGeom>
                <a:avLst/>
                <a:gdLst>
                  <a:gd name="T0" fmla="*/ 150 w 256"/>
                  <a:gd name="T1" fmla="*/ 256 h 256"/>
                  <a:gd name="T2" fmla="*/ 106 w 256"/>
                  <a:gd name="T3" fmla="*/ 256 h 256"/>
                  <a:gd name="T4" fmla="*/ 0 w 256"/>
                  <a:gd name="T5" fmla="*/ 150 h 256"/>
                  <a:gd name="T6" fmla="*/ 0 w 256"/>
                  <a:gd name="T7" fmla="*/ 105 h 256"/>
                  <a:gd name="T8" fmla="*/ 106 w 256"/>
                  <a:gd name="T9" fmla="*/ 0 h 256"/>
                  <a:gd name="T10" fmla="*/ 150 w 256"/>
                  <a:gd name="T11" fmla="*/ 0 h 256"/>
                  <a:gd name="T12" fmla="*/ 256 w 256"/>
                  <a:gd name="T13" fmla="*/ 105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8"/>
                      <a:pt x="0" y="150"/>
                    </a:cubicBezTo>
                    <a:cubicBezTo>
                      <a:pt x="0" y="105"/>
                      <a:pt x="0" y="105"/>
                      <a:pt x="0" y="105"/>
                    </a:cubicBezTo>
                    <a:cubicBezTo>
                      <a:pt x="0" y="47"/>
                      <a:pt x="47" y="0"/>
                      <a:pt x="106" y="0"/>
                    </a:cubicBezTo>
                    <a:cubicBezTo>
                      <a:pt x="150" y="0"/>
                      <a:pt x="150" y="0"/>
                      <a:pt x="150" y="0"/>
                    </a:cubicBezTo>
                    <a:cubicBezTo>
                      <a:pt x="208" y="0"/>
                      <a:pt x="256" y="47"/>
                      <a:pt x="256" y="105"/>
                    </a:cubicBezTo>
                    <a:cubicBezTo>
                      <a:pt x="256" y="150"/>
                      <a:pt x="256" y="150"/>
                      <a:pt x="256" y="150"/>
                    </a:cubicBezTo>
                    <a:cubicBezTo>
                      <a:pt x="256"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0" name="iŝľîḓê"/>
              <p:cNvSpPr/>
              <p:nvPr/>
            </p:nvSpPr>
            <p:spPr bwMode="auto">
              <a:xfrm>
                <a:off x="5101" y="3153"/>
                <a:ext cx="54" cy="54"/>
              </a:xfrm>
              <a:custGeom>
                <a:avLst/>
                <a:gdLst>
                  <a:gd name="T0" fmla="*/ 150 w 256"/>
                  <a:gd name="T1" fmla="*/ 255 h 255"/>
                  <a:gd name="T2" fmla="*/ 106 w 256"/>
                  <a:gd name="T3" fmla="*/ 255 h 255"/>
                  <a:gd name="T4" fmla="*/ 0 w 256"/>
                  <a:gd name="T5" fmla="*/ 150 h 255"/>
                  <a:gd name="T6" fmla="*/ 0 w 256"/>
                  <a:gd name="T7" fmla="*/ 105 h 255"/>
                  <a:gd name="T8" fmla="*/ 106 w 256"/>
                  <a:gd name="T9" fmla="*/ 0 h 255"/>
                  <a:gd name="T10" fmla="*/ 150 w 256"/>
                  <a:gd name="T11" fmla="*/ 0 h 255"/>
                  <a:gd name="T12" fmla="*/ 256 w 256"/>
                  <a:gd name="T13" fmla="*/ 105 h 255"/>
                  <a:gd name="T14" fmla="*/ 256 w 256"/>
                  <a:gd name="T15" fmla="*/ 150 h 255"/>
                  <a:gd name="T16" fmla="*/ 150 w 25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5">
                    <a:moveTo>
                      <a:pt x="150" y="255"/>
                    </a:moveTo>
                    <a:cubicBezTo>
                      <a:pt x="106" y="255"/>
                      <a:pt x="106" y="255"/>
                      <a:pt x="106" y="255"/>
                    </a:cubicBezTo>
                    <a:cubicBezTo>
                      <a:pt x="47" y="255"/>
                      <a:pt x="0" y="208"/>
                      <a:pt x="0" y="150"/>
                    </a:cubicBezTo>
                    <a:cubicBezTo>
                      <a:pt x="0" y="105"/>
                      <a:pt x="0" y="105"/>
                      <a:pt x="0" y="105"/>
                    </a:cubicBezTo>
                    <a:cubicBezTo>
                      <a:pt x="0" y="47"/>
                      <a:pt x="47" y="0"/>
                      <a:pt x="106" y="0"/>
                    </a:cubicBezTo>
                    <a:cubicBezTo>
                      <a:pt x="150" y="0"/>
                      <a:pt x="150" y="0"/>
                      <a:pt x="150" y="0"/>
                    </a:cubicBezTo>
                    <a:cubicBezTo>
                      <a:pt x="209" y="0"/>
                      <a:pt x="256" y="47"/>
                      <a:pt x="256" y="105"/>
                    </a:cubicBezTo>
                    <a:cubicBezTo>
                      <a:pt x="256" y="150"/>
                      <a:pt x="256" y="150"/>
                      <a:pt x="256" y="150"/>
                    </a:cubicBezTo>
                    <a:cubicBezTo>
                      <a:pt x="256" y="208"/>
                      <a:pt x="209"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1" name="ïSḷïďê"/>
              <p:cNvSpPr/>
              <p:nvPr/>
            </p:nvSpPr>
            <p:spPr bwMode="auto">
              <a:xfrm>
                <a:off x="5179" y="3153"/>
                <a:ext cx="54" cy="54"/>
              </a:xfrm>
              <a:custGeom>
                <a:avLst/>
                <a:gdLst>
                  <a:gd name="T0" fmla="*/ 150 w 256"/>
                  <a:gd name="T1" fmla="*/ 255 h 255"/>
                  <a:gd name="T2" fmla="*/ 106 w 256"/>
                  <a:gd name="T3" fmla="*/ 255 h 255"/>
                  <a:gd name="T4" fmla="*/ 0 w 256"/>
                  <a:gd name="T5" fmla="*/ 150 h 255"/>
                  <a:gd name="T6" fmla="*/ 0 w 256"/>
                  <a:gd name="T7" fmla="*/ 105 h 255"/>
                  <a:gd name="T8" fmla="*/ 106 w 256"/>
                  <a:gd name="T9" fmla="*/ 0 h 255"/>
                  <a:gd name="T10" fmla="*/ 150 w 256"/>
                  <a:gd name="T11" fmla="*/ 0 h 255"/>
                  <a:gd name="T12" fmla="*/ 256 w 256"/>
                  <a:gd name="T13" fmla="*/ 105 h 255"/>
                  <a:gd name="T14" fmla="*/ 256 w 256"/>
                  <a:gd name="T15" fmla="*/ 150 h 255"/>
                  <a:gd name="T16" fmla="*/ 150 w 25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5">
                    <a:moveTo>
                      <a:pt x="150" y="255"/>
                    </a:moveTo>
                    <a:cubicBezTo>
                      <a:pt x="106" y="255"/>
                      <a:pt x="106" y="255"/>
                      <a:pt x="106" y="255"/>
                    </a:cubicBezTo>
                    <a:cubicBezTo>
                      <a:pt x="47" y="255"/>
                      <a:pt x="0" y="208"/>
                      <a:pt x="0" y="150"/>
                    </a:cubicBezTo>
                    <a:cubicBezTo>
                      <a:pt x="0" y="105"/>
                      <a:pt x="0" y="105"/>
                      <a:pt x="0" y="105"/>
                    </a:cubicBezTo>
                    <a:cubicBezTo>
                      <a:pt x="0" y="47"/>
                      <a:pt x="47" y="0"/>
                      <a:pt x="106" y="0"/>
                    </a:cubicBezTo>
                    <a:cubicBezTo>
                      <a:pt x="150" y="0"/>
                      <a:pt x="150" y="0"/>
                      <a:pt x="150" y="0"/>
                    </a:cubicBezTo>
                    <a:cubicBezTo>
                      <a:pt x="208" y="0"/>
                      <a:pt x="256" y="47"/>
                      <a:pt x="256" y="105"/>
                    </a:cubicBezTo>
                    <a:cubicBezTo>
                      <a:pt x="256" y="150"/>
                      <a:pt x="256" y="150"/>
                      <a:pt x="256" y="150"/>
                    </a:cubicBezTo>
                    <a:cubicBezTo>
                      <a:pt x="256"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2" name="ísḷîdé"/>
              <p:cNvSpPr/>
              <p:nvPr/>
            </p:nvSpPr>
            <p:spPr bwMode="auto">
              <a:xfrm>
                <a:off x="5257" y="3153"/>
                <a:ext cx="55" cy="54"/>
              </a:xfrm>
              <a:custGeom>
                <a:avLst/>
                <a:gdLst>
                  <a:gd name="T0" fmla="*/ 150 w 256"/>
                  <a:gd name="T1" fmla="*/ 255 h 255"/>
                  <a:gd name="T2" fmla="*/ 106 w 256"/>
                  <a:gd name="T3" fmla="*/ 255 h 255"/>
                  <a:gd name="T4" fmla="*/ 0 w 256"/>
                  <a:gd name="T5" fmla="*/ 150 h 255"/>
                  <a:gd name="T6" fmla="*/ 0 w 256"/>
                  <a:gd name="T7" fmla="*/ 105 h 255"/>
                  <a:gd name="T8" fmla="*/ 106 w 256"/>
                  <a:gd name="T9" fmla="*/ 0 h 255"/>
                  <a:gd name="T10" fmla="*/ 150 w 256"/>
                  <a:gd name="T11" fmla="*/ 0 h 255"/>
                  <a:gd name="T12" fmla="*/ 256 w 256"/>
                  <a:gd name="T13" fmla="*/ 105 h 255"/>
                  <a:gd name="T14" fmla="*/ 256 w 256"/>
                  <a:gd name="T15" fmla="*/ 150 h 255"/>
                  <a:gd name="T16" fmla="*/ 150 w 25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5">
                    <a:moveTo>
                      <a:pt x="150" y="255"/>
                    </a:moveTo>
                    <a:cubicBezTo>
                      <a:pt x="106" y="255"/>
                      <a:pt x="106" y="255"/>
                      <a:pt x="106" y="255"/>
                    </a:cubicBezTo>
                    <a:cubicBezTo>
                      <a:pt x="47" y="255"/>
                      <a:pt x="0" y="208"/>
                      <a:pt x="0" y="150"/>
                    </a:cubicBezTo>
                    <a:cubicBezTo>
                      <a:pt x="0" y="105"/>
                      <a:pt x="0" y="105"/>
                      <a:pt x="0" y="105"/>
                    </a:cubicBezTo>
                    <a:cubicBezTo>
                      <a:pt x="0" y="47"/>
                      <a:pt x="47" y="0"/>
                      <a:pt x="106" y="0"/>
                    </a:cubicBezTo>
                    <a:cubicBezTo>
                      <a:pt x="150" y="0"/>
                      <a:pt x="150" y="0"/>
                      <a:pt x="150" y="0"/>
                    </a:cubicBezTo>
                    <a:cubicBezTo>
                      <a:pt x="208" y="0"/>
                      <a:pt x="256" y="47"/>
                      <a:pt x="256" y="105"/>
                    </a:cubicBezTo>
                    <a:cubicBezTo>
                      <a:pt x="256" y="150"/>
                      <a:pt x="256" y="150"/>
                      <a:pt x="256" y="150"/>
                    </a:cubicBezTo>
                    <a:cubicBezTo>
                      <a:pt x="256"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3" name="ïslïďé"/>
              <p:cNvSpPr/>
              <p:nvPr/>
            </p:nvSpPr>
            <p:spPr bwMode="auto">
              <a:xfrm>
                <a:off x="5335" y="3153"/>
                <a:ext cx="55" cy="54"/>
              </a:xfrm>
              <a:custGeom>
                <a:avLst/>
                <a:gdLst>
                  <a:gd name="T0" fmla="*/ 150 w 256"/>
                  <a:gd name="T1" fmla="*/ 255 h 255"/>
                  <a:gd name="T2" fmla="*/ 106 w 256"/>
                  <a:gd name="T3" fmla="*/ 255 h 255"/>
                  <a:gd name="T4" fmla="*/ 0 w 256"/>
                  <a:gd name="T5" fmla="*/ 150 h 255"/>
                  <a:gd name="T6" fmla="*/ 0 w 256"/>
                  <a:gd name="T7" fmla="*/ 105 h 255"/>
                  <a:gd name="T8" fmla="*/ 106 w 256"/>
                  <a:gd name="T9" fmla="*/ 0 h 255"/>
                  <a:gd name="T10" fmla="*/ 150 w 256"/>
                  <a:gd name="T11" fmla="*/ 0 h 255"/>
                  <a:gd name="T12" fmla="*/ 256 w 256"/>
                  <a:gd name="T13" fmla="*/ 105 h 255"/>
                  <a:gd name="T14" fmla="*/ 256 w 256"/>
                  <a:gd name="T15" fmla="*/ 150 h 255"/>
                  <a:gd name="T16" fmla="*/ 150 w 25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5">
                    <a:moveTo>
                      <a:pt x="150" y="255"/>
                    </a:moveTo>
                    <a:cubicBezTo>
                      <a:pt x="106" y="255"/>
                      <a:pt x="106" y="255"/>
                      <a:pt x="106" y="255"/>
                    </a:cubicBezTo>
                    <a:cubicBezTo>
                      <a:pt x="47" y="255"/>
                      <a:pt x="0" y="208"/>
                      <a:pt x="0" y="150"/>
                    </a:cubicBezTo>
                    <a:cubicBezTo>
                      <a:pt x="0" y="105"/>
                      <a:pt x="0" y="105"/>
                      <a:pt x="0" y="105"/>
                    </a:cubicBezTo>
                    <a:cubicBezTo>
                      <a:pt x="0" y="47"/>
                      <a:pt x="47" y="0"/>
                      <a:pt x="106" y="0"/>
                    </a:cubicBezTo>
                    <a:cubicBezTo>
                      <a:pt x="150" y="0"/>
                      <a:pt x="150" y="0"/>
                      <a:pt x="150" y="0"/>
                    </a:cubicBezTo>
                    <a:cubicBezTo>
                      <a:pt x="208" y="0"/>
                      <a:pt x="256" y="47"/>
                      <a:pt x="256" y="105"/>
                    </a:cubicBezTo>
                    <a:cubicBezTo>
                      <a:pt x="256" y="150"/>
                      <a:pt x="256" y="150"/>
                      <a:pt x="256" y="150"/>
                    </a:cubicBezTo>
                    <a:cubicBezTo>
                      <a:pt x="256"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4" name="îṣļíḑé"/>
              <p:cNvSpPr/>
              <p:nvPr/>
            </p:nvSpPr>
            <p:spPr bwMode="auto">
              <a:xfrm>
                <a:off x="5101" y="3227"/>
                <a:ext cx="54" cy="54"/>
              </a:xfrm>
              <a:custGeom>
                <a:avLst/>
                <a:gdLst>
                  <a:gd name="T0" fmla="*/ 150 w 256"/>
                  <a:gd name="T1" fmla="*/ 255 h 255"/>
                  <a:gd name="T2" fmla="*/ 106 w 256"/>
                  <a:gd name="T3" fmla="*/ 255 h 255"/>
                  <a:gd name="T4" fmla="*/ 0 w 256"/>
                  <a:gd name="T5" fmla="*/ 150 h 255"/>
                  <a:gd name="T6" fmla="*/ 0 w 256"/>
                  <a:gd name="T7" fmla="*/ 105 h 255"/>
                  <a:gd name="T8" fmla="*/ 106 w 256"/>
                  <a:gd name="T9" fmla="*/ 0 h 255"/>
                  <a:gd name="T10" fmla="*/ 150 w 256"/>
                  <a:gd name="T11" fmla="*/ 0 h 255"/>
                  <a:gd name="T12" fmla="*/ 256 w 256"/>
                  <a:gd name="T13" fmla="*/ 105 h 255"/>
                  <a:gd name="T14" fmla="*/ 256 w 256"/>
                  <a:gd name="T15" fmla="*/ 150 h 255"/>
                  <a:gd name="T16" fmla="*/ 150 w 25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5">
                    <a:moveTo>
                      <a:pt x="150" y="255"/>
                    </a:moveTo>
                    <a:cubicBezTo>
                      <a:pt x="106" y="255"/>
                      <a:pt x="106" y="255"/>
                      <a:pt x="106" y="255"/>
                    </a:cubicBezTo>
                    <a:cubicBezTo>
                      <a:pt x="47" y="255"/>
                      <a:pt x="0" y="208"/>
                      <a:pt x="0" y="150"/>
                    </a:cubicBezTo>
                    <a:cubicBezTo>
                      <a:pt x="0" y="105"/>
                      <a:pt x="0" y="105"/>
                      <a:pt x="0" y="105"/>
                    </a:cubicBezTo>
                    <a:cubicBezTo>
                      <a:pt x="0" y="47"/>
                      <a:pt x="47" y="0"/>
                      <a:pt x="106" y="0"/>
                    </a:cubicBezTo>
                    <a:cubicBezTo>
                      <a:pt x="150" y="0"/>
                      <a:pt x="150" y="0"/>
                      <a:pt x="150" y="0"/>
                    </a:cubicBezTo>
                    <a:cubicBezTo>
                      <a:pt x="209" y="0"/>
                      <a:pt x="256" y="47"/>
                      <a:pt x="256" y="105"/>
                    </a:cubicBezTo>
                    <a:cubicBezTo>
                      <a:pt x="256" y="150"/>
                      <a:pt x="256" y="150"/>
                      <a:pt x="256" y="150"/>
                    </a:cubicBezTo>
                    <a:cubicBezTo>
                      <a:pt x="256" y="208"/>
                      <a:pt x="209"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5" name="íşļîdê"/>
              <p:cNvSpPr/>
              <p:nvPr/>
            </p:nvSpPr>
            <p:spPr bwMode="auto">
              <a:xfrm>
                <a:off x="5179" y="3227"/>
                <a:ext cx="54" cy="54"/>
              </a:xfrm>
              <a:custGeom>
                <a:avLst/>
                <a:gdLst>
                  <a:gd name="T0" fmla="*/ 150 w 256"/>
                  <a:gd name="T1" fmla="*/ 255 h 255"/>
                  <a:gd name="T2" fmla="*/ 106 w 256"/>
                  <a:gd name="T3" fmla="*/ 255 h 255"/>
                  <a:gd name="T4" fmla="*/ 0 w 256"/>
                  <a:gd name="T5" fmla="*/ 150 h 255"/>
                  <a:gd name="T6" fmla="*/ 0 w 256"/>
                  <a:gd name="T7" fmla="*/ 105 h 255"/>
                  <a:gd name="T8" fmla="*/ 106 w 256"/>
                  <a:gd name="T9" fmla="*/ 0 h 255"/>
                  <a:gd name="T10" fmla="*/ 150 w 256"/>
                  <a:gd name="T11" fmla="*/ 0 h 255"/>
                  <a:gd name="T12" fmla="*/ 256 w 256"/>
                  <a:gd name="T13" fmla="*/ 105 h 255"/>
                  <a:gd name="T14" fmla="*/ 256 w 256"/>
                  <a:gd name="T15" fmla="*/ 150 h 255"/>
                  <a:gd name="T16" fmla="*/ 150 w 25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5">
                    <a:moveTo>
                      <a:pt x="150" y="255"/>
                    </a:moveTo>
                    <a:cubicBezTo>
                      <a:pt x="106" y="255"/>
                      <a:pt x="106" y="255"/>
                      <a:pt x="106" y="255"/>
                    </a:cubicBezTo>
                    <a:cubicBezTo>
                      <a:pt x="47" y="255"/>
                      <a:pt x="0" y="208"/>
                      <a:pt x="0" y="150"/>
                    </a:cubicBezTo>
                    <a:cubicBezTo>
                      <a:pt x="0" y="105"/>
                      <a:pt x="0" y="105"/>
                      <a:pt x="0" y="105"/>
                    </a:cubicBezTo>
                    <a:cubicBezTo>
                      <a:pt x="0" y="47"/>
                      <a:pt x="47" y="0"/>
                      <a:pt x="106" y="0"/>
                    </a:cubicBezTo>
                    <a:cubicBezTo>
                      <a:pt x="150" y="0"/>
                      <a:pt x="150" y="0"/>
                      <a:pt x="150" y="0"/>
                    </a:cubicBezTo>
                    <a:cubicBezTo>
                      <a:pt x="208" y="0"/>
                      <a:pt x="256" y="47"/>
                      <a:pt x="256" y="105"/>
                    </a:cubicBezTo>
                    <a:cubicBezTo>
                      <a:pt x="256" y="150"/>
                      <a:pt x="256" y="150"/>
                      <a:pt x="256" y="150"/>
                    </a:cubicBezTo>
                    <a:cubicBezTo>
                      <a:pt x="256"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6" name="iṧľîdè"/>
              <p:cNvSpPr/>
              <p:nvPr/>
            </p:nvSpPr>
            <p:spPr bwMode="auto">
              <a:xfrm>
                <a:off x="5257" y="3227"/>
                <a:ext cx="55" cy="54"/>
              </a:xfrm>
              <a:custGeom>
                <a:avLst/>
                <a:gdLst>
                  <a:gd name="T0" fmla="*/ 150 w 256"/>
                  <a:gd name="T1" fmla="*/ 255 h 255"/>
                  <a:gd name="T2" fmla="*/ 106 w 256"/>
                  <a:gd name="T3" fmla="*/ 255 h 255"/>
                  <a:gd name="T4" fmla="*/ 0 w 256"/>
                  <a:gd name="T5" fmla="*/ 150 h 255"/>
                  <a:gd name="T6" fmla="*/ 0 w 256"/>
                  <a:gd name="T7" fmla="*/ 105 h 255"/>
                  <a:gd name="T8" fmla="*/ 106 w 256"/>
                  <a:gd name="T9" fmla="*/ 0 h 255"/>
                  <a:gd name="T10" fmla="*/ 150 w 256"/>
                  <a:gd name="T11" fmla="*/ 0 h 255"/>
                  <a:gd name="T12" fmla="*/ 256 w 256"/>
                  <a:gd name="T13" fmla="*/ 105 h 255"/>
                  <a:gd name="T14" fmla="*/ 256 w 256"/>
                  <a:gd name="T15" fmla="*/ 150 h 255"/>
                  <a:gd name="T16" fmla="*/ 150 w 25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5">
                    <a:moveTo>
                      <a:pt x="150" y="255"/>
                    </a:moveTo>
                    <a:cubicBezTo>
                      <a:pt x="106" y="255"/>
                      <a:pt x="106" y="255"/>
                      <a:pt x="106" y="255"/>
                    </a:cubicBezTo>
                    <a:cubicBezTo>
                      <a:pt x="47" y="255"/>
                      <a:pt x="0" y="208"/>
                      <a:pt x="0" y="150"/>
                    </a:cubicBezTo>
                    <a:cubicBezTo>
                      <a:pt x="0" y="105"/>
                      <a:pt x="0" y="105"/>
                      <a:pt x="0" y="105"/>
                    </a:cubicBezTo>
                    <a:cubicBezTo>
                      <a:pt x="0" y="47"/>
                      <a:pt x="47" y="0"/>
                      <a:pt x="106" y="0"/>
                    </a:cubicBezTo>
                    <a:cubicBezTo>
                      <a:pt x="150" y="0"/>
                      <a:pt x="150" y="0"/>
                      <a:pt x="150" y="0"/>
                    </a:cubicBezTo>
                    <a:cubicBezTo>
                      <a:pt x="208" y="0"/>
                      <a:pt x="256" y="47"/>
                      <a:pt x="256" y="105"/>
                    </a:cubicBezTo>
                    <a:cubicBezTo>
                      <a:pt x="256" y="150"/>
                      <a:pt x="256" y="150"/>
                      <a:pt x="256" y="150"/>
                    </a:cubicBezTo>
                    <a:cubicBezTo>
                      <a:pt x="256"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7" name="ï$lïḓè"/>
              <p:cNvSpPr/>
              <p:nvPr/>
            </p:nvSpPr>
            <p:spPr bwMode="auto">
              <a:xfrm>
                <a:off x="5335" y="3227"/>
                <a:ext cx="55" cy="54"/>
              </a:xfrm>
              <a:custGeom>
                <a:avLst/>
                <a:gdLst>
                  <a:gd name="T0" fmla="*/ 150 w 256"/>
                  <a:gd name="T1" fmla="*/ 255 h 255"/>
                  <a:gd name="T2" fmla="*/ 106 w 256"/>
                  <a:gd name="T3" fmla="*/ 255 h 255"/>
                  <a:gd name="T4" fmla="*/ 0 w 256"/>
                  <a:gd name="T5" fmla="*/ 150 h 255"/>
                  <a:gd name="T6" fmla="*/ 0 w 256"/>
                  <a:gd name="T7" fmla="*/ 105 h 255"/>
                  <a:gd name="T8" fmla="*/ 106 w 256"/>
                  <a:gd name="T9" fmla="*/ 0 h 255"/>
                  <a:gd name="T10" fmla="*/ 150 w 256"/>
                  <a:gd name="T11" fmla="*/ 0 h 255"/>
                  <a:gd name="T12" fmla="*/ 256 w 256"/>
                  <a:gd name="T13" fmla="*/ 105 h 255"/>
                  <a:gd name="T14" fmla="*/ 256 w 256"/>
                  <a:gd name="T15" fmla="*/ 150 h 255"/>
                  <a:gd name="T16" fmla="*/ 150 w 25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5">
                    <a:moveTo>
                      <a:pt x="150" y="255"/>
                    </a:moveTo>
                    <a:cubicBezTo>
                      <a:pt x="106" y="255"/>
                      <a:pt x="106" y="255"/>
                      <a:pt x="106" y="255"/>
                    </a:cubicBezTo>
                    <a:cubicBezTo>
                      <a:pt x="47" y="255"/>
                      <a:pt x="0" y="208"/>
                      <a:pt x="0" y="150"/>
                    </a:cubicBezTo>
                    <a:cubicBezTo>
                      <a:pt x="0" y="105"/>
                      <a:pt x="0" y="105"/>
                      <a:pt x="0" y="105"/>
                    </a:cubicBezTo>
                    <a:cubicBezTo>
                      <a:pt x="0" y="47"/>
                      <a:pt x="47" y="0"/>
                      <a:pt x="106" y="0"/>
                    </a:cubicBezTo>
                    <a:cubicBezTo>
                      <a:pt x="150" y="0"/>
                      <a:pt x="150" y="0"/>
                      <a:pt x="150" y="0"/>
                    </a:cubicBezTo>
                    <a:cubicBezTo>
                      <a:pt x="208" y="0"/>
                      <a:pt x="256" y="47"/>
                      <a:pt x="256" y="105"/>
                    </a:cubicBezTo>
                    <a:cubicBezTo>
                      <a:pt x="256" y="150"/>
                      <a:pt x="256" y="150"/>
                      <a:pt x="256" y="150"/>
                    </a:cubicBezTo>
                    <a:cubicBezTo>
                      <a:pt x="256"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8" name="işḻiďé"/>
              <p:cNvSpPr/>
              <p:nvPr/>
            </p:nvSpPr>
            <p:spPr bwMode="auto">
              <a:xfrm>
                <a:off x="5101" y="3301"/>
                <a:ext cx="54" cy="54"/>
              </a:xfrm>
              <a:custGeom>
                <a:avLst/>
                <a:gdLst>
                  <a:gd name="T0" fmla="*/ 150 w 256"/>
                  <a:gd name="T1" fmla="*/ 255 h 255"/>
                  <a:gd name="T2" fmla="*/ 106 w 256"/>
                  <a:gd name="T3" fmla="*/ 255 h 255"/>
                  <a:gd name="T4" fmla="*/ 0 w 256"/>
                  <a:gd name="T5" fmla="*/ 150 h 255"/>
                  <a:gd name="T6" fmla="*/ 0 w 256"/>
                  <a:gd name="T7" fmla="*/ 105 h 255"/>
                  <a:gd name="T8" fmla="*/ 106 w 256"/>
                  <a:gd name="T9" fmla="*/ 0 h 255"/>
                  <a:gd name="T10" fmla="*/ 150 w 256"/>
                  <a:gd name="T11" fmla="*/ 0 h 255"/>
                  <a:gd name="T12" fmla="*/ 256 w 256"/>
                  <a:gd name="T13" fmla="*/ 105 h 255"/>
                  <a:gd name="T14" fmla="*/ 256 w 256"/>
                  <a:gd name="T15" fmla="*/ 150 h 255"/>
                  <a:gd name="T16" fmla="*/ 150 w 25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5">
                    <a:moveTo>
                      <a:pt x="150" y="255"/>
                    </a:moveTo>
                    <a:cubicBezTo>
                      <a:pt x="106" y="255"/>
                      <a:pt x="106" y="255"/>
                      <a:pt x="106" y="255"/>
                    </a:cubicBezTo>
                    <a:cubicBezTo>
                      <a:pt x="47" y="255"/>
                      <a:pt x="0" y="208"/>
                      <a:pt x="0" y="150"/>
                    </a:cubicBezTo>
                    <a:cubicBezTo>
                      <a:pt x="0" y="105"/>
                      <a:pt x="0" y="105"/>
                      <a:pt x="0" y="105"/>
                    </a:cubicBezTo>
                    <a:cubicBezTo>
                      <a:pt x="0" y="47"/>
                      <a:pt x="47" y="0"/>
                      <a:pt x="106" y="0"/>
                    </a:cubicBezTo>
                    <a:cubicBezTo>
                      <a:pt x="150" y="0"/>
                      <a:pt x="150" y="0"/>
                      <a:pt x="150" y="0"/>
                    </a:cubicBezTo>
                    <a:cubicBezTo>
                      <a:pt x="209" y="0"/>
                      <a:pt x="256" y="47"/>
                      <a:pt x="256" y="105"/>
                    </a:cubicBezTo>
                    <a:cubicBezTo>
                      <a:pt x="256" y="150"/>
                      <a:pt x="256" y="150"/>
                      <a:pt x="256" y="150"/>
                    </a:cubicBezTo>
                    <a:cubicBezTo>
                      <a:pt x="256" y="208"/>
                      <a:pt x="209"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9" name="íṡḷïde"/>
              <p:cNvSpPr/>
              <p:nvPr/>
            </p:nvSpPr>
            <p:spPr bwMode="auto">
              <a:xfrm>
                <a:off x="5179" y="3301"/>
                <a:ext cx="54" cy="54"/>
              </a:xfrm>
              <a:custGeom>
                <a:avLst/>
                <a:gdLst>
                  <a:gd name="T0" fmla="*/ 150 w 256"/>
                  <a:gd name="T1" fmla="*/ 255 h 255"/>
                  <a:gd name="T2" fmla="*/ 106 w 256"/>
                  <a:gd name="T3" fmla="*/ 255 h 255"/>
                  <a:gd name="T4" fmla="*/ 0 w 256"/>
                  <a:gd name="T5" fmla="*/ 150 h 255"/>
                  <a:gd name="T6" fmla="*/ 0 w 256"/>
                  <a:gd name="T7" fmla="*/ 105 h 255"/>
                  <a:gd name="T8" fmla="*/ 106 w 256"/>
                  <a:gd name="T9" fmla="*/ 0 h 255"/>
                  <a:gd name="T10" fmla="*/ 150 w 256"/>
                  <a:gd name="T11" fmla="*/ 0 h 255"/>
                  <a:gd name="T12" fmla="*/ 256 w 256"/>
                  <a:gd name="T13" fmla="*/ 105 h 255"/>
                  <a:gd name="T14" fmla="*/ 256 w 256"/>
                  <a:gd name="T15" fmla="*/ 150 h 255"/>
                  <a:gd name="T16" fmla="*/ 150 w 25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5">
                    <a:moveTo>
                      <a:pt x="150" y="255"/>
                    </a:moveTo>
                    <a:cubicBezTo>
                      <a:pt x="106" y="255"/>
                      <a:pt x="106" y="255"/>
                      <a:pt x="106" y="255"/>
                    </a:cubicBezTo>
                    <a:cubicBezTo>
                      <a:pt x="47" y="255"/>
                      <a:pt x="0" y="208"/>
                      <a:pt x="0" y="150"/>
                    </a:cubicBezTo>
                    <a:cubicBezTo>
                      <a:pt x="0" y="105"/>
                      <a:pt x="0" y="105"/>
                      <a:pt x="0" y="105"/>
                    </a:cubicBezTo>
                    <a:cubicBezTo>
                      <a:pt x="0" y="47"/>
                      <a:pt x="47" y="0"/>
                      <a:pt x="106" y="0"/>
                    </a:cubicBezTo>
                    <a:cubicBezTo>
                      <a:pt x="150" y="0"/>
                      <a:pt x="150" y="0"/>
                      <a:pt x="150" y="0"/>
                    </a:cubicBezTo>
                    <a:cubicBezTo>
                      <a:pt x="208" y="0"/>
                      <a:pt x="256" y="47"/>
                      <a:pt x="256" y="105"/>
                    </a:cubicBezTo>
                    <a:cubicBezTo>
                      <a:pt x="256" y="150"/>
                      <a:pt x="256" y="150"/>
                      <a:pt x="256" y="150"/>
                    </a:cubicBezTo>
                    <a:cubicBezTo>
                      <a:pt x="256"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0" name="íṣľiḍe"/>
              <p:cNvSpPr/>
              <p:nvPr/>
            </p:nvSpPr>
            <p:spPr bwMode="auto">
              <a:xfrm>
                <a:off x="5257" y="3301"/>
                <a:ext cx="55" cy="54"/>
              </a:xfrm>
              <a:custGeom>
                <a:avLst/>
                <a:gdLst>
                  <a:gd name="T0" fmla="*/ 150 w 256"/>
                  <a:gd name="T1" fmla="*/ 255 h 255"/>
                  <a:gd name="T2" fmla="*/ 106 w 256"/>
                  <a:gd name="T3" fmla="*/ 255 h 255"/>
                  <a:gd name="T4" fmla="*/ 0 w 256"/>
                  <a:gd name="T5" fmla="*/ 150 h 255"/>
                  <a:gd name="T6" fmla="*/ 0 w 256"/>
                  <a:gd name="T7" fmla="*/ 105 h 255"/>
                  <a:gd name="T8" fmla="*/ 106 w 256"/>
                  <a:gd name="T9" fmla="*/ 0 h 255"/>
                  <a:gd name="T10" fmla="*/ 150 w 256"/>
                  <a:gd name="T11" fmla="*/ 0 h 255"/>
                  <a:gd name="T12" fmla="*/ 256 w 256"/>
                  <a:gd name="T13" fmla="*/ 105 h 255"/>
                  <a:gd name="T14" fmla="*/ 256 w 256"/>
                  <a:gd name="T15" fmla="*/ 150 h 255"/>
                  <a:gd name="T16" fmla="*/ 150 w 25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5">
                    <a:moveTo>
                      <a:pt x="150" y="255"/>
                    </a:moveTo>
                    <a:cubicBezTo>
                      <a:pt x="106" y="255"/>
                      <a:pt x="106" y="255"/>
                      <a:pt x="106" y="255"/>
                    </a:cubicBezTo>
                    <a:cubicBezTo>
                      <a:pt x="47" y="255"/>
                      <a:pt x="0" y="208"/>
                      <a:pt x="0" y="150"/>
                    </a:cubicBezTo>
                    <a:cubicBezTo>
                      <a:pt x="0" y="105"/>
                      <a:pt x="0" y="105"/>
                      <a:pt x="0" y="105"/>
                    </a:cubicBezTo>
                    <a:cubicBezTo>
                      <a:pt x="0" y="47"/>
                      <a:pt x="47" y="0"/>
                      <a:pt x="106" y="0"/>
                    </a:cubicBezTo>
                    <a:cubicBezTo>
                      <a:pt x="150" y="0"/>
                      <a:pt x="150" y="0"/>
                      <a:pt x="150" y="0"/>
                    </a:cubicBezTo>
                    <a:cubicBezTo>
                      <a:pt x="208" y="0"/>
                      <a:pt x="256" y="47"/>
                      <a:pt x="256" y="105"/>
                    </a:cubicBezTo>
                    <a:cubicBezTo>
                      <a:pt x="256" y="150"/>
                      <a:pt x="256" y="150"/>
                      <a:pt x="256" y="150"/>
                    </a:cubicBezTo>
                    <a:cubicBezTo>
                      <a:pt x="256"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1" name="iṣḻïḍè"/>
              <p:cNvSpPr/>
              <p:nvPr/>
            </p:nvSpPr>
            <p:spPr bwMode="auto">
              <a:xfrm>
                <a:off x="5335" y="3301"/>
                <a:ext cx="55" cy="54"/>
              </a:xfrm>
              <a:custGeom>
                <a:avLst/>
                <a:gdLst>
                  <a:gd name="T0" fmla="*/ 150 w 256"/>
                  <a:gd name="T1" fmla="*/ 255 h 255"/>
                  <a:gd name="T2" fmla="*/ 106 w 256"/>
                  <a:gd name="T3" fmla="*/ 255 h 255"/>
                  <a:gd name="T4" fmla="*/ 0 w 256"/>
                  <a:gd name="T5" fmla="*/ 150 h 255"/>
                  <a:gd name="T6" fmla="*/ 0 w 256"/>
                  <a:gd name="T7" fmla="*/ 105 h 255"/>
                  <a:gd name="T8" fmla="*/ 106 w 256"/>
                  <a:gd name="T9" fmla="*/ 0 h 255"/>
                  <a:gd name="T10" fmla="*/ 150 w 256"/>
                  <a:gd name="T11" fmla="*/ 0 h 255"/>
                  <a:gd name="T12" fmla="*/ 256 w 256"/>
                  <a:gd name="T13" fmla="*/ 105 h 255"/>
                  <a:gd name="T14" fmla="*/ 256 w 256"/>
                  <a:gd name="T15" fmla="*/ 150 h 255"/>
                  <a:gd name="T16" fmla="*/ 150 w 25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5">
                    <a:moveTo>
                      <a:pt x="150" y="255"/>
                    </a:moveTo>
                    <a:cubicBezTo>
                      <a:pt x="106" y="255"/>
                      <a:pt x="106" y="255"/>
                      <a:pt x="106" y="255"/>
                    </a:cubicBezTo>
                    <a:cubicBezTo>
                      <a:pt x="47" y="255"/>
                      <a:pt x="0" y="208"/>
                      <a:pt x="0" y="150"/>
                    </a:cubicBezTo>
                    <a:cubicBezTo>
                      <a:pt x="0" y="105"/>
                      <a:pt x="0" y="105"/>
                      <a:pt x="0" y="105"/>
                    </a:cubicBezTo>
                    <a:cubicBezTo>
                      <a:pt x="0" y="47"/>
                      <a:pt x="47" y="0"/>
                      <a:pt x="106" y="0"/>
                    </a:cubicBezTo>
                    <a:cubicBezTo>
                      <a:pt x="150" y="0"/>
                      <a:pt x="150" y="0"/>
                      <a:pt x="150" y="0"/>
                    </a:cubicBezTo>
                    <a:cubicBezTo>
                      <a:pt x="208" y="0"/>
                      <a:pt x="256" y="47"/>
                      <a:pt x="256" y="105"/>
                    </a:cubicBezTo>
                    <a:cubicBezTo>
                      <a:pt x="256" y="150"/>
                      <a:pt x="256" y="150"/>
                      <a:pt x="256" y="150"/>
                    </a:cubicBezTo>
                    <a:cubicBezTo>
                      <a:pt x="256"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2" name="íṩ1ïdê"/>
              <p:cNvSpPr/>
              <p:nvPr/>
            </p:nvSpPr>
            <p:spPr bwMode="auto">
              <a:xfrm>
                <a:off x="5101" y="3374"/>
                <a:ext cx="54" cy="55"/>
              </a:xfrm>
              <a:custGeom>
                <a:avLst/>
                <a:gdLst>
                  <a:gd name="T0" fmla="*/ 150 w 256"/>
                  <a:gd name="T1" fmla="*/ 255 h 255"/>
                  <a:gd name="T2" fmla="*/ 106 w 256"/>
                  <a:gd name="T3" fmla="*/ 255 h 255"/>
                  <a:gd name="T4" fmla="*/ 0 w 256"/>
                  <a:gd name="T5" fmla="*/ 150 h 255"/>
                  <a:gd name="T6" fmla="*/ 0 w 256"/>
                  <a:gd name="T7" fmla="*/ 105 h 255"/>
                  <a:gd name="T8" fmla="*/ 106 w 256"/>
                  <a:gd name="T9" fmla="*/ 0 h 255"/>
                  <a:gd name="T10" fmla="*/ 150 w 256"/>
                  <a:gd name="T11" fmla="*/ 0 h 255"/>
                  <a:gd name="T12" fmla="*/ 256 w 256"/>
                  <a:gd name="T13" fmla="*/ 105 h 255"/>
                  <a:gd name="T14" fmla="*/ 256 w 256"/>
                  <a:gd name="T15" fmla="*/ 150 h 255"/>
                  <a:gd name="T16" fmla="*/ 150 w 25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5">
                    <a:moveTo>
                      <a:pt x="150" y="255"/>
                    </a:moveTo>
                    <a:cubicBezTo>
                      <a:pt x="106" y="255"/>
                      <a:pt x="106" y="255"/>
                      <a:pt x="106" y="255"/>
                    </a:cubicBezTo>
                    <a:cubicBezTo>
                      <a:pt x="47" y="255"/>
                      <a:pt x="0" y="208"/>
                      <a:pt x="0" y="150"/>
                    </a:cubicBezTo>
                    <a:cubicBezTo>
                      <a:pt x="0" y="105"/>
                      <a:pt x="0" y="105"/>
                      <a:pt x="0" y="105"/>
                    </a:cubicBezTo>
                    <a:cubicBezTo>
                      <a:pt x="0" y="47"/>
                      <a:pt x="47" y="0"/>
                      <a:pt x="106" y="0"/>
                    </a:cubicBezTo>
                    <a:cubicBezTo>
                      <a:pt x="150" y="0"/>
                      <a:pt x="150" y="0"/>
                      <a:pt x="150" y="0"/>
                    </a:cubicBezTo>
                    <a:cubicBezTo>
                      <a:pt x="209" y="0"/>
                      <a:pt x="256" y="47"/>
                      <a:pt x="256" y="105"/>
                    </a:cubicBezTo>
                    <a:cubicBezTo>
                      <a:pt x="256" y="150"/>
                      <a:pt x="256" y="150"/>
                      <a:pt x="256" y="150"/>
                    </a:cubicBezTo>
                    <a:cubicBezTo>
                      <a:pt x="256" y="208"/>
                      <a:pt x="209"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3" name="íšḻidé"/>
              <p:cNvSpPr/>
              <p:nvPr/>
            </p:nvSpPr>
            <p:spPr bwMode="auto">
              <a:xfrm>
                <a:off x="5179" y="3374"/>
                <a:ext cx="54" cy="55"/>
              </a:xfrm>
              <a:custGeom>
                <a:avLst/>
                <a:gdLst>
                  <a:gd name="T0" fmla="*/ 150 w 256"/>
                  <a:gd name="T1" fmla="*/ 255 h 255"/>
                  <a:gd name="T2" fmla="*/ 106 w 256"/>
                  <a:gd name="T3" fmla="*/ 255 h 255"/>
                  <a:gd name="T4" fmla="*/ 0 w 256"/>
                  <a:gd name="T5" fmla="*/ 150 h 255"/>
                  <a:gd name="T6" fmla="*/ 0 w 256"/>
                  <a:gd name="T7" fmla="*/ 105 h 255"/>
                  <a:gd name="T8" fmla="*/ 106 w 256"/>
                  <a:gd name="T9" fmla="*/ 0 h 255"/>
                  <a:gd name="T10" fmla="*/ 150 w 256"/>
                  <a:gd name="T11" fmla="*/ 0 h 255"/>
                  <a:gd name="T12" fmla="*/ 256 w 256"/>
                  <a:gd name="T13" fmla="*/ 105 h 255"/>
                  <a:gd name="T14" fmla="*/ 256 w 256"/>
                  <a:gd name="T15" fmla="*/ 150 h 255"/>
                  <a:gd name="T16" fmla="*/ 150 w 25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5">
                    <a:moveTo>
                      <a:pt x="150" y="255"/>
                    </a:moveTo>
                    <a:cubicBezTo>
                      <a:pt x="106" y="255"/>
                      <a:pt x="106" y="255"/>
                      <a:pt x="106" y="255"/>
                    </a:cubicBezTo>
                    <a:cubicBezTo>
                      <a:pt x="47" y="255"/>
                      <a:pt x="0" y="208"/>
                      <a:pt x="0" y="150"/>
                    </a:cubicBezTo>
                    <a:cubicBezTo>
                      <a:pt x="0" y="105"/>
                      <a:pt x="0" y="105"/>
                      <a:pt x="0" y="105"/>
                    </a:cubicBezTo>
                    <a:cubicBezTo>
                      <a:pt x="0" y="47"/>
                      <a:pt x="47" y="0"/>
                      <a:pt x="106" y="0"/>
                    </a:cubicBezTo>
                    <a:cubicBezTo>
                      <a:pt x="150" y="0"/>
                      <a:pt x="150" y="0"/>
                      <a:pt x="150" y="0"/>
                    </a:cubicBezTo>
                    <a:cubicBezTo>
                      <a:pt x="208" y="0"/>
                      <a:pt x="256" y="47"/>
                      <a:pt x="256" y="105"/>
                    </a:cubicBezTo>
                    <a:cubicBezTo>
                      <a:pt x="256" y="150"/>
                      <a:pt x="256" y="150"/>
                      <a:pt x="256" y="150"/>
                    </a:cubicBezTo>
                    <a:cubicBezTo>
                      <a:pt x="256"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4" name="ïśḻiḋé"/>
              <p:cNvSpPr/>
              <p:nvPr/>
            </p:nvSpPr>
            <p:spPr bwMode="auto">
              <a:xfrm>
                <a:off x="5257" y="3374"/>
                <a:ext cx="55" cy="55"/>
              </a:xfrm>
              <a:custGeom>
                <a:avLst/>
                <a:gdLst>
                  <a:gd name="T0" fmla="*/ 150 w 256"/>
                  <a:gd name="T1" fmla="*/ 255 h 255"/>
                  <a:gd name="T2" fmla="*/ 106 w 256"/>
                  <a:gd name="T3" fmla="*/ 255 h 255"/>
                  <a:gd name="T4" fmla="*/ 0 w 256"/>
                  <a:gd name="T5" fmla="*/ 150 h 255"/>
                  <a:gd name="T6" fmla="*/ 0 w 256"/>
                  <a:gd name="T7" fmla="*/ 105 h 255"/>
                  <a:gd name="T8" fmla="*/ 106 w 256"/>
                  <a:gd name="T9" fmla="*/ 0 h 255"/>
                  <a:gd name="T10" fmla="*/ 150 w 256"/>
                  <a:gd name="T11" fmla="*/ 0 h 255"/>
                  <a:gd name="T12" fmla="*/ 256 w 256"/>
                  <a:gd name="T13" fmla="*/ 105 h 255"/>
                  <a:gd name="T14" fmla="*/ 256 w 256"/>
                  <a:gd name="T15" fmla="*/ 150 h 255"/>
                  <a:gd name="T16" fmla="*/ 150 w 25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5">
                    <a:moveTo>
                      <a:pt x="150" y="255"/>
                    </a:moveTo>
                    <a:cubicBezTo>
                      <a:pt x="106" y="255"/>
                      <a:pt x="106" y="255"/>
                      <a:pt x="106" y="255"/>
                    </a:cubicBezTo>
                    <a:cubicBezTo>
                      <a:pt x="47" y="255"/>
                      <a:pt x="0" y="208"/>
                      <a:pt x="0" y="150"/>
                    </a:cubicBezTo>
                    <a:cubicBezTo>
                      <a:pt x="0" y="105"/>
                      <a:pt x="0" y="105"/>
                      <a:pt x="0" y="105"/>
                    </a:cubicBezTo>
                    <a:cubicBezTo>
                      <a:pt x="0" y="47"/>
                      <a:pt x="47" y="0"/>
                      <a:pt x="106" y="0"/>
                    </a:cubicBezTo>
                    <a:cubicBezTo>
                      <a:pt x="150" y="0"/>
                      <a:pt x="150" y="0"/>
                      <a:pt x="150" y="0"/>
                    </a:cubicBezTo>
                    <a:cubicBezTo>
                      <a:pt x="208" y="0"/>
                      <a:pt x="256" y="47"/>
                      <a:pt x="256" y="105"/>
                    </a:cubicBezTo>
                    <a:cubicBezTo>
                      <a:pt x="256" y="150"/>
                      <a:pt x="256" y="150"/>
                      <a:pt x="256" y="150"/>
                    </a:cubicBezTo>
                    <a:cubicBezTo>
                      <a:pt x="256"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5" name="iṩḷíḋè"/>
              <p:cNvSpPr/>
              <p:nvPr/>
            </p:nvSpPr>
            <p:spPr bwMode="auto">
              <a:xfrm>
                <a:off x="5335" y="3374"/>
                <a:ext cx="55" cy="55"/>
              </a:xfrm>
              <a:custGeom>
                <a:avLst/>
                <a:gdLst>
                  <a:gd name="T0" fmla="*/ 150 w 256"/>
                  <a:gd name="T1" fmla="*/ 255 h 255"/>
                  <a:gd name="T2" fmla="*/ 106 w 256"/>
                  <a:gd name="T3" fmla="*/ 255 h 255"/>
                  <a:gd name="T4" fmla="*/ 0 w 256"/>
                  <a:gd name="T5" fmla="*/ 150 h 255"/>
                  <a:gd name="T6" fmla="*/ 0 w 256"/>
                  <a:gd name="T7" fmla="*/ 105 h 255"/>
                  <a:gd name="T8" fmla="*/ 106 w 256"/>
                  <a:gd name="T9" fmla="*/ 0 h 255"/>
                  <a:gd name="T10" fmla="*/ 150 w 256"/>
                  <a:gd name="T11" fmla="*/ 0 h 255"/>
                  <a:gd name="T12" fmla="*/ 256 w 256"/>
                  <a:gd name="T13" fmla="*/ 105 h 255"/>
                  <a:gd name="T14" fmla="*/ 256 w 256"/>
                  <a:gd name="T15" fmla="*/ 150 h 255"/>
                  <a:gd name="T16" fmla="*/ 150 w 25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5">
                    <a:moveTo>
                      <a:pt x="150" y="255"/>
                    </a:moveTo>
                    <a:cubicBezTo>
                      <a:pt x="106" y="255"/>
                      <a:pt x="106" y="255"/>
                      <a:pt x="106" y="255"/>
                    </a:cubicBezTo>
                    <a:cubicBezTo>
                      <a:pt x="47" y="255"/>
                      <a:pt x="0" y="208"/>
                      <a:pt x="0" y="150"/>
                    </a:cubicBezTo>
                    <a:cubicBezTo>
                      <a:pt x="0" y="105"/>
                      <a:pt x="0" y="105"/>
                      <a:pt x="0" y="105"/>
                    </a:cubicBezTo>
                    <a:cubicBezTo>
                      <a:pt x="0" y="47"/>
                      <a:pt x="47" y="0"/>
                      <a:pt x="106" y="0"/>
                    </a:cubicBezTo>
                    <a:cubicBezTo>
                      <a:pt x="150" y="0"/>
                      <a:pt x="150" y="0"/>
                      <a:pt x="150" y="0"/>
                    </a:cubicBezTo>
                    <a:cubicBezTo>
                      <a:pt x="208" y="0"/>
                      <a:pt x="256" y="47"/>
                      <a:pt x="256" y="105"/>
                    </a:cubicBezTo>
                    <a:cubicBezTo>
                      <a:pt x="256" y="150"/>
                      <a:pt x="256" y="150"/>
                      <a:pt x="256" y="150"/>
                    </a:cubicBezTo>
                    <a:cubicBezTo>
                      <a:pt x="256"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6" name="iŝḷiḑe"/>
              <p:cNvSpPr/>
              <p:nvPr/>
            </p:nvSpPr>
            <p:spPr bwMode="auto">
              <a:xfrm>
                <a:off x="5101" y="3448"/>
                <a:ext cx="54" cy="55"/>
              </a:xfrm>
              <a:custGeom>
                <a:avLst/>
                <a:gdLst>
                  <a:gd name="T0" fmla="*/ 150 w 256"/>
                  <a:gd name="T1" fmla="*/ 255 h 255"/>
                  <a:gd name="T2" fmla="*/ 106 w 256"/>
                  <a:gd name="T3" fmla="*/ 255 h 255"/>
                  <a:gd name="T4" fmla="*/ 0 w 256"/>
                  <a:gd name="T5" fmla="*/ 150 h 255"/>
                  <a:gd name="T6" fmla="*/ 0 w 256"/>
                  <a:gd name="T7" fmla="*/ 105 h 255"/>
                  <a:gd name="T8" fmla="*/ 106 w 256"/>
                  <a:gd name="T9" fmla="*/ 0 h 255"/>
                  <a:gd name="T10" fmla="*/ 150 w 256"/>
                  <a:gd name="T11" fmla="*/ 0 h 255"/>
                  <a:gd name="T12" fmla="*/ 256 w 256"/>
                  <a:gd name="T13" fmla="*/ 105 h 255"/>
                  <a:gd name="T14" fmla="*/ 256 w 256"/>
                  <a:gd name="T15" fmla="*/ 150 h 255"/>
                  <a:gd name="T16" fmla="*/ 150 w 25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5">
                    <a:moveTo>
                      <a:pt x="150" y="255"/>
                    </a:moveTo>
                    <a:cubicBezTo>
                      <a:pt x="106" y="255"/>
                      <a:pt x="106" y="255"/>
                      <a:pt x="106" y="255"/>
                    </a:cubicBezTo>
                    <a:cubicBezTo>
                      <a:pt x="47" y="255"/>
                      <a:pt x="0" y="208"/>
                      <a:pt x="0" y="150"/>
                    </a:cubicBezTo>
                    <a:cubicBezTo>
                      <a:pt x="0" y="105"/>
                      <a:pt x="0" y="105"/>
                      <a:pt x="0" y="105"/>
                    </a:cubicBezTo>
                    <a:cubicBezTo>
                      <a:pt x="0" y="47"/>
                      <a:pt x="47" y="0"/>
                      <a:pt x="106" y="0"/>
                    </a:cubicBezTo>
                    <a:cubicBezTo>
                      <a:pt x="150" y="0"/>
                      <a:pt x="150" y="0"/>
                      <a:pt x="150" y="0"/>
                    </a:cubicBezTo>
                    <a:cubicBezTo>
                      <a:pt x="209" y="0"/>
                      <a:pt x="256" y="47"/>
                      <a:pt x="256" y="105"/>
                    </a:cubicBezTo>
                    <a:cubicBezTo>
                      <a:pt x="256" y="150"/>
                      <a:pt x="256" y="150"/>
                      <a:pt x="256" y="150"/>
                    </a:cubicBezTo>
                    <a:cubicBezTo>
                      <a:pt x="256" y="208"/>
                      <a:pt x="209"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7" name="î$ļîḓé"/>
              <p:cNvSpPr/>
              <p:nvPr/>
            </p:nvSpPr>
            <p:spPr bwMode="auto">
              <a:xfrm>
                <a:off x="5179" y="3448"/>
                <a:ext cx="54" cy="55"/>
              </a:xfrm>
              <a:custGeom>
                <a:avLst/>
                <a:gdLst>
                  <a:gd name="T0" fmla="*/ 150 w 256"/>
                  <a:gd name="T1" fmla="*/ 255 h 255"/>
                  <a:gd name="T2" fmla="*/ 106 w 256"/>
                  <a:gd name="T3" fmla="*/ 255 h 255"/>
                  <a:gd name="T4" fmla="*/ 0 w 256"/>
                  <a:gd name="T5" fmla="*/ 150 h 255"/>
                  <a:gd name="T6" fmla="*/ 0 w 256"/>
                  <a:gd name="T7" fmla="*/ 105 h 255"/>
                  <a:gd name="T8" fmla="*/ 106 w 256"/>
                  <a:gd name="T9" fmla="*/ 0 h 255"/>
                  <a:gd name="T10" fmla="*/ 150 w 256"/>
                  <a:gd name="T11" fmla="*/ 0 h 255"/>
                  <a:gd name="T12" fmla="*/ 256 w 256"/>
                  <a:gd name="T13" fmla="*/ 105 h 255"/>
                  <a:gd name="T14" fmla="*/ 256 w 256"/>
                  <a:gd name="T15" fmla="*/ 150 h 255"/>
                  <a:gd name="T16" fmla="*/ 150 w 25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5">
                    <a:moveTo>
                      <a:pt x="150" y="255"/>
                    </a:moveTo>
                    <a:cubicBezTo>
                      <a:pt x="106" y="255"/>
                      <a:pt x="106" y="255"/>
                      <a:pt x="106" y="255"/>
                    </a:cubicBezTo>
                    <a:cubicBezTo>
                      <a:pt x="47" y="255"/>
                      <a:pt x="0" y="208"/>
                      <a:pt x="0" y="150"/>
                    </a:cubicBezTo>
                    <a:cubicBezTo>
                      <a:pt x="0" y="105"/>
                      <a:pt x="0" y="105"/>
                      <a:pt x="0" y="105"/>
                    </a:cubicBezTo>
                    <a:cubicBezTo>
                      <a:pt x="0" y="47"/>
                      <a:pt x="47" y="0"/>
                      <a:pt x="106" y="0"/>
                    </a:cubicBezTo>
                    <a:cubicBezTo>
                      <a:pt x="150" y="0"/>
                      <a:pt x="150" y="0"/>
                      <a:pt x="150" y="0"/>
                    </a:cubicBezTo>
                    <a:cubicBezTo>
                      <a:pt x="208" y="0"/>
                      <a:pt x="256" y="47"/>
                      <a:pt x="256" y="105"/>
                    </a:cubicBezTo>
                    <a:cubicBezTo>
                      <a:pt x="256" y="150"/>
                      <a:pt x="256" y="150"/>
                      <a:pt x="256" y="150"/>
                    </a:cubicBezTo>
                    <a:cubicBezTo>
                      <a:pt x="256"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8" name="íṩľïḍe"/>
              <p:cNvSpPr/>
              <p:nvPr/>
            </p:nvSpPr>
            <p:spPr bwMode="auto">
              <a:xfrm>
                <a:off x="5257" y="3448"/>
                <a:ext cx="55" cy="55"/>
              </a:xfrm>
              <a:custGeom>
                <a:avLst/>
                <a:gdLst>
                  <a:gd name="T0" fmla="*/ 150 w 256"/>
                  <a:gd name="T1" fmla="*/ 255 h 255"/>
                  <a:gd name="T2" fmla="*/ 106 w 256"/>
                  <a:gd name="T3" fmla="*/ 255 h 255"/>
                  <a:gd name="T4" fmla="*/ 0 w 256"/>
                  <a:gd name="T5" fmla="*/ 150 h 255"/>
                  <a:gd name="T6" fmla="*/ 0 w 256"/>
                  <a:gd name="T7" fmla="*/ 105 h 255"/>
                  <a:gd name="T8" fmla="*/ 106 w 256"/>
                  <a:gd name="T9" fmla="*/ 0 h 255"/>
                  <a:gd name="T10" fmla="*/ 150 w 256"/>
                  <a:gd name="T11" fmla="*/ 0 h 255"/>
                  <a:gd name="T12" fmla="*/ 256 w 256"/>
                  <a:gd name="T13" fmla="*/ 105 h 255"/>
                  <a:gd name="T14" fmla="*/ 256 w 256"/>
                  <a:gd name="T15" fmla="*/ 150 h 255"/>
                  <a:gd name="T16" fmla="*/ 150 w 25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5">
                    <a:moveTo>
                      <a:pt x="150" y="255"/>
                    </a:moveTo>
                    <a:cubicBezTo>
                      <a:pt x="106" y="255"/>
                      <a:pt x="106" y="255"/>
                      <a:pt x="106" y="255"/>
                    </a:cubicBezTo>
                    <a:cubicBezTo>
                      <a:pt x="47" y="255"/>
                      <a:pt x="0" y="208"/>
                      <a:pt x="0" y="150"/>
                    </a:cubicBezTo>
                    <a:cubicBezTo>
                      <a:pt x="0" y="105"/>
                      <a:pt x="0" y="105"/>
                      <a:pt x="0" y="105"/>
                    </a:cubicBezTo>
                    <a:cubicBezTo>
                      <a:pt x="0" y="47"/>
                      <a:pt x="47" y="0"/>
                      <a:pt x="106" y="0"/>
                    </a:cubicBezTo>
                    <a:cubicBezTo>
                      <a:pt x="150" y="0"/>
                      <a:pt x="150" y="0"/>
                      <a:pt x="150" y="0"/>
                    </a:cubicBezTo>
                    <a:cubicBezTo>
                      <a:pt x="208" y="0"/>
                      <a:pt x="256" y="47"/>
                      <a:pt x="256" y="105"/>
                    </a:cubicBezTo>
                    <a:cubicBezTo>
                      <a:pt x="256" y="150"/>
                      <a:pt x="256" y="150"/>
                      <a:pt x="256" y="150"/>
                    </a:cubicBezTo>
                    <a:cubicBezTo>
                      <a:pt x="256"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9" name="í$ľîḋe"/>
              <p:cNvSpPr/>
              <p:nvPr/>
            </p:nvSpPr>
            <p:spPr bwMode="auto">
              <a:xfrm>
                <a:off x="5335" y="3448"/>
                <a:ext cx="55" cy="55"/>
              </a:xfrm>
              <a:custGeom>
                <a:avLst/>
                <a:gdLst>
                  <a:gd name="T0" fmla="*/ 150 w 256"/>
                  <a:gd name="T1" fmla="*/ 255 h 255"/>
                  <a:gd name="T2" fmla="*/ 106 w 256"/>
                  <a:gd name="T3" fmla="*/ 255 h 255"/>
                  <a:gd name="T4" fmla="*/ 0 w 256"/>
                  <a:gd name="T5" fmla="*/ 150 h 255"/>
                  <a:gd name="T6" fmla="*/ 0 w 256"/>
                  <a:gd name="T7" fmla="*/ 105 h 255"/>
                  <a:gd name="T8" fmla="*/ 106 w 256"/>
                  <a:gd name="T9" fmla="*/ 0 h 255"/>
                  <a:gd name="T10" fmla="*/ 150 w 256"/>
                  <a:gd name="T11" fmla="*/ 0 h 255"/>
                  <a:gd name="T12" fmla="*/ 256 w 256"/>
                  <a:gd name="T13" fmla="*/ 105 h 255"/>
                  <a:gd name="T14" fmla="*/ 256 w 256"/>
                  <a:gd name="T15" fmla="*/ 150 h 255"/>
                  <a:gd name="T16" fmla="*/ 150 w 25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5">
                    <a:moveTo>
                      <a:pt x="150" y="255"/>
                    </a:moveTo>
                    <a:cubicBezTo>
                      <a:pt x="106" y="255"/>
                      <a:pt x="106" y="255"/>
                      <a:pt x="106" y="255"/>
                    </a:cubicBezTo>
                    <a:cubicBezTo>
                      <a:pt x="47" y="255"/>
                      <a:pt x="0" y="208"/>
                      <a:pt x="0" y="150"/>
                    </a:cubicBezTo>
                    <a:cubicBezTo>
                      <a:pt x="0" y="105"/>
                      <a:pt x="0" y="105"/>
                      <a:pt x="0" y="105"/>
                    </a:cubicBezTo>
                    <a:cubicBezTo>
                      <a:pt x="0" y="47"/>
                      <a:pt x="47" y="0"/>
                      <a:pt x="106" y="0"/>
                    </a:cubicBezTo>
                    <a:cubicBezTo>
                      <a:pt x="150" y="0"/>
                      <a:pt x="150" y="0"/>
                      <a:pt x="150" y="0"/>
                    </a:cubicBezTo>
                    <a:cubicBezTo>
                      <a:pt x="208" y="0"/>
                      <a:pt x="256" y="47"/>
                      <a:pt x="256" y="105"/>
                    </a:cubicBezTo>
                    <a:cubicBezTo>
                      <a:pt x="256" y="150"/>
                      <a:pt x="256" y="150"/>
                      <a:pt x="256" y="150"/>
                    </a:cubicBezTo>
                    <a:cubicBezTo>
                      <a:pt x="256"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0" name="i$ľíďê"/>
              <p:cNvSpPr/>
              <p:nvPr/>
            </p:nvSpPr>
            <p:spPr bwMode="auto">
              <a:xfrm>
                <a:off x="6096" y="2351"/>
                <a:ext cx="357" cy="1201"/>
              </a:xfrm>
              <a:custGeom>
                <a:avLst/>
                <a:gdLst>
                  <a:gd name="T0" fmla="*/ 1353 w 1669"/>
                  <a:gd name="T1" fmla="*/ 5625 h 5625"/>
                  <a:gd name="T2" fmla="*/ 316 w 1669"/>
                  <a:gd name="T3" fmla="*/ 5625 h 5625"/>
                  <a:gd name="T4" fmla="*/ 0 w 1669"/>
                  <a:gd name="T5" fmla="*/ 5308 h 5625"/>
                  <a:gd name="T6" fmla="*/ 0 w 1669"/>
                  <a:gd name="T7" fmla="*/ 316 h 5625"/>
                  <a:gd name="T8" fmla="*/ 316 w 1669"/>
                  <a:gd name="T9" fmla="*/ 0 h 5625"/>
                  <a:gd name="T10" fmla="*/ 1353 w 1669"/>
                  <a:gd name="T11" fmla="*/ 0 h 5625"/>
                  <a:gd name="T12" fmla="*/ 1669 w 1669"/>
                  <a:gd name="T13" fmla="*/ 316 h 5625"/>
                  <a:gd name="T14" fmla="*/ 1669 w 1669"/>
                  <a:gd name="T15" fmla="*/ 5308 h 5625"/>
                  <a:gd name="T16" fmla="*/ 1353 w 1669"/>
                  <a:gd name="T17" fmla="*/ 5625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9" h="5625">
                    <a:moveTo>
                      <a:pt x="1353" y="5625"/>
                    </a:moveTo>
                    <a:cubicBezTo>
                      <a:pt x="316" y="5625"/>
                      <a:pt x="316" y="5625"/>
                      <a:pt x="316" y="5625"/>
                    </a:cubicBezTo>
                    <a:cubicBezTo>
                      <a:pt x="142" y="5625"/>
                      <a:pt x="0" y="5482"/>
                      <a:pt x="0" y="5308"/>
                    </a:cubicBezTo>
                    <a:cubicBezTo>
                      <a:pt x="0" y="316"/>
                      <a:pt x="0" y="316"/>
                      <a:pt x="0" y="316"/>
                    </a:cubicBezTo>
                    <a:cubicBezTo>
                      <a:pt x="0" y="142"/>
                      <a:pt x="142" y="0"/>
                      <a:pt x="316" y="0"/>
                    </a:cubicBezTo>
                    <a:cubicBezTo>
                      <a:pt x="1353" y="0"/>
                      <a:pt x="1353" y="0"/>
                      <a:pt x="1353" y="0"/>
                    </a:cubicBezTo>
                    <a:cubicBezTo>
                      <a:pt x="1527" y="0"/>
                      <a:pt x="1669" y="142"/>
                      <a:pt x="1669" y="316"/>
                    </a:cubicBezTo>
                    <a:cubicBezTo>
                      <a:pt x="1669" y="5308"/>
                      <a:pt x="1669" y="5308"/>
                      <a:pt x="1669" y="5308"/>
                    </a:cubicBezTo>
                    <a:cubicBezTo>
                      <a:pt x="1669" y="5482"/>
                      <a:pt x="1527" y="5625"/>
                      <a:pt x="1353" y="56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1" name="îşlîďè"/>
              <p:cNvSpPr/>
              <p:nvPr/>
            </p:nvSpPr>
            <p:spPr bwMode="auto">
              <a:xfrm>
                <a:off x="6130" y="2414"/>
                <a:ext cx="55" cy="54"/>
              </a:xfrm>
              <a:custGeom>
                <a:avLst/>
                <a:gdLst>
                  <a:gd name="T0" fmla="*/ 150 w 255"/>
                  <a:gd name="T1" fmla="*/ 256 h 256"/>
                  <a:gd name="T2" fmla="*/ 105 w 255"/>
                  <a:gd name="T3" fmla="*/ 256 h 256"/>
                  <a:gd name="T4" fmla="*/ 0 w 255"/>
                  <a:gd name="T5" fmla="*/ 151 h 256"/>
                  <a:gd name="T6" fmla="*/ 0 w 255"/>
                  <a:gd name="T7" fmla="*/ 106 h 256"/>
                  <a:gd name="T8" fmla="*/ 105 w 255"/>
                  <a:gd name="T9" fmla="*/ 0 h 256"/>
                  <a:gd name="T10" fmla="*/ 150 w 255"/>
                  <a:gd name="T11" fmla="*/ 0 h 256"/>
                  <a:gd name="T12" fmla="*/ 255 w 255"/>
                  <a:gd name="T13" fmla="*/ 106 h 256"/>
                  <a:gd name="T14" fmla="*/ 255 w 255"/>
                  <a:gd name="T15" fmla="*/ 151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9"/>
                      <a:pt x="0" y="151"/>
                    </a:cubicBezTo>
                    <a:cubicBezTo>
                      <a:pt x="0" y="106"/>
                      <a:pt x="0" y="106"/>
                      <a:pt x="0" y="106"/>
                    </a:cubicBezTo>
                    <a:cubicBezTo>
                      <a:pt x="0" y="48"/>
                      <a:pt x="47" y="0"/>
                      <a:pt x="105" y="0"/>
                    </a:cubicBezTo>
                    <a:cubicBezTo>
                      <a:pt x="150" y="0"/>
                      <a:pt x="150" y="0"/>
                      <a:pt x="150" y="0"/>
                    </a:cubicBezTo>
                    <a:cubicBezTo>
                      <a:pt x="208" y="0"/>
                      <a:pt x="255" y="48"/>
                      <a:pt x="255" y="106"/>
                    </a:cubicBezTo>
                    <a:cubicBezTo>
                      <a:pt x="255" y="151"/>
                      <a:pt x="255" y="151"/>
                      <a:pt x="255" y="151"/>
                    </a:cubicBezTo>
                    <a:cubicBezTo>
                      <a:pt x="255"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2" name="i$lïḑê"/>
              <p:cNvSpPr/>
              <p:nvPr/>
            </p:nvSpPr>
            <p:spPr bwMode="auto">
              <a:xfrm>
                <a:off x="6208" y="2414"/>
                <a:ext cx="55" cy="54"/>
              </a:xfrm>
              <a:custGeom>
                <a:avLst/>
                <a:gdLst>
                  <a:gd name="T0" fmla="*/ 150 w 255"/>
                  <a:gd name="T1" fmla="*/ 256 h 256"/>
                  <a:gd name="T2" fmla="*/ 105 w 255"/>
                  <a:gd name="T3" fmla="*/ 256 h 256"/>
                  <a:gd name="T4" fmla="*/ 0 w 255"/>
                  <a:gd name="T5" fmla="*/ 151 h 256"/>
                  <a:gd name="T6" fmla="*/ 0 w 255"/>
                  <a:gd name="T7" fmla="*/ 106 h 256"/>
                  <a:gd name="T8" fmla="*/ 105 w 255"/>
                  <a:gd name="T9" fmla="*/ 0 h 256"/>
                  <a:gd name="T10" fmla="*/ 150 w 255"/>
                  <a:gd name="T11" fmla="*/ 0 h 256"/>
                  <a:gd name="T12" fmla="*/ 255 w 255"/>
                  <a:gd name="T13" fmla="*/ 106 h 256"/>
                  <a:gd name="T14" fmla="*/ 255 w 255"/>
                  <a:gd name="T15" fmla="*/ 151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9"/>
                      <a:pt x="0" y="151"/>
                    </a:cubicBezTo>
                    <a:cubicBezTo>
                      <a:pt x="0" y="106"/>
                      <a:pt x="0" y="106"/>
                      <a:pt x="0" y="106"/>
                    </a:cubicBezTo>
                    <a:cubicBezTo>
                      <a:pt x="0" y="48"/>
                      <a:pt x="47" y="0"/>
                      <a:pt x="105" y="0"/>
                    </a:cubicBezTo>
                    <a:cubicBezTo>
                      <a:pt x="150" y="0"/>
                      <a:pt x="150" y="0"/>
                      <a:pt x="150" y="0"/>
                    </a:cubicBezTo>
                    <a:cubicBezTo>
                      <a:pt x="208" y="0"/>
                      <a:pt x="255" y="48"/>
                      <a:pt x="255" y="106"/>
                    </a:cubicBezTo>
                    <a:cubicBezTo>
                      <a:pt x="255" y="151"/>
                      <a:pt x="255" y="151"/>
                      <a:pt x="255" y="151"/>
                    </a:cubicBezTo>
                    <a:cubicBezTo>
                      <a:pt x="255"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3" name="i$ļíḑê"/>
              <p:cNvSpPr/>
              <p:nvPr/>
            </p:nvSpPr>
            <p:spPr bwMode="auto">
              <a:xfrm>
                <a:off x="6287" y="2414"/>
                <a:ext cx="54" cy="54"/>
              </a:xfrm>
              <a:custGeom>
                <a:avLst/>
                <a:gdLst>
                  <a:gd name="T0" fmla="*/ 150 w 255"/>
                  <a:gd name="T1" fmla="*/ 256 h 256"/>
                  <a:gd name="T2" fmla="*/ 105 w 255"/>
                  <a:gd name="T3" fmla="*/ 256 h 256"/>
                  <a:gd name="T4" fmla="*/ 0 w 255"/>
                  <a:gd name="T5" fmla="*/ 151 h 256"/>
                  <a:gd name="T6" fmla="*/ 0 w 255"/>
                  <a:gd name="T7" fmla="*/ 106 h 256"/>
                  <a:gd name="T8" fmla="*/ 105 w 255"/>
                  <a:gd name="T9" fmla="*/ 0 h 256"/>
                  <a:gd name="T10" fmla="*/ 150 w 255"/>
                  <a:gd name="T11" fmla="*/ 0 h 256"/>
                  <a:gd name="T12" fmla="*/ 255 w 255"/>
                  <a:gd name="T13" fmla="*/ 106 h 256"/>
                  <a:gd name="T14" fmla="*/ 255 w 255"/>
                  <a:gd name="T15" fmla="*/ 151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9"/>
                      <a:pt x="0" y="151"/>
                    </a:cubicBezTo>
                    <a:cubicBezTo>
                      <a:pt x="0" y="106"/>
                      <a:pt x="0" y="106"/>
                      <a:pt x="0" y="106"/>
                    </a:cubicBezTo>
                    <a:cubicBezTo>
                      <a:pt x="0" y="48"/>
                      <a:pt x="47" y="0"/>
                      <a:pt x="105" y="0"/>
                    </a:cubicBezTo>
                    <a:cubicBezTo>
                      <a:pt x="150" y="0"/>
                      <a:pt x="150" y="0"/>
                      <a:pt x="150" y="0"/>
                    </a:cubicBezTo>
                    <a:cubicBezTo>
                      <a:pt x="208" y="0"/>
                      <a:pt x="255" y="48"/>
                      <a:pt x="255" y="106"/>
                    </a:cubicBezTo>
                    <a:cubicBezTo>
                      <a:pt x="255" y="151"/>
                      <a:pt x="255" y="151"/>
                      <a:pt x="255" y="151"/>
                    </a:cubicBezTo>
                    <a:cubicBezTo>
                      <a:pt x="255"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4" name="íS1îďe"/>
              <p:cNvSpPr/>
              <p:nvPr/>
            </p:nvSpPr>
            <p:spPr bwMode="auto">
              <a:xfrm>
                <a:off x="6365" y="2414"/>
                <a:ext cx="54" cy="54"/>
              </a:xfrm>
              <a:custGeom>
                <a:avLst/>
                <a:gdLst>
                  <a:gd name="T0" fmla="*/ 150 w 255"/>
                  <a:gd name="T1" fmla="*/ 256 h 256"/>
                  <a:gd name="T2" fmla="*/ 105 w 255"/>
                  <a:gd name="T3" fmla="*/ 256 h 256"/>
                  <a:gd name="T4" fmla="*/ 0 w 255"/>
                  <a:gd name="T5" fmla="*/ 151 h 256"/>
                  <a:gd name="T6" fmla="*/ 0 w 255"/>
                  <a:gd name="T7" fmla="*/ 106 h 256"/>
                  <a:gd name="T8" fmla="*/ 105 w 255"/>
                  <a:gd name="T9" fmla="*/ 0 h 256"/>
                  <a:gd name="T10" fmla="*/ 150 w 255"/>
                  <a:gd name="T11" fmla="*/ 0 h 256"/>
                  <a:gd name="T12" fmla="*/ 255 w 255"/>
                  <a:gd name="T13" fmla="*/ 106 h 256"/>
                  <a:gd name="T14" fmla="*/ 255 w 255"/>
                  <a:gd name="T15" fmla="*/ 151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9"/>
                      <a:pt x="0" y="151"/>
                    </a:cubicBezTo>
                    <a:cubicBezTo>
                      <a:pt x="0" y="106"/>
                      <a:pt x="0" y="106"/>
                      <a:pt x="0" y="106"/>
                    </a:cubicBezTo>
                    <a:cubicBezTo>
                      <a:pt x="0" y="48"/>
                      <a:pt x="47" y="0"/>
                      <a:pt x="105" y="0"/>
                    </a:cubicBezTo>
                    <a:cubicBezTo>
                      <a:pt x="150" y="0"/>
                      <a:pt x="150" y="0"/>
                      <a:pt x="150" y="0"/>
                    </a:cubicBezTo>
                    <a:cubicBezTo>
                      <a:pt x="208" y="0"/>
                      <a:pt x="255" y="48"/>
                      <a:pt x="255" y="106"/>
                    </a:cubicBezTo>
                    <a:cubicBezTo>
                      <a:pt x="255" y="151"/>
                      <a:pt x="255" y="151"/>
                      <a:pt x="255" y="151"/>
                    </a:cubicBezTo>
                    <a:cubicBezTo>
                      <a:pt x="255"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5" name="ïṡľídè"/>
              <p:cNvSpPr/>
              <p:nvPr/>
            </p:nvSpPr>
            <p:spPr bwMode="auto">
              <a:xfrm>
                <a:off x="6130" y="2488"/>
                <a:ext cx="55" cy="54"/>
              </a:xfrm>
              <a:custGeom>
                <a:avLst/>
                <a:gdLst>
                  <a:gd name="T0" fmla="*/ 150 w 255"/>
                  <a:gd name="T1" fmla="*/ 256 h 256"/>
                  <a:gd name="T2" fmla="*/ 105 w 255"/>
                  <a:gd name="T3" fmla="*/ 256 h 256"/>
                  <a:gd name="T4" fmla="*/ 0 w 255"/>
                  <a:gd name="T5" fmla="*/ 151 h 256"/>
                  <a:gd name="T6" fmla="*/ 0 w 255"/>
                  <a:gd name="T7" fmla="*/ 106 h 256"/>
                  <a:gd name="T8" fmla="*/ 105 w 255"/>
                  <a:gd name="T9" fmla="*/ 0 h 256"/>
                  <a:gd name="T10" fmla="*/ 150 w 255"/>
                  <a:gd name="T11" fmla="*/ 0 h 256"/>
                  <a:gd name="T12" fmla="*/ 255 w 255"/>
                  <a:gd name="T13" fmla="*/ 106 h 256"/>
                  <a:gd name="T14" fmla="*/ 255 w 255"/>
                  <a:gd name="T15" fmla="*/ 151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9"/>
                      <a:pt x="0" y="151"/>
                    </a:cubicBezTo>
                    <a:cubicBezTo>
                      <a:pt x="0" y="106"/>
                      <a:pt x="0" y="106"/>
                      <a:pt x="0" y="106"/>
                    </a:cubicBezTo>
                    <a:cubicBezTo>
                      <a:pt x="0" y="48"/>
                      <a:pt x="47" y="0"/>
                      <a:pt x="105" y="0"/>
                    </a:cubicBezTo>
                    <a:cubicBezTo>
                      <a:pt x="150" y="0"/>
                      <a:pt x="150" y="0"/>
                      <a:pt x="150" y="0"/>
                    </a:cubicBezTo>
                    <a:cubicBezTo>
                      <a:pt x="208" y="0"/>
                      <a:pt x="255" y="48"/>
                      <a:pt x="255" y="106"/>
                    </a:cubicBezTo>
                    <a:cubicBezTo>
                      <a:pt x="255" y="151"/>
                      <a:pt x="255" y="151"/>
                      <a:pt x="255" y="151"/>
                    </a:cubicBezTo>
                    <a:cubicBezTo>
                      <a:pt x="255"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6" name="î$lîdê"/>
              <p:cNvSpPr/>
              <p:nvPr/>
            </p:nvSpPr>
            <p:spPr bwMode="auto">
              <a:xfrm>
                <a:off x="6208" y="2488"/>
                <a:ext cx="55" cy="54"/>
              </a:xfrm>
              <a:custGeom>
                <a:avLst/>
                <a:gdLst>
                  <a:gd name="T0" fmla="*/ 150 w 255"/>
                  <a:gd name="T1" fmla="*/ 256 h 256"/>
                  <a:gd name="T2" fmla="*/ 105 w 255"/>
                  <a:gd name="T3" fmla="*/ 256 h 256"/>
                  <a:gd name="T4" fmla="*/ 0 w 255"/>
                  <a:gd name="T5" fmla="*/ 151 h 256"/>
                  <a:gd name="T6" fmla="*/ 0 w 255"/>
                  <a:gd name="T7" fmla="*/ 106 h 256"/>
                  <a:gd name="T8" fmla="*/ 105 w 255"/>
                  <a:gd name="T9" fmla="*/ 0 h 256"/>
                  <a:gd name="T10" fmla="*/ 150 w 255"/>
                  <a:gd name="T11" fmla="*/ 0 h 256"/>
                  <a:gd name="T12" fmla="*/ 255 w 255"/>
                  <a:gd name="T13" fmla="*/ 106 h 256"/>
                  <a:gd name="T14" fmla="*/ 255 w 255"/>
                  <a:gd name="T15" fmla="*/ 151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9"/>
                      <a:pt x="0" y="151"/>
                    </a:cubicBezTo>
                    <a:cubicBezTo>
                      <a:pt x="0" y="106"/>
                      <a:pt x="0" y="106"/>
                      <a:pt x="0" y="106"/>
                    </a:cubicBezTo>
                    <a:cubicBezTo>
                      <a:pt x="0" y="48"/>
                      <a:pt x="47" y="0"/>
                      <a:pt x="105" y="0"/>
                    </a:cubicBezTo>
                    <a:cubicBezTo>
                      <a:pt x="150" y="0"/>
                      <a:pt x="150" y="0"/>
                      <a:pt x="150" y="0"/>
                    </a:cubicBezTo>
                    <a:cubicBezTo>
                      <a:pt x="208" y="0"/>
                      <a:pt x="255" y="48"/>
                      <a:pt x="255" y="106"/>
                    </a:cubicBezTo>
                    <a:cubicBezTo>
                      <a:pt x="255" y="151"/>
                      <a:pt x="255" y="151"/>
                      <a:pt x="255" y="151"/>
                    </a:cubicBezTo>
                    <a:cubicBezTo>
                      <a:pt x="255"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7" name="íṧļïďe"/>
              <p:cNvSpPr/>
              <p:nvPr/>
            </p:nvSpPr>
            <p:spPr bwMode="auto">
              <a:xfrm>
                <a:off x="6287" y="2488"/>
                <a:ext cx="54" cy="54"/>
              </a:xfrm>
              <a:custGeom>
                <a:avLst/>
                <a:gdLst>
                  <a:gd name="T0" fmla="*/ 150 w 255"/>
                  <a:gd name="T1" fmla="*/ 256 h 256"/>
                  <a:gd name="T2" fmla="*/ 105 w 255"/>
                  <a:gd name="T3" fmla="*/ 256 h 256"/>
                  <a:gd name="T4" fmla="*/ 0 w 255"/>
                  <a:gd name="T5" fmla="*/ 151 h 256"/>
                  <a:gd name="T6" fmla="*/ 0 w 255"/>
                  <a:gd name="T7" fmla="*/ 106 h 256"/>
                  <a:gd name="T8" fmla="*/ 105 w 255"/>
                  <a:gd name="T9" fmla="*/ 0 h 256"/>
                  <a:gd name="T10" fmla="*/ 150 w 255"/>
                  <a:gd name="T11" fmla="*/ 0 h 256"/>
                  <a:gd name="T12" fmla="*/ 255 w 255"/>
                  <a:gd name="T13" fmla="*/ 106 h 256"/>
                  <a:gd name="T14" fmla="*/ 255 w 255"/>
                  <a:gd name="T15" fmla="*/ 151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9"/>
                      <a:pt x="0" y="151"/>
                    </a:cubicBezTo>
                    <a:cubicBezTo>
                      <a:pt x="0" y="106"/>
                      <a:pt x="0" y="106"/>
                      <a:pt x="0" y="106"/>
                    </a:cubicBezTo>
                    <a:cubicBezTo>
                      <a:pt x="0" y="48"/>
                      <a:pt x="47" y="0"/>
                      <a:pt x="105" y="0"/>
                    </a:cubicBezTo>
                    <a:cubicBezTo>
                      <a:pt x="150" y="0"/>
                      <a:pt x="150" y="0"/>
                      <a:pt x="150" y="0"/>
                    </a:cubicBezTo>
                    <a:cubicBezTo>
                      <a:pt x="208" y="0"/>
                      <a:pt x="255" y="48"/>
                      <a:pt x="255" y="106"/>
                    </a:cubicBezTo>
                    <a:cubicBezTo>
                      <a:pt x="255" y="151"/>
                      <a:pt x="255" y="151"/>
                      <a:pt x="255" y="151"/>
                    </a:cubicBezTo>
                    <a:cubicBezTo>
                      <a:pt x="255"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8" name="ïṩḷîḍê"/>
              <p:cNvSpPr/>
              <p:nvPr/>
            </p:nvSpPr>
            <p:spPr bwMode="auto">
              <a:xfrm>
                <a:off x="6365" y="2488"/>
                <a:ext cx="54" cy="54"/>
              </a:xfrm>
              <a:custGeom>
                <a:avLst/>
                <a:gdLst>
                  <a:gd name="T0" fmla="*/ 150 w 255"/>
                  <a:gd name="T1" fmla="*/ 256 h 256"/>
                  <a:gd name="T2" fmla="*/ 105 w 255"/>
                  <a:gd name="T3" fmla="*/ 256 h 256"/>
                  <a:gd name="T4" fmla="*/ 0 w 255"/>
                  <a:gd name="T5" fmla="*/ 151 h 256"/>
                  <a:gd name="T6" fmla="*/ 0 w 255"/>
                  <a:gd name="T7" fmla="*/ 106 h 256"/>
                  <a:gd name="T8" fmla="*/ 105 w 255"/>
                  <a:gd name="T9" fmla="*/ 0 h 256"/>
                  <a:gd name="T10" fmla="*/ 150 w 255"/>
                  <a:gd name="T11" fmla="*/ 0 h 256"/>
                  <a:gd name="T12" fmla="*/ 255 w 255"/>
                  <a:gd name="T13" fmla="*/ 106 h 256"/>
                  <a:gd name="T14" fmla="*/ 255 w 255"/>
                  <a:gd name="T15" fmla="*/ 151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9"/>
                      <a:pt x="0" y="151"/>
                    </a:cubicBezTo>
                    <a:cubicBezTo>
                      <a:pt x="0" y="106"/>
                      <a:pt x="0" y="106"/>
                      <a:pt x="0" y="106"/>
                    </a:cubicBezTo>
                    <a:cubicBezTo>
                      <a:pt x="0" y="48"/>
                      <a:pt x="47" y="0"/>
                      <a:pt x="105" y="0"/>
                    </a:cubicBezTo>
                    <a:cubicBezTo>
                      <a:pt x="150" y="0"/>
                      <a:pt x="150" y="0"/>
                      <a:pt x="150" y="0"/>
                    </a:cubicBezTo>
                    <a:cubicBezTo>
                      <a:pt x="208" y="0"/>
                      <a:pt x="255" y="48"/>
                      <a:pt x="255" y="106"/>
                    </a:cubicBezTo>
                    <a:cubicBezTo>
                      <a:pt x="255" y="151"/>
                      <a:pt x="255" y="151"/>
                      <a:pt x="255" y="151"/>
                    </a:cubicBezTo>
                    <a:cubicBezTo>
                      <a:pt x="255"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9" name="îṣḷíďê"/>
              <p:cNvSpPr/>
              <p:nvPr/>
            </p:nvSpPr>
            <p:spPr bwMode="auto">
              <a:xfrm>
                <a:off x="6130" y="2561"/>
                <a:ext cx="55" cy="55"/>
              </a:xfrm>
              <a:custGeom>
                <a:avLst/>
                <a:gdLst>
                  <a:gd name="T0" fmla="*/ 150 w 255"/>
                  <a:gd name="T1" fmla="*/ 256 h 256"/>
                  <a:gd name="T2" fmla="*/ 105 w 255"/>
                  <a:gd name="T3" fmla="*/ 256 h 256"/>
                  <a:gd name="T4" fmla="*/ 0 w 255"/>
                  <a:gd name="T5" fmla="*/ 150 h 256"/>
                  <a:gd name="T6" fmla="*/ 0 w 255"/>
                  <a:gd name="T7" fmla="*/ 106 h 256"/>
                  <a:gd name="T8" fmla="*/ 105 w 255"/>
                  <a:gd name="T9" fmla="*/ 0 h 256"/>
                  <a:gd name="T10" fmla="*/ 150 w 255"/>
                  <a:gd name="T11" fmla="*/ 0 h 256"/>
                  <a:gd name="T12" fmla="*/ 255 w 255"/>
                  <a:gd name="T13" fmla="*/ 106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9"/>
                      <a:pt x="0" y="150"/>
                    </a:cubicBezTo>
                    <a:cubicBezTo>
                      <a:pt x="0" y="106"/>
                      <a:pt x="0" y="106"/>
                      <a:pt x="0" y="106"/>
                    </a:cubicBezTo>
                    <a:cubicBezTo>
                      <a:pt x="0" y="48"/>
                      <a:pt x="47" y="0"/>
                      <a:pt x="105" y="0"/>
                    </a:cubicBezTo>
                    <a:cubicBezTo>
                      <a:pt x="150" y="0"/>
                      <a:pt x="150" y="0"/>
                      <a:pt x="150" y="0"/>
                    </a:cubicBezTo>
                    <a:cubicBezTo>
                      <a:pt x="208" y="0"/>
                      <a:pt x="255" y="48"/>
                      <a:pt x="255" y="106"/>
                    </a:cubicBezTo>
                    <a:cubicBezTo>
                      <a:pt x="255" y="150"/>
                      <a:pt x="255" y="150"/>
                      <a:pt x="255" y="150"/>
                    </a:cubicBezTo>
                    <a:cubicBezTo>
                      <a:pt x="255"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0" name="ïS1iḓé"/>
              <p:cNvSpPr/>
              <p:nvPr/>
            </p:nvSpPr>
            <p:spPr bwMode="auto">
              <a:xfrm>
                <a:off x="6208" y="2561"/>
                <a:ext cx="55" cy="55"/>
              </a:xfrm>
              <a:custGeom>
                <a:avLst/>
                <a:gdLst>
                  <a:gd name="T0" fmla="*/ 150 w 255"/>
                  <a:gd name="T1" fmla="*/ 256 h 256"/>
                  <a:gd name="T2" fmla="*/ 105 w 255"/>
                  <a:gd name="T3" fmla="*/ 256 h 256"/>
                  <a:gd name="T4" fmla="*/ 0 w 255"/>
                  <a:gd name="T5" fmla="*/ 150 h 256"/>
                  <a:gd name="T6" fmla="*/ 0 w 255"/>
                  <a:gd name="T7" fmla="*/ 106 h 256"/>
                  <a:gd name="T8" fmla="*/ 105 w 255"/>
                  <a:gd name="T9" fmla="*/ 0 h 256"/>
                  <a:gd name="T10" fmla="*/ 150 w 255"/>
                  <a:gd name="T11" fmla="*/ 0 h 256"/>
                  <a:gd name="T12" fmla="*/ 255 w 255"/>
                  <a:gd name="T13" fmla="*/ 106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9"/>
                      <a:pt x="0" y="150"/>
                    </a:cubicBezTo>
                    <a:cubicBezTo>
                      <a:pt x="0" y="106"/>
                      <a:pt x="0" y="106"/>
                      <a:pt x="0" y="106"/>
                    </a:cubicBezTo>
                    <a:cubicBezTo>
                      <a:pt x="0" y="48"/>
                      <a:pt x="47" y="0"/>
                      <a:pt x="105" y="0"/>
                    </a:cubicBezTo>
                    <a:cubicBezTo>
                      <a:pt x="150" y="0"/>
                      <a:pt x="150" y="0"/>
                      <a:pt x="150" y="0"/>
                    </a:cubicBezTo>
                    <a:cubicBezTo>
                      <a:pt x="208" y="0"/>
                      <a:pt x="255" y="48"/>
                      <a:pt x="255" y="106"/>
                    </a:cubicBezTo>
                    <a:cubicBezTo>
                      <a:pt x="255" y="150"/>
                      <a:pt x="255" y="150"/>
                      <a:pt x="255" y="150"/>
                    </a:cubicBezTo>
                    <a:cubicBezTo>
                      <a:pt x="255"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1" name="ïṣ1ïdè"/>
              <p:cNvSpPr/>
              <p:nvPr/>
            </p:nvSpPr>
            <p:spPr bwMode="auto">
              <a:xfrm>
                <a:off x="6287" y="2561"/>
                <a:ext cx="54" cy="55"/>
              </a:xfrm>
              <a:custGeom>
                <a:avLst/>
                <a:gdLst>
                  <a:gd name="T0" fmla="*/ 150 w 255"/>
                  <a:gd name="T1" fmla="*/ 256 h 256"/>
                  <a:gd name="T2" fmla="*/ 105 w 255"/>
                  <a:gd name="T3" fmla="*/ 256 h 256"/>
                  <a:gd name="T4" fmla="*/ 0 w 255"/>
                  <a:gd name="T5" fmla="*/ 150 h 256"/>
                  <a:gd name="T6" fmla="*/ 0 w 255"/>
                  <a:gd name="T7" fmla="*/ 106 h 256"/>
                  <a:gd name="T8" fmla="*/ 105 w 255"/>
                  <a:gd name="T9" fmla="*/ 0 h 256"/>
                  <a:gd name="T10" fmla="*/ 150 w 255"/>
                  <a:gd name="T11" fmla="*/ 0 h 256"/>
                  <a:gd name="T12" fmla="*/ 255 w 255"/>
                  <a:gd name="T13" fmla="*/ 106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9"/>
                      <a:pt x="0" y="150"/>
                    </a:cubicBezTo>
                    <a:cubicBezTo>
                      <a:pt x="0" y="106"/>
                      <a:pt x="0" y="106"/>
                      <a:pt x="0" y="106"/>
                    </a:cubicBezTo>
                    <a:cubicBezTo>
                      <a:pt x="0" y="48"/>
                      <a:pt x="47" y="0"/>
                      <a:pt x="105" y="0"/>
                    </a:cubicBezTo>
                    <a:cubicBezTo>
                      <a:pt x="150" y="0"/>
                      <a:pt x="150" y="0"/>
                      <a:pt x="150" y="0"/>
                    </a:cubicBezTo>
                    <a:cubicBezTo>
                      <a:pt x="208" y="0"/>
                      <a:pt x="255" y="48"/>
                      <a:pt x="255" y="106"/>
                    </a:cubicBezTo>
                    <a:cubicBezTo>
                      <a:pt x="255" y="150"/>
                      <a:pt x="255" y="150"/>
                      <a:pt x="255" y="150"/>
                    </a:cubicBezTo>
                    <a:cubicBezTo>
                      <a:pt x="255"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2" name="îṥlïdé"/>
              <p:cNvSpPr/>
              <p:nvPr/>
            </p:nvSpPr>
            <p:spPr bwMode="auto">
              <a:xfrm>
                <a:off x="6365" y="2561"/>
                <a:ext cx="54" cy="55"/>
              </a:xfrm>
              <a:custGeom>
                <a:avLst/>
                <a:gdLst>
                  <a:gd name="T0" fmla="*/ 150 w 255"/>
                  <a:gd name="T1" fmla="*/ 256 h 256"/>
                  <a:gd name="T2" fmla="*/ 105 w 255"/>
                  <a:gd name="T3" fmla="*/ 256 h 256"/>
                  <a:gd name="T4" fmla="*/ 0 w 255"/>
                  <a:gd name="T5" fmla="*/ 150 h 256"/>
                  <a:gd name="T6" fmla="*/ 0 w 255"/>
                  <a:gd name="T7" fmla="*/ 106 h 256"/>
                  <a:gd name="T8" fmla="*/ 105 w 255"/>
                  <a:gd name="T9" fmla="*/ 0 h 256"/>
                  <a:gd name="T10" fmla="*/ 150 w 255"/>
                  <a:gd name="T11" fmla="*/ 0 h 256"/>
                  <a:gd name="T12" fmla="*/ 255 w 255"/>
                  <a:gd name="T13" fmla="*/ 106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9"/>
                      <a:pt x="0" y="150"/>
                    </a:cubicBezTo>
                    <a:cubicBezTo>
                      <a:pt x="0" y="106"/>
                      <a:pt x="0" y="106"/>
                      <a:pt x="0" y="106"/>
                    </a:cubicBezTo>
                    <a:cubicBezTo>
                      <a:pt x="0" y="48"/>
                      <a:pt x="47" y="0"/>
                      <a:pt x="105" y="0"/>
                    </a:cubicBezTo>
                    <a:cubicBezTo>
                      <a:pt x="150" y="0"/>
                      <a:pt x="150" y="0"/>
                      <a:pt x="150" y="0"/>
                    </a:cubicBezTo>
                    <a:cubicBezTo>
                      <a:pt x="208" y="0"/>
                      <a:pt x="255" y="48"/>
                      <a:pt x="255" y="106"/>
                    </a:cubicBezTo>
                    <a:cubicBezTo>
                      <a:pt x="255" y="150"/>
                      <a:pt x="255" y="150"/>
                      <a:pt x="255" y="150"/>
                    </a:cubicBezTo>
                    <a:cubicBezTo>
                      <a:pt x="255"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3" name="íṡ1ïḑé"/>
              <p:cNvSpPr/>
              <p:nvPr/>
            </p:nvSpPr>
            <p:spPr bwMode="auto">
              <a:xfrm>
                <a:off x="6130" y="2635"/>
                <a:ext cx="55" cy="55"/>
              </a:xfrm>
              <a:custGeom>
                <a:avLst/>
                <a:gdLst>
                  <a:gd name="T0" fmla="*/ 150 w 255"/>
                  <a:gd name="T1" fmla="*/ 256 h 256"/>
                  <a:gd name="T2" fmla="*/ 105 w 255"/>
                  <a:gd name="T3" fmla="*/ 256 h 256"/>
                  <a:gd name="T4" fmla="*/ 0 w 255"/>
                  <a:gd name="T5" fmla="*/ 150 h 256"/>
                  <a:gd name="T6" fmla="*/ 0 w 255"/>
                  <a:gd name="T7" fmla="*/ 106 h 256"/>
                  <a:gd name="T8" fmla="*/ 105 w 255"/>
                  <a:gd name="T9" fmla="*/ 0 h 256"/>
                  <a:gd name="T10" fmla="*/ 150 w 255"/>
                  <a:gd name="T11" fmla="*/ 0 h 256"/>
                  <a:gd name="T12" fmla="*/ 255 w 255"/>
                  <a:gd name="T13" fmla="*/ 106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9"/>
                      <a:pt x="0" y="150"/>
                    </a:cubicBezTo>
                    <a:cubicBezTo>
                      <a:pt x="0" y="106"/>
                      <a:pt x="0" y="106"/>
                      <a:pt x="0" y="106"/>
                    </a:cubicBezTo>
                    <a:cubicBezTo>
                      <a:pt x="0" y="48"/>
                      <a:pt x="47" y="0"/>
                      <a:pt x="105" y="0"/>
                    </a:cubicBezTo>
                    <a:cubicBezTo>
                      <a:pt x="150" y="0"/>
                      <a:pt x="150" y="0"/>
                      <a:pt x="150" y="0"/>
                    </a:cubicBezTo>
                    <a:cubicBezTo>
                      <a:pt x="208" y="0"/>
                      <a:pt x="255" y="48"/>
                      <a:pt x="255" y="106"/>
                    </a:cubicBezTo>
                    <a:cubicBezTo>
                      <a:pt x="255" y="150"/>
                      <a:pt x="255" y="150"/>
                      <a:pt x="255" y="150"/>
                    </a:cubicBezTo>
                    <a:cubicBezTo>
                      <a:pt x="255"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4" name="íṩḻíďé"/>
              <p:cNvSpPr/>
              <p:nvPr/>
            </p:nvSpPr>
            <p:spPr bwMode="auto">
              <a:xfrm>
                <a:off x="6208" y="2635"/>
                <a:ext cx="55" cy="55"/>
              </a:xfrm>
              <a:custGeom>
                <a:avLst/>
                <a:gdLst>
                  <a:gd name="T0" fmla="*/ 150 w 255"/>
                  <a:gd name="T1" fmla="*/ 256 h 256"/>
                  <a:gd name="T2" fmla="*/ 105 w 255"/>
                  <a:gd name="T3" fmla="*/ 256 h 256"/>
                  <a:gd name="T4" fmla="*/ 0 w 255"/>
                  <a:gd name="T5" fmla="*/ 150 h 256"/>
                  <a:gd name="T6" fmla="*/ 0 w 255"/>
                  <a:gd name="T7" fmla="*/ 106 h 256"/>
                  <a:gd name="T8" fmla="*/ 105 w 255"/>
                  <a:gd name="T9" fmla="*/ 0 h 256"/>
                  <a:gd name="T10" fmla="*/ 150 w 255"/>
                  <a:gd name="T11" fmla="*/ 0 h 256"/>
                  <a:gd name="T12" fmla="*/ 255 w 255"/>
                  <a:gd name="T13" fmla="*/ 106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9"/>
                      <a:pt x="0" y="150"/>
                    </a:cubicBezTo>
                    <a:cubicBezTo>
                      <a:pt x="0" y="106"/>
                      <a:pt x="0" y="106"/>
                      <a:pt x="0" y="106"/>
                    </a:cubicBezTo>
                    <a:cubicBezTo>
                      <a:pt x="0" y="48"/>
                      <a:pt x="47" y="0"/>
                      <a:pt x="105" y="0"/>
                    </a:cubicBezTo>
                    <a:cubicBezTo>
                      <a:pt x="150" y="0"/>
                      <a:pt x="150" y="0"/>
                      <a:pt x="150" y="0"/>
                    </a:cubicBezTo>
                    <a:cubicBezTo>
                      <a:pt x="208" y="0"/>
                      <a:pt x="255" y="48"/>
                      <a:pt x="255" y="106"/>
                    </a:cubicBezTo>
                    <a:cubicBezTo>
                      <a:pt x="255" y="150"/>
                      <a:pt x="255" y="150"/>
                      <a:pt x="255" y="150"/>
                    </a:cubicBezTo>
                    <a:cubicBezTo>
                      <a:pt x="255"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5" name="î$líḓe"/>
              <p:cNvSpPr/>
              <p:nvPr/>
            </p:nvSpPr>
            <p:spPr bwMode="auto">
              <a:xfrm>
                <a:off x="6287" y="2635"/>
                <a:ext cx="54" cy="55"/>
              </a:xfrm>
              <a:custGeom>
                <a:avLst/>
                <a:gdLst>
                  <a:gd name="T0" fmla="*/ 150 w 255"/>
                  <a:gd name="T1" fmla="*/ 256 h 256"/>
                  <a:gd name="T2" fmla="*/ 105 w 255"/>
                  <a:gd name="T3" fmla="*/ 256 h 256"/>
                  <a:gd name="T4" fmla="*/ 0 w 255"/>
                  <a:gd name="T5" fmla="*/ 150 h 256"/>
                  <a:gd name="T6" fmla="*/ 0 w 255"/>
                  <a:gd name="T7" fmla="*/ 106 h 256"/>
                  <a:gd name="T8" fmla="*/ 105 w 255"/>
                  <a:gd name="T9" fmla="*/ 0 h 256"/>
                  <a:gd name="T10" fmla="*/ 150 w 255"/>
                  <a:gd name="T11" fmla="*/ 0 h 256"/>
                  <a:gd name="T12" fmla="*/ 255 w 255"/>
                  <a:gd name="T13" fmla="*/ 106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9"/>
                      <a:pt x="0" y="150"/>
                    </a:cubicBezTo>
                    <a:cubicBezTo>
                      <a:pt x="0" y="106"/>
                      <a:pt x="0" y="106"/>
                      <a:pt x="0" y="106"/>
                    </a:cubicBezTo>
                    <a:cubicBezTo>
                      <a:pt x="0" y="48"/>
                      <a:pt x="47" y="0"/>
                      <a:pt x="105" y="0"/>
                    </a:cubicBezTo>
                    <a:cubicBezTo>
                      <a:pt x="150" y="0"/>
                      <a:pt x="150" y="0"/>
                      <a:pt x="150" y="0"/>
                    </a:cubicBezTo>
                    <a:cubicBezTo>
                      <a:pt x="208" y="0"/>
                      <a:pt x="255" y="48"/>
                      <a:pt x="255" y="106"/>
                    </a:cubicBezTo>
                    <a:cubicBezTo>
                      <a:pt x="255" y="150"/>
                      <a:pt x="255" y="150"/>
                      <a:pt x="255" y="150"/>
                    </a:cubicBezTo>
                    <a:cubicBezTo>
                      <a:pt x="255"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6" name="î$1ïdè"/>
              <p:cNvSpPr/>
              <p:nvPr/>
            </p:nvSpPr>
            <p:spPr bwMode="auto">
              <a:xfrm>
                <a:off x="6365" y="2635"/>
                <a:ext cx="54" cy="55"/>
              </a:xfrm>
              <a:custGeom>
                <a:avLst/>
                <a:gdLst>
                  <a:gd name="T0" fmla="*/ 150 w 255"/>
                  <a:gd name="T1" fmla="*/ 256 h 256"/>
                  <a:gd name="T2" fmla="*/ 105 w 255"/>
                  <a:gd name="T3" fmla="*/ 256 h 256"/>
                  <a:gd name="T4" fmla="*/ 0 w 255"/>
                  <a:gd name="T5" fmla="*/ 150 h 256"/>
                  <a:gd name="T6" fmla="*/ 0 w 255"/>
                  <a:gd name="T7" fmla="*/ 106 h 256"/>
                  <a:gd name="T8" fmla="*/ 105 w 255"/>
                  <a:gd name="T9" fmla="*/ 0 h 256"/>
                  <a:gd name="T10" fmla="*/ 150 w 255"/>
                  <a:gd name="T11" fmla="*/ 0 h 256"/>
                  <a:gd name="T12" fmla="*/ 255 w 255"/>
                  <a:gd name="T13" fmla="*/ 106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9"/>
                      <a:pt x="0" y="150"/>
                    </a:cubicBezTo>
                    <a:cubicBezTo>
                      <a:pt x="0" y="106"/>
                      <a:pt x="0" y="106"/>
                      <a:pt x="0" y="106"/>
                    </a:cubicBezTo>
                    <a:cubicBezTo>
                      <a:pt x="0" y="48"/>
                      <a:pt x="47" y="0"/>
                      <a:pt x="105" y="0"/>
                    </a:cubicBezTo>
                    <a:cubicBezTo>
                      <a:pt x="150" y="0"/>
                      <a:pt x="150" y="0"/>
                      <a:pt x="150" y="0"/>
                    </a:cubicBezTo>
                    <a:cubicBezTo>
                      <a:pt x="208" y="0"/>
                      <a:pt x="255" y="48"/>
                      <a:pt x="255" y="106"/>
                    </a:cubicBezTo>
                    <a:cubicBezTo>
                      <a:pt x="255" y="150"/>
                      <a:pt x="255" y="150"/>
                      <a:pt x="255" y="150"/>
                    </a:cubicBezTo>
                    <a:cubicBezTo>
                      <a:pt x="255"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7" name="işlíďê"/>
              <p:cNvSpPr/>
              <p:nvPr/>
            </p:nvSpPr>
            <p:spPr bwMode="auto">
              <a:xfrm>
                <a:off x="6130" y="2709"/>
                <a:ext cx="55" cy="55"/>
              </a:xfrm>
              <a:custGeom>
                <a:avLst/>
                <a:gdLst>
                  <a:gd name="T0" fmla="*/ 150 w 255"/>
                  <a:gd name="T1" fmla="*/ 256 h 256"/>
                  <a:gd name="T2" fmla="*/ 105 w 255"/>
                  <a:gd name="T3" fmla="*/ 256 h 256"/>
                  <a:gd name="T4" fmla="*/ 0 w 255"/>
                  <a:gd name="T5" fmla="*/ 150 h 256"/>
                  <a:gd name="T6" fmla="*/ 0 w 255"/>
                  <a:gd name="T7" fmla="*/ 106 h 256"/>
                  <a:gd name="T8" fmla="*/ 105 w 255"/>
                  <a:gd name="T9" fmla="*/ 0 h 256"/>
                  <a:gd name="T10" fmla="*/ 150 w 255"/>
                  <a:gd name="T11" fmla="*/ 0 h 256"/>
                  <a:gd name="T12" fmla="*/ 255 w 255"/>
                  <a:gd name="T13" fmla="*/ 106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9"/>
                      <a:pt x="0" y="150"/>
                    </a:cubicBezTo>
                    <a:cubicBezTo>
                      <a:pt x="0" y="106"/>
                      <a:pt x="0" y="106"/>
                      <a:pt x="0" y="106"/>
                    </a:cubicBezTo>
                    <a:cubicBezTo>
                      <a:pt x="0" y="47"/>
                      <a:pt x="47" y="0"/>
                      <a:pt x="105" y="0"/>
                    </a:cubicBezTo>
                    <a:cubicBezTo>
                      <a:pt x="150" y="0"/>
                      <a:pt x="150" y="0"/>
                      <a:pt x="150" y="0"/>
                    </a:cubicBezTo>
                    <a:cubicBezTo>
                      <a:pt x="208" y="0"/>
                      <a:pt x="255" y="47"/>
                      <a:pt x="255" y="106"/>
                    </a:cubicBezTo>
                    <a:cubicBezTo>
                      <a:pt x="255" y="150"/>
                      <a:pt x="255" y="150"/>
                      <a:pt x="255" y="150"/>
                    </a:cubicBezTo>
                    <a:cubicBezTo>
                      <a:pt x="255"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8" name="ïṧľiḋé"/>
              <p:cNvSpPr/>
              <p:nvPr/>
            </p:nvSpPr>
            <p:spPr bwMode="auto">
              <a:xfrm>
                <a:off x="6208" y="2709"/>
                <a:ext cx="55" cy="55"/>
              </a:xfrm>
              <a:custGeom>
                <a:avLst/>
                <a:gdLst>
                  <a:gd name="T0" fmla="*/ 150 w 255"/>
                  <a:gd name="T1" fmla="*/ 256 h 256"/>
                  <a:gd name="T2" fmla="*/ 105 w 255"/>
                  <a:gd name="T3" fmla="*/ 256 h 256"/>
                  <a:gd name="T4" fmla="*/ 0 w 255"/>
                  <a:gd name="T5" fmla="*/ 150 h 256"/>
                  <a:gd name="T6" fmla="*/ 0 w 255"/>
                  <a:gd name="T7" fmla="*/ 106 h 256"/>
                  <a:gd name="T8" fmla="*/ 105 w 255"/>
                  <a:gd name="T9" fmla="*/ 0 h 256"/>
                  <a:gd name="T10" fmla="*/ 150 w 255"/>
                  <a:gd name="T11" fmla="*/ 0 h 256"/>
                  <a:gd name="T12" fmla="*/ 255 w 255"/>
                  <a:gd name="T13" fmla="*/ 106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9"/>
                      <a:pt x="0" y="150"/>
                    </a:cubicBezTo>
                    <a:cubicBezTo>
                      <a:pt x="0" y="106"/>
                      <a:pt x="0" y="106"/>
                      <a:pt x="0" y="106"/>
                    </a:cubicBezTo>
                    <a:cubicBezTo>
                      <a:pt x="0" y="47"/>
                      <a:pt x="47" y="0"/>
                      <a:pt x="105" y="0"/>
                    </a:cubicBezTo>
                    <a:cubicBezTo>
                      <a:pt x="150" y="0"/>
                      <a:pt x="150" y="0"/>
                      <a:pt x="150" y="0"/>
                    </a:cubicBezTo>
                    <a:cubicBezTo>
                      <a:pt x="208" y="0"/>
                      <a:pt x="255" y="47"/>
                      <a:pt x="255" y="106"/>
                    </a:cubicBezTo>
                    <a:cubicBezTo>
                      <a:pt x="255" y="150"/>
                      <a:pt x="255" y="150"/>
                      <a:pt x="255" y="150"/>
                    </a:cubicBezTo>
                    <a:cubicBezTo>
                      <a:pt x="255"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9" name="ïşľíḓe"/>
              <p:cNvSpPr/>
              <p:nvPr/>
            </p:nvSpPr>
            <p:spPr bwMode="auto">
              <a:xfrm>
                <a:off x="6287" y="2709"/>
                <a:ext cx="54" cy="55"/>
              </a:xfrm>
              <a:custGeom>
                <a:avLst/>
                <a:gdLst>
                  <a:gd name="T0" fmla="*/ 150 w 255"/>
                  <a:gd name="T1" fmla="*/ 256 h 256"/>
                  <a:gd name="T2" fmla="*/ 105 w 255"/>
                  <a:gd name="T3" fmla="*/ 256 h 256"/>
                  <a:gd name="T4" fmla="*/ 0 w 255"/>
                  <a:gd name="T5" fmla="*/ 150 h 256"/>
                  <a:gd name="T6" fmla="*/ 0 w 255"/>
                  <a:gd name="T7" fmla="*/ 106 h 256"/>
                  <a:gd name="T8" fmla="*/ 105 w 255"/>
                  <a:gd name="T9" fmla="*/ 0 h 256"/>
                  <a:gd name="T10" fmla="*/ 150 w 255"/>
                  <a:gd name="T11" fmla="*/ 0 h 256"/>
                  <a:gd name="T12" fmla="*/ 255 w 255"/>
                  <a:gd name="T13" fmla="*/ 106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9"/>
                      <a:pt x="0" y="150"/>
                    </a:cubicBezTo>
                    <a:cubicBezTo>
                      <a:pt x="0" y="106"/>
                      <a:pt x="0" y="106"/>
                      <a:pt x="0" y="106"/>
                    </a:cubicBezTo>
                    <a:cubicBezTo>
                      <a:pt x="0" y="47"/>
                      <a:pt x="47" y="0"/>
                      <a:pt x="105" y="0"/>
                    </a:cubicBezTo>
                    <a:cubicBezTo>
                      <a:pt x="150" y="0"/>
                      <a:pt x="150" y="0"/>
                      <a:pt x="150" y="0"/>
                    </a:cubicBezTo>
                    <a:cubicBezTo>
                      <a:pt x="208" y="0"/>
                      <a:pt x="255" y="47"/>
                      <a:pt x="255" y="106"/>
                    </a:cubicBezTo>
                    <a:cubicBezTo>
                      <a:pt x="255" y="150"/>
                      <a:pt x="255" y="150"/>
                      <a:pt x="255" y="150"/>
                    </a:cubicBezTo>
                    <a:cubicBezTo>
                      <a:pt x="255"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0" name="îṡḷîḋê"/>
              <p:cNvSpPr/>
              <p:nvPr/>
            </p:nvSpPr>
            <p:spPr bwMode="auto">
              <a:xfrm>
                <a:off x="6365" y="2709"/>
                <a:ext cx="54" cy="55"/>
              </a:xfrm>
              <a:custGeom>
                <a:avLst/>
                <a:gdLst>
                  <a:gd name="T0" fmla="*/ 150 w 255"/>
                  <a:gd name="T1" fmla="*/ 256 h 256"/>
                  <a:gd name="T2" fmla="*/ 105 w 255"/>
                  <a:gd name="T3" fmla="*/ 256 h 256"/>
                  <a:gd name="T4" fmla="*/ 0 w 255"/>
                  <a:gd name="T5" fmla="*/ 150 h 256"/>
                  <a:gd name="T6" fmla="*/ 0 w 255"/>
                  <a:gd name="T7" fmla="*/ 106 h 256"/>
                  <a:gd name="T8" fmla="*/ 105 w 255"/>
                  <a:gd name="T9" fmla="*/ 0 h 256"/>
                  <a:gd name="T10" fmla="*/ 150 w 255"/>
                  <a:gd name="T11" fmla="*/ 0 h 256"/>
                  <a:gd name="T12" fmla="*/ 255 w 255"/>
                  <a:gd name="T13" fmla="*/ 106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9"/>
                      <a:pt x="0" y="150"/>
                    </a:cubicBezTo>
                    <a:cubicBezTo>
                      <a:pt x="0" y="106"/>
                      <a:pt x="0" y="106"/>
                      <a:pt x="0" y="106"/>
                    </a:cubicBezTo>
                    <a:cubicBezTo>
                      <a:pt x="0" y="47"/>
                      <a:pt x="47" y="0"/>
                      <a:pt x="105" y="0"/>
                    </a:cubicBezTo>
                    <a:cubicBezTo>
                      <a:pt x="150" y="0"/>
                      <a:pt x="150" y="0"/>
                      <a:pt x="150" y="0"/>
                    </a:cubicBezTo>
                    <a:cubicBezTo>
                      <a:pt x="208" y="0"/>
                      <a:pt x="255" y="47"/>
                      <a:pt x="255" y="106"/>
                    </a:cubicBezTo>
                    <a:cubicBezTo>
                      <a:pt x="255" y="150"/>
                      <a:pt x="255" y="150"/>
                      <a:pt x="255" y="150"/>
                    </a:cubicBezTo>
                    <a:cubicBezTo>
                      <a:pt x="255"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1" name="iśḷidê"/>
              <p:cNvSpPr/>
              <p:nvPr/>
            </p:nvSpPr>
            <p:spPr bwMode="auto">
              <a:xfrm>
                <a:off x="6130" y="2783"/>
                <a:ext cx="55" cy="55"/>
              </a:xfrm>
              <a:custGeom>
                <a:avLst/>
                <a:gdLst>
                  <a:gd name="T0" fmla="*/ 150 w 255"/>
                  <a:gd name="T1" fmla="*/ 256 h 256"/>
                  <a:gd name="T2" fmla="*/ 105 w 255"/>
                  <a:gd name="T3" fmla="*/ 256 h 256"/>
                  <a:gd name="T4" fmla="*/ 0 w 255"/>
                  <a:gd name="T5" fmla="*/ 150 h 256"/>
                  <a:gd name="T6" fmla="*/ 0 w 255"/>
                  <a:gd name="T7" fmla="*/ 106 h 256"/>
                  <a:gd name="T8" fmla="*/ 105 w 255"/>
                  <a:gd name="T9" fmla="*/ 0 h 256"/>
                  <a:gd name="T10" fmla="*/ 150 w 255"/>
                  <a:gd name="T11" fmla="*/ 0 h 256"/>
                  <a:gd name="T12" fmla="*/ 255 w 255"/>
                  <a:gd name="T13" fmla="*/ 106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9"/>
                      <a:pt x="0" y="150"/>
                    </a:cubicBezTo>
                    <a:cubicBezTo>
                      <a:pt x="0" y="106"/>
                      <a:pt x="0" y="106"/>
                      <a:pt x="0" y="106"/>
                    </a:cubicBezTo>
                    <a:cubicBezTo>
                      <a:pt x="0" y="47"/>
                      <a:pt x="47" y="0"/>
                      <a:pt x="105" y="0"/>
                    </a:cubicBezTo>
                    <a:cubicBezTo>
                      <a:pt x="150" y="0"/>
                      <a:pt x="150" y="0"/>
                      <a:pt x="150" y="0"/>
                    </a:cubicBezTo>
                    <a:cubicBezTo>
                      <a:pt x="208" y="0"/>
                      <a:pt x="255" y="47"/>
                      <a:pt x="255" y="106"/>
                    </a:cubicBezTo>
                    <a:cubicBezTo>
                      <a:pt x="255" y="150"/>
                      <a:pt x="255" y="150"/>
                      <a:pt x="255" y="150"/>
                    </a:cubicBezTo>
                    <a:cubicBezTo>
                      <a:pt x="255"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2" name="îślïďé"/>
              <p:cNvSpPr/>
              <p:nvPr/>
            </p:nvSpPr>
            <p:spPr bwMode="auto">
              <a:xfrm>
                <a:off x="6208" y="2783"/>
                <a:ext cx="55" cy="55"/>
              </a:xfrm>
              <a:custGeom>
                <a:avLst/>
                <a:gdLst>
                  <a:gd name="T0" fmla="*/ 150 w 255"/>
                  <a:gd name="T1" fmla="*/ 256 h 256"/>
                  <a:gd name="T2" fmla="*/ 105 w 255"/>
                  <a:gd name="T3" fmla="*/ 256 h 256"/>
                  <a:gd name="T4" fmla="*/ 0 w 255"/>
                  <a:gd name="T5" fmla="*/ 150 h 256"/>
                  <a:gd name="T6" fmla="*/ 0 w 255"/>
                  <a:gd name="T7" fmla="*/ 106 h 256"/>
                  <a:gd name="T8" fmla="*/ 105 w 255"/>
                  <a:gd name="T9" fmla="*/ 0 h 256"/>
                  <a:gd name="T10" fmla="*/ 150 w 255"/>
                  <a:gd name="T11" fmla="*/ 0 h 256"/>
                  <a:gd name="T12" fmla="*/ 255 w 255"/>
                  <a:gd name="T13" fmla="*/ 106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9"/>
                      <a:pt x="0" y="150"/>
                    </a:cubicBezTo>
                    <a:cubicBezTo>
                      <a:pt x="0" y="106"/>
                      <a:pt x="0" y="106"/>
                      <a:pt x="0" y="106"/>
                    </a:cubicBezTo>
                    <a:cubicBezTo>
                      <a:pt x="0" y="47"/>
                      <a:pt x="47" y="0"/>
                      <a:pt x="105" y="0"/>
                    </a:cubicBezTo>
                    <a:cubicBezTo>
                      <a:pt x="150" y="0"/>
                      <a:pt x="150" y="0"/>
                      <a:pt x="150" y="0"/>
                    </a:cubicBezTo>
                    <a:cubicBezTo>
                      <a:pt x="208" y="0"/>
                      <a:pt x="255" y="47"/>
                      <a:pt x="255" y="106"/>
                    </a:cubicBezTo>
                    <a:cubicBezTo>
                      <a:pt x="255" y="150"/>
                      <a:pt x="255" y="150"/>
                      <a:pt x="255" y="150"/>
                    </a:cubicBezTo>
                    <a:cubicBezTo>
                      <a:pt x="255"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3" name="iSļïḓe"/>
              <p:cNvSpPr/>
              <p:nvPr/>
            </p:nvSpPr>
            <p:spPr bwMode="auto">
              <a:xfrm>
                <a:off x="6287" y="2783"/>
                <a:ext cx="54" cy="55"/>
              </a:xfrm>
              <a:custGeom>
                <a:avLst/>
                <a:gdLst>
                  <a:gd name="T0" fmla="*/ 150 w 255"/>
                  <a:gd name="T1" fmla="*/ 256 h 256"/>
                  <a:gd name="T2" fmla="*/ 105 w 255"/>
                  <a:gd name="T3" fmla="*/ 256 h 256"/>
                  <a:gd name="T4" fmla="*/ 0 w 255"/>
                  <a:gd name="T5" fmla="*/ 150 h 256"/>
                  <a:gd name="T6" fmla="*/ 0 w 255"/>
                  <a:gd name="T7" fmla="*/ 106 h 256"/>
                  <a:gd name="T8" fmla="*/ 105 w 255"/>
                  <a:gd name="T9" fmla="*/ 0 h 256"/>
                  <a:gd name="T10" fmla="*/ 150 w 255"/>
                  <a:gd name="T11" fmla="*/ 0 h 256"/>
                  <a:gd name="T12" fmla="*/ 255 w 255"/>
                  <a:gd name="T13" fmla="*/ 106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9"/>
                      <a:pt x="0" y="150"/>
                    </a:cubicBezTo>
                    <a:cubicBezTo>
                      <a:pt x="0" y="106"/>
                      <a:pt x="0" y="106"/>
                      <a:pt x="0" y="106"/>
                    </a:cubicBezTo>
                    <a:cubicBezTo>
                      <a:pt x="0" y="47"/>
                      <a:pt x="47" y="0"/>
                      <a:pt x="105" y="0"/>
                    </a:cubicBezTo>
                    <a:cubicBezTo>
                      <a:pt x="150" y="0"/>
                      <a:pt x="150" y="0"/>
                      <a:pt x="150" y="0"/>
                    </a:cubicBezTo>
                    <a:cubicBezTo>
                      <a:pt x="208" y="0"/>
                      <a:pt x="255" y="47"/>
                      <a:pt x="255" y="106"/>
                    </a:cubicBezTo>
                    <a:cubicBezTo>
                      <a:pt x="255" y="150"/>
                      <a:pt x="255" y="150"/>
                      <a:pt x="255" y="150"/>
                    </a:cubicBezTo>
                    <a:cubicBezTo>
                      <a:pt x="255"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4" name="iṣ1îḑê"/>
              <p:cNvSpPr/>
              <p:nvPr/>
            </p:nvSpPr>
            <p:spPr bwMode="auto">
              <a:xfrm>
                <a:off x="6365" y="2783"/>
                <a:ext cx="54" cy="55"/>
              </a:xfrm>
              <a:custGeom>
                <a:avLst/>
                <a:gdLst>
                  <a:gd name="T0" fmla="*/ 150 w 255"/>
                  <a:gd name="T1" fmla="*/ 256 h 256"/>
                  <a:gd name="T2" fmla="*/ 105 w 255"/>
                  <a:gd name="T3" fmla="*/ 256 h 256"/>
                  <a:gd name="T4" fmla="*/ 0 w 255"/>
                  <a:gd name="T5" fmla="*/ 150 h 256"/>
                  <a:gd name="T6" fmla="*/ 0 w 255"/>
                  <a:gd name="T7" fmla="*/ 106 h 256"/>
                  <a:gd name="T8" fmla="*/ 105 w 255"/>
                  <a:gd name="T9" fmla="*/ 0 h 256"/>
                  <a:gd name="T10" fmla="*/ 150 w 255"/>
                  <a:gd name="T11" fmla="*/ 0 h 256"/>
                  <a:gd name="T12" fmla="*/ 255 w 255"/>
                  <a:gd name="T13" fmla="*/ 106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9"/>
                      <a:pt x="0" y="150"/>
                    </a:cubicBezTo>
                    <a:cubicBezTo>
                      <a:pt x="0" y="106"/>
                      <a:pt x="0" y="106"/>
                      <a:pt x="0" y="106"/>
                    </a:cubicBezTo>
                    <a:cubicBezTo>
                      <a:pt x="0" y="47"/>
                      <a:pt x="47" y="0"/>
                      <a:pt x="105" y="0"/>
                    </a:cubicBezTo>
                    <a:cubicBezTo>
                      <a:pt x="150" y="0"/>
                      <a:pt x="150" y="0"/>
                      <a:pt x="150" y="0"/>
                    </a:cubicBezTo>
                    <a:cubicBezTo>
                      <a:pt x="208" y="0"/>
                      <a:pt x="255" y="47"/>
                      <a:pt x="255" y="106"/>
                    </a:cubicBezTo>
                    <a:cubicBezTo>
                      <a:pt x="255" y="150"/>
                      <a:pt x="255" y="150"/>
                      <a:pt x="255" y="150"/>
                    </a:cubicBezTo>
                    <a:cubicBezTo>
                      <a:pt x="255"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5" name="îśľïḋé"/>
              <p:cNvSpPr/>
              <p:nvPr/>
            </p:nvSpPr>
            <p:spPr bwMode="auto">
              <a:xfrm>
                <a:off x="6130" y="2857"/>
                <a:ext cx="55" cy="55"/>
              </a:xfrm>
              <a:custGeom>
                <a:avLst/>
                <a:gdLst>
                  <a:gd name="T0" fmla="*/ 150 w 255"/>
                  <a:gd name="T1" fmla="*/ 256 h 256"/>
                  <a:gd name="T2" fmla="*/ 105 w 255"/>
                  <a:gd name="T3" fmla="*/ 256 h 256"/>
                  <a:gd name="T4" fmla="*/ 0 w 255"/>
                  <a:gd name="T5" fmla="*/ 150 h 256"/>
                  <a:gd name="T6" fmla="*/ 0 w 255"/>
                  <a:gd name="T7" fmla="*/ 106 h 256"/>
                  <a:gd name="T8" fmla="*/ 105 w 255"/>
                  <a:gd name="T9" fmla="*/ 0 h 256"/>
                  <a:gd name="T10" fmla="*/ 150 w 255"/>
                  <a:gd name="T11" fmla="*/ 0 h 256"/>
                  <a:gd name="T12" fmla="*/ 255 w 255"/>
                  <a:gd name="T13" fmla="*/ 106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8"/>
                      <a:pt x="0" y="150"/>
                    </a:cubicBezTo>
                    <a:cubicBezTo>
                      <a:pt x="0" y="106"/>
                      <a:pt x="0" y="106"/>
                      <a:pt x="0" y="106"/>
                    </a:cubicBezTo>
                    <a:cubicBezTo>
                      <a:pt x="0" y="47"/>
                      <a:pt x="47" y="0"/>
                      <a:pt x="105" y="0"/>
                    </a:cubicBezTo>
                    <a:cubicBezTo>
                      <a:pt x="150" y="0"/>
                      <a:pt x="150" y="0"/>
                      <a:pt x="150" y="0"/>
                    </a:cubicBezTo>
                    <a:cubicBezTo>
                      <a:pt x="208" y="0"/>
                      <a:pt x="255" y="47"/>
                      <a:pt x="255" y="106"/>
                    </a:cubicBezTo>
                    <a:cubicBezTo>
                      <a:pt x="255" y="150"/>
                      <a:pt x="255" y="150"/>
                      <a:pt x="255" y="150"/>
                    </a:cubicBezTo>
                    <a:cubicBezTo>
                      <a:pt x="255"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6" name="îṩļíḋé"/>
              <p:cNvSpPr/>
              <p:nvPr/>
            </p:nvSpPr>
            <p:spPr bwMode="auto">
              <a:xfrm>
                <a:off x="6208" y="2857"/>
                <a:ext cx="55" cy="55"/>
              </a:xfrm>
              <a:custGeom>
                <a:avLst/>
                <a:gdLst>
                  <a:gd name="T0" fmla="*/ 150 w 255"/>
                  <a:gd name="T1" fmla="*/ 256 h 256"/>
                  <a:gd name="T2" fmla="*/ 105 w 255"/>
                  <a:gd name="T3" fmla="*/ 256 h 256"/>
                  <a:gd name="T4" fmla="*/ 0 w 255"/>
                  <a:gd name="T5" fmla="*/ 150 h 256"/>
                  <a:gd name="T6" fmla="*/ 0 w 255"/>
                  <a:gd name="T7" fmla="*/ 106 h 256"/>
                  <a:gd name="T8" fmla="*/ 105 w 255"/>
                  <a:gd name="T9" fmla="*/ 0 h 256"/>
                  <a:gd name="T10" fmla="*/ 150 w 255"/>
                  <a:gd name="T11" fmla="*/ 0 h 256"/>
                  <a:gd name="T12" fmla="*/ 255 w 255"/>
                  <a:gd name="T13" fmla="*/ 106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8"/>
                      <a:pt x="0" y="150"/>
                    </a:cubicBezTo>
                    <a:cubicBezTo>
                      <a:pt x="0" y="106"/>
                      <a:pt x="0" y="106"/>
                      <a:pt x="0" y="106"/>
                    </a:cubicBezTo>
                    <a:cubicBezTo>
                      <a:pt x="0" y="47"/>
                      <a:pt x="47" y="0"/>
                      <a:pt x="105" y="0"/>
                    </a:cubicBezTo>
                    <a:cubicBezTo>
                      <a:pt x="150" y="0"/>
                      <a:pt x="150" y="0"/>
                      <a:pt x="150" y="0"/>
                    </a:cubicBezTo>
                    <a:cubicBezTo>
                      <a:pt x="208" y="0"/>
                      <a:pt x="255" y="47"/>
                      <a:pt x="255" y="106"/>
                    </a:cubicBezTo>
                    <a:cubicBezTo>
                      <a:pt x="255" y="150"/>
                      <a:pt x="255" y="150"/>
                      <a:pt x="255" y="150"/>
                    </a:cubicBezTo>
                    <a:cubicBezTo>
                      <a:pt x="255"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7" name="iṣḷîḍê"/>
              <p:cNvSpPr/>
              <p:nvPr/>
            </p:nvSpPr>
            <p:spPr bwMode="auto">
              <a:xfrm>
                <a:off x="6287" y="2857"/>
                <a:ext cx="54" cy="55"/>
              </a:xfrm>
              <a:custGeom>
                <a:avLst/>
                <a:gdLst>
                  <a:gd name="T0" fmla="*/ 150 w 255"/>
                  <a:gd name="T1" fmla="*/ 256 h 256"/>
                  <a:gd name="T2" fmla="*/ 105 w 255"/>
                  <a:gd name="T3" fmla="*/ 256 h 256"/>
                  <a:gd name="T4" fmla="*/ 0 w 255"/>
                  <a:gd name="T5" fmla="*/ 150 h 256"/>
                  <a:gd name="T6" fmla="*/ 0 w 255"/>
                  <a:gd name="T7" fmla="*/ 106 h 256"/>
                  <a:gd name="T8" fmla="*/ 105 w 255"/>
                  <a:gd name="T9" fmla="*/ 0 h 256"/>
                  <a:gd name="T10" fmla="*/ 150 w 255"/>
                  <a:gd name="T11" fmla="*/ 0 h 256"/>
                  <a:gd name="T12" fmla="*/ 255 w 255"/>
                  <a:gd name="T13" fmla="*/ 106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8"/>
                      <a:pt x="0" y="150"/>
                    </a:cubicBezTo>
                    <a:cubicBezTo>
                      <a:pt x="0" y="106"/>
                      <a:pt x="0" y="106"/>
                      <a:pt x="0" y="106"/>
                    </a:cubicBezTo>
                    <a:cubicBezTo>
                      <a:pt x="0" y="47"/>
                      <a:pt x="47" y="0"/>
                      <a:pt x="105" y="0"/>
                    </a:cubicBezTo>
                    <a:cubicBezTo>
                      <a:pt x="150" y="0"/>
                      <a:pt x="150" y="0"/>
                      <a:pt x="150" y="0"/>
                    </a:cubicBezTo>
                    <a:cubicBezTo>
                      <a:pt x="208" y="0"/>
                      <a:pt x="255" y="47"/>
                      <a:pt x="255" y="106"/>
                    </a:cubicBezTo>
                    <a:cubicBezTo>
                      <a:pt x="255" y="150"/>
                      <a:pt x="255" y="150"/>
                      <a:pt x="255" y="150"/>
                    </a:cubicBezTo>
                    <a:cubicBezTo>
                      <a:pt x="255"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8" name="íš1îḋê"/>
              <p:cNvSpPr/>
              <p:nvPr/>
            </p:nvSpPr>
            <p:spPr bwMode="auto">
              <a:xfrm>
                <a:off x="6365" y="2857"/>
                <a:ext cx="54" cy="55"/>
              </a:xfrm>
              <a:custGeom>
                <a:avLst/>
                <a:gdLst>
                  <a:gd name="T0" fmla="*/ 150 w 255"/>
                  <a:gd name="T1" fmla="*/ 256 h 256"/>
                  <a:gd name="T2" fmla="*/ 105 w 255"/>
                  <a:gd name="T3" fmla="*/ 256 h 256"/>
                  <a:gd name="T4" fmla="*/ 0 w 255"/>
                  <a:gd name="T5" fmla="*/ 150 h 256"/>
                  <a:gd name="T6" fmla="*/ 0 w 255"/>
                  <a:gd name="T7" fmla="*/ 106 h 256"/>
                  <a:gd name="T8" fmla="*/ 105 w 255"/>
                  <a:gd name="T9" fmla="*/ 0 h 256"/>
                  <a:gd name="T10" fmla="*/ 150 w 255"/>
                  <a:gd name="T11" fmla="*/ 0 h 256"/>
                  <a:gd name="T12" fmla="*/ 255 w 255"/>
                  <a:gd name="T13" fmla="*/ 106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8"/>
                      <a:pt x="0" y="150"/>
                    </a:cubicBezTo>
                    <a:cubicBezTo>
                      <a:pt x="0" y="106"/>
                      <a:pt x="0" y="106"/>
                      <a:pt x="0" y="106"/>
                    </a:cubicBezTo>
                    <a:cubicBezTo>
                      <a:pt x="0" y="47"/>
                      <a:pt x="47" y="0"/>
                      <a:pt x="105" y="0"/>
                    </a:cubicBezTo>
                    <a:cubicBezTo>
                      <a:pt x="150" y="0"/>
                      <a:pt x="150" y="0"/>
                      <a:pt x="150" y="0"/>
                    </a:cubicBezTo>
                    <a:cubicBezTo>
                      <a:pt x="208" y="0"/>
                      <a:pt x="255" y="47"/>
                      <a:pt x="255" y="106"/>
                    </a:cubicBezTo>
                    <a:cubicBezTo>
                      <a:pt x="255" y="150"/>
                      <a:pt x="255" y="150"/>
                      <a:pt x="255" y="150"/>
                    </a:cubicBezTo>
                    <a:cubicBezTo>
                      <a:pt x="255"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9" name="îṧḷîḍé"/>
              <p:cNvSpPr/>
              <p:nvPr/>
            </p:nvSpPr>
            <p:spPr bwMode="auto">
              <a:xfrm>
                <a:off x="6130" y="2931"/>
                <a:ext cx="55" cy="55"/>
              </a:xfrm>
              <a:custGeom>
                <a:avLst/>
                <a:gdLst>
                  <a:gd name="T0" fmla="*/ 150 w 255"/>
                  <a:gd name="T1" fmla="*/ 256 h 256"/>
                  <a:gd name="T2" fmla="*/ 105 w 255"/>
                  <a:gd name="T3" fmla="*/ 256 h 256"/>
                  <a:gd name="T4" fmla="*/ 0 w 255"/>
                  <a:gd name="T5" fmla="*/ 150 h 256"/>
                  <a:gd name="T6" fmla="*/ 0 w 255"/>
                  <a:gd name="T7" fmla="*/ 106 h 256"/>
                  <a:gd name="T8" fmla="*/ 105 w 255"/>
                  <a:gd name="T9" fmla="*/ 0 h 256"/>
                  <a:gd name="T10" fmla="*/ 150 w 255"/>
                  <a:gd name="T11" fmla="*/ 0 h 256"/>
                  <a:gd name="T12" fmla="*/ 255 w 255"/>
                  <a:gd name="T13" fmla="*/ 106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8"/>
                      <a:pt x="0" y="150"/>
                    </a:cubicBezTo>
                    <a:cubicBezTo>
                      <a:pt x="0" y="106"/>
                      <a:pt x="0" y="106"/>
                      <a:pt x="0" y="106"/>
                    </a:cubicBezTo>
                    <a:cubicBezTo>
                      <a:pt x="0" y="47"/>
                      <a:pt x="47" y="0"/>
                      <a:pt x="105" y="0"/>
                    </a:cubicBezTo>
                    <a:cubicBezTo>
                      <a:pt x="150" y="0"/>
                      <a:pt x="150" y="0"/>
                      <a:pt x="150" y="0"/>
                    </a:cubicBezTo>
                    <a:cubicBezTo>
                      <a:pt x="208" y="0"/>
                      <a:pt x="255" y="47"/>
                      <a:pt x="255" y="106"/>
                    </a:cubicBezTo>
                    <a:cubicBezTo>
                      <a:pt x="255" y="150"/>
                      <a:pt x="255" y="150"/>
                      <a:pt x="255" y="150"/>
                    </a:cubicBezTo>
                    <a:cubicBezTo>
                      <a:pt x="255"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0" name="ïśḷiḍé"/>
              <p:cNvSpPr/>
              <p:nvPr/>
            </p:nvSpPr>
            <p:spPr bwMode="auto">
              <a:xfrm>
                <a:off x="6208" y="2931"/>
                <a:ext cx="55" cy="55"/>
              </a:xfrm>
              <a:custGeom>
                <a:avLst/>
                <a:gdLst>
                  <a:gd name="T0" fmla="*/ 150 w 255"/>
                  <a:gd name="T1" fmla="*/ 256 h 256"/>
                  <a:gd name="T2" fmla="*/ 105 w 255"/>
                  <a:gd name="T3" fmla="*/ 256 h 256"/>
                  <a:gd name="T4" fmla="*/ 0 w 255"/>
                  <a:gd name="T5" fmla="*/ 150 h 256"/>
                  <a:gd name="T6" fmla="*/ 0 w 255"/>
                  <a:gd name="T7" fmla="*/ 106 h 256"/>
                  <a:gd name="T8" fmla="*/ 105 w 255"/>
                  <a:gd name="T9" fmla="*/ 0 h 256"/>
                  <a:gd name="T10" fmla="*/ 150 w 255"/>
                  <a:gd name="T11" fmla="*/ 0 h 256"/>
                  <a:gd name="T12" fmla="*/ 255 w 255"/>
                  <a:gd name="T13" fmla="*/ 106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8"/>
                      <a:pt x="0" y="150"/>
                    </a:cubicBezTo>
                    <a:cubicBezTo>
                      <a:pt x="0" y="106"/>
                      <a:pt x="0" y="106"/>
                      <a:pt x="0" y="106"/>
                    </a:cubicBezTo>
                    <a:cubicBezTo>
                      <a:pt x="0" y="47"/>
                      <a:pt x="47" y="0"/>
                      <a:pt x="105" y="0"/>
                    </a:cubicBezTo>
                    <a:cubicBezTo>
                      <a:pt x="150" y="0"/>
                      <a:pt x="150" y="0"/>
                      <a:pt x="150" y="0"/>
                    </a:cubicBezTo>
                    <a:cubicBezTo>
                      <a:pt x="208" y="0"/>
                      <a:pt x="255" y="47"/>
                      <a:pt x="255" y="106"/>
                    </a:cubicBezTo>
                    <a:cubicBezTo>
                      <a:pt x="255" y="150"/>
                      <a:pt x="255" y="150"/>
                      <a:pt x="255" y="150"/>
                    </a:cubicBezTo>
                    <a:cubicBezTo>
                      <a:pt x="255"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1" name="îṣḻîḍè"/>
              <p:cNvSpPr/>
              <p:nvPr/>
            </p:nvSpPr>
            <p:spPr bwMode="auto">
              <a:xfrm>
                <a:off x="6287" y="2931"/>
                <a:ext cx="54" cy="55"/>
              </a:xfrm>
              <a:custGeom>
                <a:avLst/>
                <a:gdLst>
                  <a:gd name="T0" fmla="*/ 150 w 255"/>
                  <a:gd name="T1" fmla="*/ 256 h 256"/>
                  <a:gd name="T2" fmla="*/ 105 w 255"/>
                  <a:gd name="T3" fmla="*/ 256 h 256"/>
                  <a:gd name="T4" fmla="*/ 0 w 255"/>
                  <a:gd name="T5" fmla="*/ 150 h 256"/>
                  <a:gd name="T6" fmla="*/ 0 w 255"/>
                  <a:gd name="T7" fmla="*/ 106 h 256"/>
                  <a:gd name="T8" fmla="*/ 105 w 255"/>
                  <a:gd name="T9" fmla="*/ 0 h 256"/>
                  <a:gd name="T10" fmla="*/ 150 w 255"/>
                  <a:gd name="T11" fmla="*/ 0 h 256"/>
                  <a:gd name="T12" fmla="*/ 255 w 255"/>
                  <a:gd name="T13" fmla="*/ 106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8"/>
                      <a:pt x="0" y="150"/>
                    </a:cubicBezTo>
                    <a:cubicBezTo>
                      <a:pt x="0" y="106"/>
                      <a:pt x="0" y="106"/>
                      <a:pt x="0" y="106"/>
                    </a:cubicBezTo>
                    <a:cubicBezTo>
                      <a:pt x="0" y="47"/>
                      <a:pt x="47" y="0"/>
                      <a:pt x="105" y="0"/>
                    </a:cubicBezTo>
                    <a:cubicBezTo>
                      <a:pt x="150" y="0"/>
                      <a:pt x="150" y="0"/>
                      <a:pt x="150" y="0"/>
                    </a:cubicBezTo>
                    <a:cubicBezTo>
                      <a:pt x="208" y="0"/>
                      <a:pt x="255" y="47"/>
                      <a:pt x="255" y="106"/>
                    </a:cubicBezTo>
                    <a:cubicBezTo>
                      <a:pt x="255" y="150"/>
                      <a:pt x="255" y="150"/>
                      <a:pt x="255" y="150"/>
                    </a:cubicBezTo>
                    <a:cubicBezTo>
                      <a:pt x="255"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2" name="iṧḷiḓe"/>
              <p:cNvSpPr/>
              <p:nvPr/>
            </p:nvSpPr>
            <p:spPr bwMode="auto">
              <a:xfrm>
                <a:off x="6365" y="2931"/>
                <a:ext cx="54" cy="55"/>
              </a:xfrm>
              <a:custGeom>
                <a:avLst/>
                <a:gdLst>
                  <a:gd name="T0" fmla="*/ 150 w 255"/>
                  <a:gd name="T1" fmla="*/ 256 h 256"/>
                  <a:gd name="T2" fmla="*/ 105 w 255"/>
                  <a:gd name="T3" fmla="*/ 256 h 256"/>
                  <a:gd name="T4" fmla="*/ 0 w 255"/>
                  <a:gd name="T5" fmla="*/ 150 h 256"/>
                  <a:gd name="T6" fmla="*/ 0 w 255"/>
                  <a:gd name="T7" fmla="*/ 106 h 256"/>
                  <a:gd name="T8" fmla="*/ 105 w 255"/>
                  <a:gd name="T9" fmla="*/ 0 h 256"/>
                  <a:gd name="T10" fmla="*/ 150 w 255"/>
                  <a:gd name="T11" fmla="*/ 0 h 256"/>
                  <a:gd name="T12" fmla="*/ 255 w 255"/>
                  <a:gd name="T13" fmla="*/ 106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8"/>
                      <a:pt x="0" y="150"/>
                    </a:cubicBezTo>
                    <a:cubicBezTo>
                      <a:pt x="0" y="106"/>
                      <a:pt x="0" y="106"/>
                      <a:pt x="0" y="106"/>
                    </a:cubicBezTo>
                    <a:cubicBezTo>
                      <a:pt x="0" y="47"/>
                      <a:pt x="47" y="0"/>
                      <a:pt x="105" y="0"/>
                    </a:cubicBezTo>
                    <a:cubicBezTo>
                      <a:pt x="150" y="0"/>
                      <a:pt x="150" y="0"/>
                      <a:pt x="150" y="0"/>
                    </a:cubicBezTo>
                    <a:cubicBezTo>
                      <a:pt x="208" y="0"/>
                      <a:pt x="255" y="47"/>
                      <a:pt x="255" y="106"/>
                    </a:cubicBezTo>
                    <a:cubicBezTo>
                      <a:pt x="255" y="150"/>
                      <a:pt x="255" y="150"/>
                      <a:pt x="255" y="150"/>
                    </a:cubicBezTo>
                    <a:cubicBezTo>
                      <a:pt x="255"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3" name="íṥliḍé"/>
              <p:cNvSpPr/>
              <p:nvPr/>
            </p:nvSpPr>
            <p:spPr bwMode="auto">
              <a:xfrm>
                <a:off x="6130" y="3005"/>
                <a:ext cx="55" cy="55"/>
              </a:xfrm>
              <a:custGeom>
                <a:avLst/>
                <a:gdLst>
                  <a:gd name="T0" fmla="*/ 150 w 255"/>
                  <a:gd name="T1" fmla="*/ 256 h 256"/>
                  <a:gd name="T2" fmla="*/ 105 w 255"/>
                  <a:gd name="T3" fmla="*/ 256 h 256"/>
                  <a:gd name="T4" fmla="*/ 0 w 255"/>
                  <a:gd name="T5" fmla="*/ 150 h 256"/>
                  <a:gd name="T6" fmla="*/ 0 w 255"/>
                  <a:gd name="T7" fmla="*/ 105 h 256"/>
                  <a:gd name="T8" fmla="*/ 105 w 255"/>
                  <a:gd name="T9" fmla="*/ 0 h 256"/>
                  <a:gd name="T10" fmla="*/ 150 w 255"/>
                  <a:gd name="T11" fmla="*/ 0 h 256"/>
                  <a:gd name="T12" fmla="*/ 255 w 255"/>
                  <a:gd name="T13" fmla="*/ 105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4" name="îS1îḋé"/>
              <p:cNvSpPr/>
              <p:nvPr/>
            </p:nvSpPr>
            <p:spPr bwMode="auto">
              <a:xfrm>
                <a:off x="6208" y="3005"/>
                <a:ext cx="55" cy="55"/>
              </a:xfrm>
              <a:custGeom>
                <a:avLst/>
                <a:gdLst>
                  <a:gd name="T0" fmla="*/ 150 w 255"/>
                  <a:gd name="T1" fmla="*/ 256 h 256"/>
                  <a:gd name="T2" fmla="*/ 105 w 255"/>
                  <a:gd name="T3" fmla="*/ 256 h 256"/>
                  <a:gd name="T4" fmla="*/ 0 w 255"/>
                  <a:gd name="T5" fmla="*/ 150 h 256"/>
                  <a:gd name="T6" fmla="*/ 0 w 255"/>
                  <a:gd name="T7" fmla="*/ 105 h 256"/>
                  <a:gd name="T8" fmla="*/ 105 w 255"/>
                  <a:gd name="T9" fmla="*/ 0 h 256"/>
                  <a:gd name="T10" fmla="*/ 150 w 255"/>
                  <a:gd name="T11" fmla="*/ 0 h 256"/>
                  <a:gd name="T12" fmla="*/ 255 w 255"/>
                  <a:gd name="T13" fmla="*/ 105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5" name="ïṧḻïḑe"/>
              <p:cNvSpPr/>
              <p:nvPr/>
            </p:nvSpPr>
            <p:spPr bwMode="auto">
              <a:xfrm>
                <a:off x="6287" y="3005"/>
                <a:ext cx="54" cy="55"/>
              </a:xfrm>
              <a:custGeom>
                <a:avLst/>
                <a:gdLst>
                  <a:gd name="T0" fmla="*/ 150 w 255"/>
                  <a:gd name="T1" fmla="*/ 256 h 256"/>
                  <a:gd name="T2" fmla="*/ 105 w 255"/>
                  <a:gd name="T3" fmla="*/ 256 h 256"/>
                  <a:gd name="T4" fmla="*/ 0 w 255"/>
                  <a:gd name="T5" fmla="*/ 150 h 256"/>
                  <a:gd name="T6" fmla="*/ 0 w 255"/>
                  <a:gd name="T7" fmla="*/ 105 h 256"/>
                  <a:gd name="T8" fmla="*/ 105 w 255"/>
                  <a:gd name="T9" fmla="*/ 0 h 256"/>
                  <a:gd name="T10" fmla="*/ 150 w 255"/>
                  <a:gd name="T11" fmla="*/ 0 h 256"/>
                  <a:gd name="T12" fmla="*/ 255 w 255"/>
                  <a:gd name="T13" fmla="*/ 105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6" name="ïS1iďê"/>
              <p:cNvSpPr/>
              <p:nvPr/>
            </p:nvSpPr>
            <p:spPr bwMode="auto">
              <a:xfrm>
                <a:off x="6365" y="3005"/>
                <a:ext cx="54" cy="55"/>
              </a:xfrm>
              <a:custGeom>
                <a:avLst/>
                <a:gdLst>
                  <a:gd name="T0" fmla="*/ 150 w 255"/>
                  <a:gd name="T1" fmla="*/ 256 h 256"/>
                  <a:gd name="T2" fmla="*/ 105 w 255"/>
                  <a:gd name="T3" fmla="*/ 256 h 256"/>
                  <a:gd name="T4" fmla="*/ 0 w 255"/>
                  <a:gd name="T5" fmla="*/ 150 h 256"/>
                  <a:gd name="T6" fmla="*/ 0 w 255"/>
                  <a:gd name="T7" fmla="*/ 105 h 256"/>
                  <a:gd name="T8" fmla="*/ 105 w 255"/>
                  <a:gd name="T9" fmla="*/ 0 h 256"/>
                  <a:gd name="T10" fmla="*/ 150 w 255"/>
                  <a:gd name="T11" fmla="*/ 0 h 256"/>
                  <a:gd name="T12" fmla="*/ 255 w 255"/>
                  <a:gd name="T13" fmla="*/ 105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7" name="ïṣļîḑè"/>
              <p:cNvSpPr/>
              <p:nvPr/>
            </p:nvSpPr>
            <p:spPr bwMode="auto">
              <a:xfrm>
                <a:off x="6130" y="3079"/>
                <a:ext cx="55" cy="55"/>
              </a:xfrm>
              <a:custGeom>
                <a:avLst/>
                <a:gdLst>
                  <a:gd name="T0" fmla="*/ 150 w 255"/>
                  <a:gd name="T1" fmla="*/ 256 h 256"/>
                  <a:gd name="T2" fmla="*/ 105 w 255"/>
                  <a:gd name="T3" fmla="*/ 256 h 256"/>
                  <a:gd name="T4" fmla="*/ 0 w 255"/>
                  <a:gd name="T5" fmla="*/ 150 h 256"/>
                  <a:gd name="T6" fmla="*/ 0 w 255"/>
                  <a:gd name="T7" fmla="*/ 105 h 256"/>
                  <a:gd name="T8" fmla="*/ 105 w 255"/>
                  <a:gd name="T9" fmla="*/ 0 h 256"/>
                  <a:gd name="T10" fmla="*/ 150 w 255"/>
                  <a:gd name="T11" fmla="*/ 0 h 256"/>
                  <a:gd name="T12" fmla="*/ 255 w 255"/>
                  <a:gd name="T13" fmla="*/ 105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8" name="iṥḻîḍê"/>
              <p:cNvSpPr/>
              <p:nvPr/>
            </p:nvSpPr>
            <p:spPr bwMode="auto">
              <a:xfrm>
                <a:off x="6208" y="3079"/>
                <a:ext cx="55" cy="55"/>
              </a:xfrm>
              <a:custGeom>
                <a:avLst/>
                <a:gdLst>
                  <a:gd name="T0" fmla="*/ 150 w 255"/>
                  <a:gd name="T1" fmla="*/ 256 h 256"/>
                  <a:gd name="T2" fmla="*/ 105 w 255"/>
                  <a:gd name="T3" fmla="*/ 256 h 256"/>
                  <a:gd name="T4" fmla="*/ 0 w 255"/>
                  <a:gd name="T5" fmla="*/ 150 h 256"/>
                  <a:gd name="T6" fmla="*/ 0 w 255"/>
                  <a:gd name="T7" fmla="*/ 105 h 256"/>
                  <a:gd name="T8" fmla="*/ 105 w 255"/>
                  <a:gd name="T9" fmla="*/ 0 h 256"/>
                  <a:gd name="T10" fmla="*/ 150 w 255"/>
                  <a:gd name="T11" fmla="*/ 0 h 256"/>
                  <a:gd name="T12" fmla="*/ 255 w 255"/>
                  <a:gd name="T13" fmla="*/ 105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9" name="íŝḷiḋè"/>
              <p:cNvSpPr/>
              <p:nvPr/>
            </p:nvSpPr>
            <p:spPr bwMode="auto">
              <a:xfrm>
                <a:off x="6287" y="3079"/>
                <a:ext cx="54" cy="55"/>
              </a:xfrm>
              <a:custGeom>
                <a:avLst/>
                <a:gdLst>
                  <a:gd name="T0" fmla="*/ 150 w 255"/>
                  <a:gd name="T1" fmla="*/ 256 h 256"/>
                  <a:gd name="T2" fmla="*/ 105 w 255"/>
                  <a:gd name="T3" fmla="*/ 256 h 256"/>
                  <a:gd name="T4" fmla="*/ 0 w 255"/>
                  <a:gd name="T5" fmla="*/ 150 h 256"/>
                  <a:gd name="T6" fmla="*/ 0 w 255"/>
                  <a:gd name="T7" fmla="*/ 105 h 256"/>
                  <a:gd name="T8" fmla="*/ 105 w 255"/>
                  <a:gd name="T9" fmla="*/ 0 h 256"/>
                  <a:gd name="T10" fmla="*/ 150 w 255"/>
                  <a:gd name="T11" fmla="*/ 0 h 256"/>
                  <a:gd name="T12" fmla="*/ 255 w 255"/>
                  <a:gd name="T13" fmla="*/ 105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0" name="îšlíḑé"/>
              <p:cNvSpPr/>
              <p:nvPr/>
            </p:nvSpPr>
            <p:spPr bwMode="auto">
              <a:xfrm>
                <a:off x="6365" y="3079"/>
                <a:ext cx="54" cy="55"/>
              </a:xfrm>
              <a:custGeom>
                <a:avLst/>
                <a:gdLst>
                  <a:gd name="T0" fmla="*/ 150 w 255"/>
                  <a:gd name="T1" fmla="*/ 256 h 256"/>
                  <a:gd name="T2" fmla="*/ 105 w 255"/>
                  <a:gd name="T3" fmla="*/ 256 h 256"/>
                  <a:gd name="T4" fmla="*/ 0 w 255"/>
                  <a:gd name="T5" fmla="*/ 150 h 256"/>
                  <a:gd name="T6" fmla="*/ 0 w 255"/>
                  <a:gd name="T7" fmla="*/ 105 h 256"/>
                  <a:gd name="T8" fmla="*/ 105 w 255"/>
                  <a:gd name="T9" fmla="*/ 0 h 256"/>
                  <a:gd name="T10" fmla="*/ 150 w 255"/>
                  <a:gd name="T11" fmla="*/ 0 h 256"/>
                  <a:gd name="T12" fmla="*/ 255 w 255"/>
                  <a:gd name="T13" fmla="*/ 105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1" name="ís1îḋê"/>
              <p:cNvSpPr/>
              <p:nvPr/>
            </p:nvSpPr>
            <p:spPr bwMode="auto">
              <a:xfrm>
                <a:off x="6130" y="3153"/>
                <a:ext cx="55" cy="54"/>
              </a:xfrm>
              <a:custGeom>
                <a:avLst/>
                <a:gdLst>
                  <a:gd name="T0" fmla="*/ 150 w 255"/>
                  <a:gd name="T1" fmla="*/ 255 h 255"/>
                  <a:gd name="T2" fmla="*/ 105 w 255"/>
                  <a:gd name="T3" fmla="*/ 255 h 255"/>
                  <a:gd name="T4" fmla="*/ 0 w 255"/>
                  <a:gd name="T5" fmla="*/ 150 h 255"/>
                  <a:gd name="T6" fmla="*/ 0 w 255"/>
                  <a:gd name="T7" fmla="*/ 105 h 255"/>
                  <a:gd name="T8" fmla="*/ 105 w 255"/>
                  <a:gd name="T9" fmla="*/ 0 h 255"/>
                  <a:gd name="T10" fmla="*/ 150 w 255"/>
                  <a:gd name="T11" fmla="*/ 0 h 255"/>
                  <a:gd name="T12" fmla="*/ 255 w 255"/>
                  <a:gd name="T13" fmla="*/ 105 h 255"/>
                  <a:gd name="T14" fmla="*/ 255 w 255"/>
                  <a:gd name="T15" fmla="*/ 150 h 255"/>
                  <a:gd name="T16" fmla="*/ 150 w 255"/>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150" y="255"/>
                    </a:moveTo>
                    <a:cubicBezTo>
                      <a:pt x="105" y="255"/>
                      <a:pt x="105" y="255"/>
                      <a:pt x="105" y="255"/>
                    </a:cubicBezTo>
                    <a:cubicBezTo>
                      <a:pt x="47" y="255"/>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2" name="ïśļídê"/>
              <p:cNvSpPr/>
              <p:nvPr/>
            </p:nvSpPr>
            <p:spPr bwMode="auto">
              <a:xfrm>
                <a:off x="6208" y="3153"/>
                <a:ext cx="55" cy="54"/>
              </a:xfrm>
              <a:custGeom>
                <a:avLst/>
                <a:gdLst>
                  <a:gd name="T0" fmla="*/ 150 w 255"/>
                  <a:gd name="T1" fmla="*/ 255 h 255"/>
                  <a:gd name="T2" fmla="*/ 105 w 255"/>
                  <a:gd name="T3" fmla="*/ 255 h 255"/>
                  <a:gd name="T4" fmla="*/ 0 w 255"/>
                  <a:gd name="T5" fmla="*/ 150 h 255"/>
                  <a:gd name="T6" fmla="*/ 0 w 255"/>
                  <a:gd name="T7" fmla="*/ 105 h 255"/>
                  <a:gd name="T8" fmla="*/ 105 w 255"/>
                  <a:gd name="T9" fmla="*/ 0 h 255"/>
                  <a:gd name="T10" fmla="*/ 150 w 255"/>
                  <a:gd name="T11" fmla="*/ 0 h 255"/>
                  <a:gd name="T12" fmla="*/ 255 w 255"/>
                  <a:gd name="T13" fmla="*/ 105 h 255"/>
                  <a:gd name="T14" fmla="*/ 255 w 255"/>
                  <a:gd name="T15" fmla="*/ 150 h 255"/>
                  <a:gd name="T16" fmla="*/ 150 w 255"/>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150" y="255"/>
                    </a:moveTo>
                    <a:cubicBezTo>
                      <a:pt x="105" y="255"/>
                      <a:pt x="105" y="255"/>
                      <a:pt x="105" y="255"/>
                    </a:cubicBezTo>
                    <a:cubicBezTo>
                      <a:pt x="47" y="255"/>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3" name="iSľîḑê"/>
              <p:cNvSpPr/>
              <p:nvPr/>
            </p:nvSpPr>
            <p:spPr bwMode="auto">
              <a:xfrm>
                <a:off x="6287" y="3153"/>
                <a:ext cx="54" cy="54"/>
              </a:xfrm>
              <a:custGeom>
                <a:avLst/>
                <a:gdLst>
                  <a:gd name="T0" fmla="*/ 150 w 255"/>
                  <a:gd name="T1" fmla="*/ 255 h 255"/>
                  <a:gd name="T2" fmla="*/ 105 w 255"/>
                  <a:gd name="T3" fmla="*/ 255 h 255"/>
                  <a:gd name="T4" fmla="*/ 0 w 255"/>
                  <a:gd name="T5" fmla="*/ 150 h 255"/>
                  <a:gd name="T6" fmla="*/ 0 w 255"/>
                  <a:gd name="T7" fmla="*/ 105 h 255"/>
                  <a:gd name="T8" fmla="*/ 105 w 255"/>
                  <a:gd name="T9" fmla="*/ 0 h 255"/>
                  <a:gd name="T10" fmla="*/ 150 w 255"/>
                  <a:gd name="T11" fmla="*/ 0 h 255"/>
                  <a:gd name="T12" fmla="*/ 255 w 255"/>
                  <a:gd name="T13" fmla="*/ 105 h 255"/>
                  <a:gd name="T14" fmla="*/ 255 w 255"/>
                  <a:gd name="T15" fmla="*/ 150 h 255"/>
                  <a:gd name="T16" fmla="*/ 150 w 255"/>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150" y="255"/>
                    </a:moveTo>
                    <a:cubicBezTo>
                      <a:pt x="105" y="255"/>
                      <a:pt x="105" y="255"/>
                      <a:pt x="105" y="255"/>
                    </a:cubicBezTo>
                    <a:cubicBezTo>
                      <a:pt x="47" y="255"/>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4" name="îṡľiḑê"/>
              <p:cNvSpPr/>
              <p:nvPr/>
            </p:nvSpPr>
            <p:spPr bwMode="auto">
              <a:xfrm>
                <a:off x="6365" y="3153"/>
                <a:ext cx="54" cy="54"/>
              </a:xfrm>
              <a:custGeom>
                <a:avLst/>
                <a:gdLst>
                  <a:gd name="T0" fmla="*/ 150 w 255"/>
                  <a:gd name="T1" fmla="*/ 255 h 255"/>
                  <a:gd name="T2" fmla="*/ 105 w 255"/>
                  <a:gd name="T3" fmla="*/ 255 h 255"/>
                  <a:gd name="T4" fmla="*/ 0 w 255"/>
                  <a:gd name="T5" fmla="*/ 150 h 255"/>
                  <a:gd name="T6" fmla="*/ 0 w 255"/>
                  <a:gd name="T7" fmla="*/ 105 h 255"/>
                  <a:gd name="T8" fmla="*/ 105 w 255"/>
                  <a:gd name="T9" fmla="*/ 0 h 255"/>
                  <a:gd name="T10" fmla="*/ 150 w 255"/>
                  <a:gd name="T11" fmla="*/ 0 h 255"/>
                  <a:gd name="T12" fmla="*/ 255 w 255"/>
                  <a:gd name="T13" fmla="*/ 105 h 255"/>
                  <a:gd name="T14" fmla="*/ 255 w 255"/>
                  <a:gd name="T15" fmla="*/ 150 h 255"/>
                  <a:gd name="T16" fmla="*/ 150 w 255"/>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150" y="255"/>
                    </a:moveTo>
                    <a:cubicBezTo>
                      <a:pt x="105" y="255"/>
                      <a:pt x="105" y="255"/>
                      <a:pt x="105" y="255"/>
                    </a:cubicBezTo>
                    <a:cubicBezTo>
                      <a:pt x="47" y="255"/>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5" name="íṣḷîḍe"/>
              <p:cNvSpPr/>
              <p:nvPr/>
            </p:nvSpPr>
            <p:spPr bwMode="auto">
              <a:xfrm>
                <a:off x="6130" y="3227"/>
                <a:ext cx="55" cy="54"/>
              </a:xfrm>
              <a:custGeom>
                <a:avLst/>
                <a:gdLst>
                  <a:gd name="T0" fmla="*/ 150 w 255"/>
                  <a:gd name="T1" fmla="*/ 255 h 255"/>
                  <a:gd name="T2" fmla="*/ 105 w 255"/>
                  <a:gd name="T3" fmla="*/ 255 h 255"/>
                  <a:gd name="T4" fmla="*/ 0 w 255"/>
                  <a:gd name="T5" fmla="*/ 150 h 255"/>
                  <a:gd name="T6" fmla="*/ 0 w 255"/>
                  <a:gd name="T7" fmla="*/ 105 h 255"/>
                  <a:gd name="T8" fmla="*/ 105 w 255"/>
                  <a:gd name="T9" fmla="*/ 0 h 255"/>
                  <a:gd name="T10" fmla="*/ 150 w 255"/>
                  <a:gd name="T11" fmla="*/ 0 h 255"/>
                  <a:gd name="T12" fmla="*/ 255 w 255"/>
                  <a:gd name="T13" fmla="*/ 105 h 255"/>
                  <a:gd name="T14" fmla="*/ 255 w 255"/>
                  <a:gd name="T15" fmla="*/ 150 h 255"/>
                  <a:gd name="T16" fmla="*/ 150 w 255"/>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150" y="255"/>
                    </a:moveTo>
                    <a:cubicBezTo>
                      <a:pt x="105" y="255"/>
                      <a:pt x="105" y="255"/>
                      <a:pt x="105" y="255"/>
                    </a:cubicBezTo>
                    <a:cubicBezTo>
                      <a:pt x="47" y="255"/>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6" name="íṩ1iḋé"/>
              <p:cNvSpPr/>
              <p:nvPr/>
            </p:nvSpPr>
            <p:spPr bwMode="auto">
              <a:xfrm>
                <a:off x="6208" y="3227"/>
                <a:ext cx="55" cy="54"/>
              </a:xfrm>
              <a:custGeom>
                <a:avLst/>
                <a:gdLst>
                  <a:gd name="T0" fmla="*/ 150 w 255"/>
                  <a:gd name="T1" fmla="*/ 255 h 255"/>
                  <a:gd name="T2" fmla="*/ 105 w 255"/>
                  <a:gd name="T3" fmla="*/ 255 h 255"/>
                  <a:gd name="T4" fmla="*/ 0 w 255"/>
                  <a:gd name="T5" fmla="*/ 150 h 255"/>
                  <a:gd name="T6" fmla="*/ 0 w 255"/>
                  <a:gd name="T7" fmla="*/ 105 h 255"/>
                  <a:gd name="T8" fmla="*/ 105 w 255"/>
                  <a:gd name="T9" fmla="*/ 0 h 255"/>
                  <a:gd name="T10" fmla="*/ 150 w 255"/>
                  <a:gd name="T11" fmla="*/ 0 h 255"/>
                  <a:gd name="T12" fmla="*/ 255 w 255"/>
                  <a:gd name="T13" fmla="*/ 105 h 255"/>
                  <a:gd name="T14" fmla="*/ 255 w 255"/>
                  <a:gd name="T15" fmla="*/ 150 h 255"/>
                  <a:gd name="T16" fmla="*/ 150 w 255"/>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150" y="255"/>
                    </a:moveTo>
                    <a:cubicBezTo>
                      <a:pt x="105" y="255"/>
                      <a:pt x="105" y="255"/>
                      <a:pt x="105" y="255"/>
                    </a:cubicBezTo>
                    <a:cubicBezTo>
                      <a:pt x="47" y="255"/>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7" name="íṩliḑe"/>
              <p:cNvSpPr/>
              <p:nvPr/>
            </p:nvSpPr>
            <p:spPr bwMode="auto">
              <a:xfrm>
                <a:off x="6287" y="3227"/>
                <a:ext cx="54" cy="54"/>
              </a:xfrm>
              <a:custGeom>
                <a:avLst/>
                <a:gdLst>
                  <a:gd name="T0" fmla="*/ 150 w 255"/>
                  <a:gd name="T1" fmla="*/ 255 h 255"/>
                  <a:gd name="T2" fmla="*/ 105 w 255"/>
                  <a:gd name="T3" fmla="*/ 255 h 255"/>
                  <a:gd name="T4" fmla="*/ 0 w 255"/>
                  <a:gd name="T5" fmla="*/ 150 h 255"/>
                  <a:gd name="T6" fmla="*/ 0 w 255"/>
                  <a:gd name="T7" fmla="*/ 105 h 255"/>
                  <a:gd name="T8" fmla="*/ 105 w 255"/>
                  <a:gd name="T9" fmla="*/ 0 h 255"/>
                  <a:gd name="T10" fmla="*/ 150 w 255"/>
                  <a:gd name="T11" fmla="*/ 0 h 255"/>
                  <a:gd name="T12" fmla="*/ 255 w 255"/>
                  <a:gd name="T13" fmla="*/ 105 h 255"/>
                  <a:gd name="T14" fmla="*/ 255 w 255"/>
                  <a:gd name="T15" fmla="*/ 150 h 255"/>
                  <a:gd name="T16" fmla="*/ 150 w 255"/>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150" y="255"/>
                    </a:moveTo>
                    <a:cubicBezTo>
                      <a:pt x="105" y="255"/>
                      <a:pt x="105" y="255"/>
                      <a:pt x="105" y="255"/>
                    </a:cubicBezTo>
                    <a:cubicBezTo>
                      <a:pt x="47" y="255"/>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8" name="íSļïdè"/>
              <p:cNvSpPr/>
              <p:nvPr/>
            </p:nvSpPr>
            <p:spPr bwMode="auto">
              <a:xfrm>
                <a:off x="6365" y="3227"/>
                <a:ext cx="54" cy="54"/>
              </a:xfrm>
              <a:custGeom>
                <a:avLst/>
                <a:gdLst>
                  <a:gd name="T0" fmla="*/ 150 w 255"/>
                  <a:gd name="T1" fmla="*/ 255 h 255"/>
                  <a:gd name="T2" fmla="*/ 105 w 255"/>
                  <a:gd name="T3" fmla="*/ 255 h 255"/>
                  <a:gd name="T4" fmla="*/ 0 w 255"/>
                  <a:gd name="T5" fmla="*/ 150 h 255"/>
                  <a:gd name="T6" fmla="*/ 0 w 255"/>
                  <a:gd name="T7" fmla="*/ 105 h 255"/>
                  <a:gd name="T8" fmla="*/ 105 w 255"/>
                  <a:gd name="T9" fmla="*/ 0 h 255"/>
                  <a:gd name="T10" fmla="*/ 150 w 255"/>
                  <a:gd name="T11" fmla="*/ 0 h 255"/>
                  <a:gd name="T12" fmla="*/ 255 w 255"/>
                  <a:gd name="T13" fmla="*/ 105 h 255"/>
                  <a:gd name="T14" fmla="*/ 255 w 255"/>
                  <a:gd name="T15" fmla="*/ 150 h 255"/>
                  <a:gd name="T16" fmla="*/ 150 w 255"/>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150" y="255"/>
                    </a:moveTo>
                    <a:cubicBezTo>
                      <a:pt x="105" y="255"/>
                      <a:pt x="105" y="255"/>
                      <a:pt x="105" y="255"/>
                    </a:cubicBezTo>
                    <a:cubicBezTo>
                      <a:pt x="47" y="255"/>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9" name="išlîďè"/>
              <p:cNvSpPr/>
              <p:nvPr/>
            </p:nvSpPr>
            <p:spPr bwMode="auto">
              <a:xfrm>
                <a:off x="6130" y="3301"/>
                <a:ext cx="55" cy="54"/>
              </a:xfrm>
              <a:custGeom>
                <a:avLst/>
                <a:gdLst>
                  <a:gd name="T0" fmla="*/ 150 w 255"/>
                  <a:gd name="T1" fmla="*/ 255 h 255"/>
                  <a:gd name="T2" fmla="*/ 105 w 255"/>
                  <a:gd name="T3" fmla="*/ 255 h 255"/>
                  <a:gd name="T4" fmla="*/ 0 w 255"/>
                  <a:gd name="T5" fmla="*/ 150 h 255"/>
                  <a:gd name="T6" fmla="*/ 0 w 255"/>
                  <a:gd name="T7" fmla="*/ 105 h 255"/>
                  <a:gd name="T8" fmla="*/ 105 w 255"/>
                  <a:gd name="T9" fmla="*/ 0 h 255"/>
                  <a:gd name="T10" fmla="*/ 150 w 255"/>
                  <a:gd name="T11" fmla="*/ 0 h 255"/>
                  <a:gd name="T12" fmla="*/ 255 w 255"/>
                  <a:gd name="T13" fmla="*/ 105 h 255"/>
                  <a:gd name="T14" fmla="*/ 255 w 255"/>
                  <a:gd name="T15" fmla="*/ 150 h 255"/>
                  <a:gd name="T16" fmla="*/ 150 w 255"/>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150" y="255"/>
                    </a:moveTo>
                    <a:cubicBezTo>
                      <a:pt x="105" y="255"/>
                      <a:pt x="105" y="255"/>
                      <a:pt x="105" y="255"/>
                    </a:cubicBezTo>
                    <a:cubicBezTo>
                      <a:pt x="47" y="255"/>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0" name="iṡļiḍé"/>
              <p:cNvSpPr/>
              <p:nvPr/>
            </p:nvSpPr>
            <p:spPr bwMode="auto">
              <a:xfrm>
                <a:off x="6208" y="3301"/>
                <a:ext cx="55" cy="54"/>
              </a:xfrm>
              <a:custGeom>
                <a:avLst/>
                <a:gdLst>
                  <a:gd name="T0" fmla="*/ 150 w 255"/>
                  <a:gd name="T1" fmla="*/ 255 h 255"/>
                  <a:gd name="T2" fmla="*/ 105 w 255"/>
                  <a:gd name="T3" fmla="*/ 255 h 255"/>
                  <a:gd name="T4" fmla="*/ 0 w 255"/>
                  <a:gd name="T5" fmla="*/ 150 h 255"/>
                  <a:gd name="T6" fmla="*/ 0 w 255"/>
                  <a:gd name="T7" fmla="*/ 105 h 255"/>
                  <a:gd name="T8" fmla="*/ 105 w 255"/>
                  <a:gd name="T9" fmla="*/ 0 h 255"/>
                  <a:gd name="T10" fmla="*/ 150 w 255"/>
                  <a:gd name="T11" fmla="*/ 0 h 255"/>
                  <a:gd name="T12" fmla="*/ 255 w 255"/>
                  <a:gd name="T13" fmla="*/ 105 h 255"/>
                  <a:gd name="T14" fmla="*/ 255 w 255"/>
                  <a:gd name="T15" fmla="*/ 150 h 255"/>
                  <a:gd name="T16" fmla="*/ 150 w 255"/>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150" y="255"/>
                    </a:moveTo>
                    <a:cubicBezTo>
                      <a:pt x="105" y="255"/>
                      <a:pt x="105" y="255"/>
                      <a:pt x="105" y="255"/>
                    </a:cubicBezTo>
                    <a:cubicBezTo>
                      <a:pt x="47" y="255"/>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1" name="iśḻîďé"/>
              <p:cNvSpPr/>
              <p:nvPr/>
            </p:nvSpPr>
            <p:spPr bwMode="auto">
              <a:xfrm>
                <a:off x="6287" y="3301"/>
                <a:ext cx="54" cy="54"/>
              </a:xfrm>
              <a:custGeom>
                <a:avLst/>
                <a:gdLst>
                  <a:gd name="T0" fmla="*/ 150 w 255"/>
                  <a:gd name="T1" fmla="*/ 255 h 255"/>
                  <a:gd name="T2" fmla="*/ 105 w 255"/>
                  <a:gd name="T3" fmla="*/ 255 h 255"/>
                  <a:gd name="T4" fmla="*/ 0 w 255"/>
                  <a:gd name="T5" fmla="*/ 150 h 255"/>
                  <a:gd name="T6" fmla="*/ 0 w 255"/>
                  <a:gd name="T7" fmla="*/ 105 h 255"/>
                  <a:gd name="T8" fmla="*/ 105 w 255"/>
                  <a:gd name="T9" fmla="*/ 0 h 255"/>
                  <a:gd name="T10" fmla="*/ 150 w 255"/>
                  <a:gd name="T11" fmla="*/ 0 h 255"/>
                  <a:gd name="T12" fmla="*/ 255 w 255"/>
                  <a:gd name="T13" fmla="*/ 105 h 255"/>
                  <a:gd name="T14" fmla="*/ 255 w 255"/>
                  <a:gd name="T15" fmla="*/ 150 h 255"/>
                  <a:gd name="T16" fmla="*/ 150 w 255"/>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150" y="255"/>
                    </a:moveTo>
                    <a:cubicBezTo>
                      <a:pt x="105" y="255"/>
                      <a:pt x="105" y="255"/>
                      <a:pt x="105" y="255"/>
                    </a:cubicBezTo>
                    <a:cubicBezTo>
                      <a:pt x="47" y="255"/>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2" name="ïşḷïḍe"/>
              <p:cNvSpPr/>
              <p:nvPr/>
            </p:nvSpPr>
            <p:spPr bwMode="auto">
              <a:xfrm>
                <a:off x="6365" y="3301"/>
                <a:ext cx="54" cy="54"/>
              </a:xfrm>
              <a:custGeom>
                <a:avLst/>
                <a:gdLst>
                  <a:gd name="T0" fmla="*/ 150 w 255"/>
                  <a:gd name="T1" fmla="*/ 255 h 255"/>
                  <a:gd name="T2" fmla="*/ 105 w 255"/>
                  <a:gd name="T3" fmla="*/ 255 h 255"/>
                  <a:gd name="T4" fmla="*/ 0 w 255"/>
                  <a:gd name="T5" fmla="*/ 150 h 255"/>
                  <a:gd name="T6" fmla="*/ 0 w 255"/>
                  <a:gd name="T7" fmla="*/ 105 h 255"/>
                  <a:gd name="T8" fmla="*/ 105 w 255"/>
                  <a:gd name="T9" fmla="*/ 0 h 255"/>
                  <a:gd name="T10" fmla="*/ 150 w 255"/>
                  <a:gd name="T11" fmla="*/ 0 h 255"/>
                  <a:gd name="T12" fmla="*/ 255 w 255"/>
                  <a:gd name="T13" fmla="*/ 105 h 255"/>
                  <a:gd name="T14" fmla="*/ 255 w 255"/>
                  <a:gd name="T15" fmla="*/ 150 h 255"/>
                  <a:gd name="T16" fmla="*/ 150 w 255"/>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150" y="255"/>
                    </a:moveTo>
                    <a:cubicBezTo>
                      <a:pt x="105" y="255"/>
                      <a:pt x="105" y="255"/>
                      <a:pt x="105" y="255"/>
                    </a:cubicBezTo>
                    <a:cubicBezTo>
                      <a:pt x="47" y="255"/>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3" name="îṡḷíḓè"/>
              <p:cNvSpPr/>
              <p:nvPr/>
            </p:nvSpPr>
            <p:spPr bwMode="auto">
              <a:xfrm>
                <a:off x="6130" y="3374"/>
                <a:ext cx="55" cy="55"/>
              </a:xfrm>
              <a:custGeom>
                <a:avLst/>
                <a:gdLst>
                  <a:gd name="T0" fmla="*/ 150 w 255"/>
                  <a:gd name="T1" fmla="*/ 255 h 255"/>
                  <a:gd name="T2" fmla="*/ 105 w 255"/>
                  <a:gd name="T3" fmla="*/ 255 h 255"/>
                  <a:gd name="T4" fmla="*/ 0 w 255"/>
                  <a:gd name="T5" fmla="*/ 150 h 255"/>
                  <a:gd name="T6" fmla="*/ 0 w 255"/>
                  <a:gd name="T7" fmla="*/ 105 h 255"/>
                  <a:gd name="T8" fmla="*/ 105 w 255"/>
                  <a:gd name="T9" fmla="*/ 0 h 255"/>
                  <a:gd name="T10" fmla="*/ 150 w 255"/>
                  <a:gd name="T11" fmla="*/ 0 h 255"/>
                  <a:gd name="T12" fmla="*/ 255 w 255"/>
                  <a:gd name="T13" fmla="*/ 105 h 255"/>
                  <a:gd name="T14" fmla="*/ 255 w 255"/>
                  <a:gd name="T15" fmla="*/ 150 h 255"/>
                  <a:gd name="T16" fmla="*/ 150 w 255"/>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150" y="255"/>
                    </a:moveTo>
                    <a:cubicBezTo>
                      <a:pt x="105" y="255"/>
                      <a:pt x="105" y="255"/>
                      <a:pt x="105" y="255"/>
                    </a:cubicBezTo>
                    <a:cubicBezTo>
                      <a:pt x="47" y="255"/>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4" name="íśļíḓè"/>
              <p:cNvSpPr/>
              <p:nvPr/>
            </p:nvSpPr>
            <p:spPr bwMode="auto">
              <a:xfrm>
                <a:off x="6208" y="3374"/>
                <a:ext cx="55" cy="55"/>
              </a:xfrm>
              <a:custGeom>
                <a:avLst/>
                <a:gdLst>
                  <a:gd name="T0" fmla="*/ 150 w 255"/>
                  <a:gd name="T1" fmla="*/ 255 h 255"/>
                  <a:gd name="T2" fmla="*/ 105 w 255"/>
                  <a:gd name="T3" fmla="*/ 255 h 255"/>
                  <a:gd name="T4" fmla="*/ 0 w 255"/>
                  <a:gd name="T5" fmla="*/ 150 h 255"/>
                  <a:gd name="T6" fmla="*/ 0 w 255"/>
                  <a:gd name="T7" fmla="*/ 105 h 255"/>
                  <a:gd name="T8" fmla="*/ 105 w 255"/>
                  <a:gd name="T9" fmla="*/ 0 h 255"/>
                  <a:gd name="T10" fmla="*/ 150 w 255"/>
                  <a:gd name="T11" fmla="*/ 0 h 255"/>
                  <a:gd name="T12" fmla="*/ 255 w 255"/>
                  <a:gd name="T13" fmla="*/ 105 h 255"/>
                  <a:gd name="T14" fmla="*/ 255 w 255"/>
                  <a:gd name="T15" fmla="*/ 150 h 255"/>
                  <a:gd name="T16" fmla="*/ 150 w 255"/>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150" y="255"/>
                    </a:moveTo>
                    <a:cubicBezTo>
                      <a:pt x="105" y="255"/>
                      <a:pt x="105" y="255"/>
                      <a:pt x="105" y="255"/>
                    </a:cubicBezTo>
                    <a:cubicBezTo>
                      <a:pt x="47" y="255"/>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5" name="ïšļîďê"/>
              <p:cNvSpPr/>
              <p:nvPr/>
            </p:nvSpPr>
            <p:spPr bwMode="auto">
              <a:xfrm>
                <a:off x="6287" y="3374"/>
                <a:ext cx="54" cy="55"/>
              </a:xfrm>
              <a:custGeom>
                <a:avLst/>
                <a:gdLst>
                  <a:gd name="T0" fmla="*/ 150 w 255"/>
                  <a:gd name="T1" fmla="*/ 255 h 255"/>
                  <a:gd name="T2" fmla="*/ 105 w 255"/>
                  <a:gd name="T3" fmla="*/ 255 h 255"/>
                  <a:gd name="T4" fmla="*/ 0 w 255"/>
                  <a:gd name="T5" fmla="*/ 150 h 255"/>
                  <a:gd name="T6" fmla="*/ 0 w 255"/>
                  <a:gd name="T7" fmla="*/ 105 h 255"/>
                  <a:gd name="T8" fmla="*/ 105 w 255"/>
                  <a:gd name="T9" fmla="*/ 0 h 255"/>
                  <a:gd name="T10" fmla="*/ 150 w 255"/>
                  <a:gd name="T11" fmla="*/ 0 h 255"/>
                  <a:gd name="T12" fmla="*/ 255 w 255"/>
                  <a:gd name="T13" fmla="*/ 105 h 255"/>
                  <a:gd name="T14" fmla="*/ 255 w 255"/>
                  <a:gd name="T15" fmla="*/ 150 h 255"/>
                  <a:gd name="T16" fmla="*/ 150 w 255"/>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150" y="255"/>
                    </a:moveTo>
                    <a:cubicBezTo>
                      <a:pt x="105" y="255"/>
                      <a:pt x="105" y="255"/>
                      <a:pt x="105" y="255"/>
                    </a:cubicBezTo>
                    <a:cubicBezTo>
                      <a:pt x="47" y="255"/>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6" name="ïS1îḋè"/>
              <p:cNvSpPr/>
              <p:nvPr/>
            </p:nvSpPr>
            <p:spPr bwMode="auto">
              <a:xfrm>
                <a:off x="6365" y="3374"/>
                <a:ext cx="54" cy="55"/>
              </a:xfrm>
              <a:custGeom>
                <a:avLst/>
                <a:gdLst>
                  <a:gd name="T0" fmla="*/ 150 w 255"/>
                  <a:gd name="T1" fmla="*/ 255 h 255"/>
                  <a:gd name="T2" fmla="*/ 105 w 255"/>
                  <a:gd name="T3" fmla="*/ 255 h 255"/>
                  <a:gd name="T4" fmla="*/ 0 w 255"/>
                  <a:gd name="T5" fmla="*/ 150 h 255"/>
                  <a:gd name="T6" fmla="*/ 0 w 255"/>
                  <a:gd name="T7" fmla="*/ 105 h 255"/>
                  <a:gd name="T8" fmla="*/ 105 w 255"/>
                  <a:gd name="T9" fmla="*/ 0 h 255"/>
                  <a:gd name="T10" fmla="*/ 150 w 255"/>
                  <a:gd name="T11" fmla="*/ 0 h 255"/>
                  <a:gd name="T12" fmla="*/ 255 w 255"/>
                  <a:gd name="T13" fmla="*/ 105 h 255"/>
                  <a:gd name="T14" fmla="*/ 255 w 255"/>
                  <a:gd name="T15" fmla="*/ 150 h 255"/>
                  <a:gd name="T16" fmla="*/ 150 w 255"/>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150" y="255"/>
                    </a:moveTo>
                    <a:cubicBezTo>
                      <a:pt x="105" y="255"/>
                      <a:pt x="105" y="255"/>
                      <a:pt x="105" y="255"/>
                    </a:cubicBezTo>
                    <a:cubicBezTo>
                      <a:pt x="47" y="255"/>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7" name="íṧ1ïḋe"/>
              <p:cNvSpPr/>
              <p:nvPr/>
            </p:nvSpPr>
            <p:spPr bwMode="auto">
              <a:xfrm>
                <a:off x="6130" y="3448"/>
                <a:ext cx="55" cy="55"/>
              </a:xfrm>
              <a:custGeom>
                <a:avLst/>
                <a:gdLst>
                  <a:gd name="T0" fmla="*/ 150 w 255"/>
                  <a:gd name="T1" fmla="*/ 255 h 255"/>
                  <a:gd name="T2" fmla="*/ 105 w 255"/>
                  <a:gd name="T3" fmla="*/ 255 h 255"/>
                  <a:gd name="T4" fmla="*/ 0 w 255"/>
                  <a:gd name="T5" fmla="*/ 150 h 255"/>
                  <a:gd name="T6" fmla="*/ 0 w 255"/>
                  <a:gd name="T7" fmla="*/ 105 h 255"/>
                  <a:gd name="T8" fmla="*/ 105 w 255"/>
                  <a:gd name="T9" fmla="*/ 0 h 255"/>
                  <a:gd name="T10" fmla="*/ 150 w 255"/>
                  <a:gd name="T11" fmla="*/ 0 h 255"/>
                  <a:gd name="T12" fmla="*/ 255 w 255"/>
                  <a:gd name="T13" fmla="*/ 105 h 255"/>
                  <a:gd name="T14" fmla="*/ 255 w 255"/>
                  <a:gd name="T15" fmla="*/ 150 h 255"/>
                  <a:gd name="T16" fmla="*/ 150 w 255"/>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150" y="255"/>
                    </a:moveTo>
                    <a:cubicBezTo>
                      <a:pt x="105" y="255"/>
                      <a:pt x="105" y="255"/>
                      <a:pt x="105" y="255"/>
                    </a:cubicBezTo>
                    <a:cubicBezTo>
                      <a:pt x="47" y="255"/>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8" name="íSľidé"/>
              <p:cNvSpPr/>
              <p:nvPr/>
            </p:nvSpPr>
            <p:spPr bwMode="auto">
              <a:xfrm>
                <a:off x="6208" y="3448"/>
                <a:ext cx="55" cy="55"/>
              </a:xfrm>
              <a:custGeom>
                <a:avLst/>
                <a:gdLst>
                  <a:gd name="T0" fmla="*/ 150 w 255"/>
                  <a:gd name="T1" fmla="*/ 255 h 255"/>
                  <a:gd name="T2" fmla="*/ 105 w 255"/>
                  <a:gd name="T3" fmla="*/ 255 h 255"/>
                  <a:gd name="T4" fmla="*/ 0 w 255"/>
                  <a:gd name="T5" fmla="*/ 150 h 255"/>
                  <a:gd name="T6" fmla="*/ 0 w 255"/>
                  <a:gd name="T7" fmla="*/ 105 h 255"/>
                  <a:gd name="T8" fmla="*/ 105 w 255"/>
                  <a:gd name="T9" fmla="*/ 0 h 255"/>
                  <a:gd name="T10" fmla="*/ 150 w 255"/>
                  <a:gd name="T11" fmla="*/ 0 h 255"/>
                  <a:gd name="T12" fmla="*/ 255 w 255"/>
                  <a:gd name="T13" fmla="*/ 105 h 255"/>
                  <a:gd name="T14" fmla="*/ 255 w 255"/>
                  <a:gd name="T15" fmla="*/ 150 h 255"/>
                  <a:gd name="T16" fmla="*/ 150 w 255"/>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150" y="255"/>
                    </a:moveTo>
                    <a:cubicBezTo>
                      <a:pt x="105" y="255"/>
                      <a:pt x="105" y="255"/>
                      <a:pt x="105" y="255"/>
                    </a:cubicBezTo>
                    <a:cubicBezTo>
                      <a:pt x="47" y="255"/>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9" name="îṧļiďe"/>
              <p:cNvSpPr/>
              <p:nvPr/>
            </p:nvSpPr>
            <p:spPr bwMode="auto">
              <a:xfrm>
                <a:off x="6287" y="3448"/>
                <a:ext cx="54" cy="55"/>
              </a:xfrm>
              <a:custGeom>
                <a:avLst/>
                <a:gdLst>
                  <a:gd name="T0" fmla="*/ 150 w 255"/>
                  <a:gd name="T1" fmla="*/ 255 h 255"/>
                  <a:gd name="T2" fmla="*/ 105 w 255"/>
                  <a:gd name="T3" fmla="*/ 255 h 255"/>
                  <a:gd name="T4" fmla="*/ 0 w 255"/>
                  <a:gd name="T5" fmla="*/ 150 h 255"/>
                  <a:gd name="T6" fmla="*/ 0 w 255"/>
                  <a:gd name="T7" fmla="*/ 105 h 255"/>
                  <a:gd name="T8" fmla="*/ 105 w 255"/>
                  <a:gd name="T9" fmla="*/ 0 h 255"/>
                  <a:gd name="T10" fmla="*/ 150 w 255"/>
                  <a:gd name="T11" fmla="*/ 0 h 255"/>
                  <a:gd name="T12" fmla="*/ 255 w 255"/>
                  <a:gd name="T13" fmla="*/ 105 h 255"/>
                  <a:gd name="T14" fmla="*/ 255 w 255"/>
                  <a:gd name="T15" fmla="*/ 150 h 255"/>
                  <a:gd name="T16" fmla="*/ 150 w 255"/>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150" y="255"/>
                    </a:moveTo>
                    <a:cubicBezTo>
                      <a:pt x="105" y="255"/>
                      <a:pt x="105" y="255"/>
                      <a:pt x="105" y="255"/>
                    </a:cubicBezTo>
                    <a:cubicBezTo>
                      <a:pt x="47" y="255"/>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0" name="iṥļíḓe"/>
              <p:cNvSpPr/>
              <p:nvPr/>
            </p:nvSpPr>
            <p:spPr bwMode="auto">
              <a:xfrm>
                <a:off x="6365" y="3448"/>
                <a:ext cx="54" cy="55"/>
              </a:xfrm>
              <a:custGeom>
                <a:avLst/>
                <a:gdLst>
                  <a:gd name="T0" fmla="*/ 150 w 255"/>
                  <a:gd name="T1" fmla="*/ 255 h 255"/>
                  <a:gd name="T2" fmla="*/ 105 w 255"/>
                  <a:gd name="T3" fmla="*/ 255 h 255"/>
                  <a:gd name="T4" fmla="*/ 0 w 255"/>
                  <a:gd name="T5" fmla="*/ 150 h 255"/>
                  <a:gd name="T6" fmla="*/ 0 w 255"/>
                  <a:gd name="T7" fmla="*/ 105 h 255"/>
                  <a:gd name="T8" fmla="*/ 105 w 255"/>
                  <a:gd name="T9" fmla="*/ 0 h 255"/>
                  <a:gd name="T10" fmla="*/ 150 w 255"/>
                  <a:gd name="T11" fmla="*/ 0 h 255"/>
                  <a:gd name="T12" fmla="*/ 255 w 255"/>
                  <a:gd name="T13" fmla="*/ 105 h 255"/>
                  <a:gd name="T14" fmla="*/ 255 w 255"/>
                  <a:gd name="T15" fmla="*/ 150 h 255"/>
                  <a:gd name="T16" fmla="*/ 150 w 255"/>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150" y="255"/>
                    </a:moveTo>
                    <a:cubicBezTo>
                      <a:pt x="105" y="255"/>
                      <a:pt x="105" y="255"/>
                      <a:pt x="105" y="255"/>
                    </a:cubicBezTo>
                    <a:cubicBezTo>
                      <a:pt x="47" y="255"/>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1" name="isḻïdè"/>
              <p:cNvSpPr/>
              <p:nvPr/>
            </p:nvSpPr>
            <p:spPr bwMode="auto">
              <a:xfrm>
                <a:off x="3576" y="2064"/>
                <a:ext cx="344" cy="1632"/>
              </a:xfrm>
              <a:custGeom>
                <a:avLst/>
                <a:gdLst>
                  <a:gd name="T0" fmla="*/ 1438 w 1612"/>
                  <a:gd name="T1" fmla="*/ 2214 h 7643"/>
                  <a:gd name="T2" fmla="*/ 1325 w 1612"/>
                  <a:gd name="T3" fmla="*/ 2214 h 7643"/>
                  <a:gd name="T4" fmla="*/ 1325 w 1612"/>
                  <a:gd name="T5" fmla="*/ 239 h 7643"/>
                  <a:gd name="T6" fmla="*/ 1086 w 1612"/>
                  <a:gd name="T7" fmla="*/ 0 h 7643"/>
                  <a:gd name="T8" fmla="*/ 553 w 1612"/>
                  <a:gd name="T9" fmla="*/ 0 h 7643"/>
                  <a:gd name="T10" fmla="*/ 314 w 1612"/>
                  <a:gd name="T11" fmla="*/ 239 h 7643"/>
                  <a:gd name="T12" fmla="*/ 314 w 1612"/>
                  <a:gd name="T13" fmla="*/ 2214 h 7643"/>
                  <a:gd name="T14" fmla="*/ 173 w 1612"/>
                  <a:gd name="T15" fmla="*/ 2214 h 7643"/>
                  <a:gd name="T16" fmla="*/ 0 w 1612"/>
                  <a:gd name="T17" fmla="*/ 2387 h 7643"/>
                  <a:gd name="T18" fmla="*/ 0 w 1612"/>
                  <a:gd name="T19" fmla="*/ 7470 h 7643"/>
                  <a:gd name="T20" fmla="*/ 173 w 1612"/>
                  <a:gd name="T21" fmla="*/ 7643 h 7643"/>
                  <a:gd name="T22" fmla="*/ 1438 w 1612"/>
                  <a:gd name="T23" fmla="*/ 7643 h 7643"/>
                  <a:gd name="T24" fmla="*/ 1612 w 1612"/>
                  <a:gd name="T25" fmla="*/ 7470 h 7643"/>
                  <a:gd name="T26" fmla="*/ 1612 w 1612"/>
                  <a:gd name="T27" fmla="*/ 2387 h 7643"/>
                  <a:gd name="T28" fmla="*/ 1438 w 1612"/>
                  <a:gd name="T29" fmla="*/ 2214 h 7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12" h="7643">
                    <a:moveTo>
                      <a:pt x="1438" y="2214"/>
                    </a:moveTo>
                    <a:cubicBezTo>
                      <a:pt x="1325" y="2214"/>
                      <a:pt x="1325" y="2214"/>
                      <a:pt x="1325" y="2214"/>
                    </a:cubicBezTo>
                    <a:cubicBezTo>
                      <a:pt x="1325" y="239"/>
                      <a:pt x="1325" y="239"/>
                      <a:pt x="1325" y="239"/>
                    </a:cubicBezTo>
                    <a:cubicBezTo>
                      <a:pt x="1325" y="107"/>
                      <a:pt x="1218" y="0"/>
                      <a:pt x="1086" y="0"/>
                    </a:cubicBezTo>
                    <a:cubicBezTo>
                      <a:pt x="553" y="0"/>
                      <a:pt x="553" y="0"/>
                      <a:pt x="553" y="0"/>
                    </a:cubicBezTo>
                    <a:cubicBezTo>
                      <a:pt x="421" y="0"/>
                      <a:pt x="314" y="107"/>
                      <a:pt x="314" y="239"/>
                    </a:cubicBezTo>
                    <a:cubicBezTo>
                      <a:pt x="314" y="2214"/>
                      <a:pt x="314" y="2214"/>
                      <a:pt x="314" y="2214"/>
                    </a:cubicBezTo>
                    <a:cubicBezTo>
                      <a:pt x="173" y="2214"/>
                      <a:pt x="173" y="2214"/>
                      <a:pt x="173" y="2214"/>
                    </a:cubicBezTo>
                    <a:cubicBezTo>
                      <a:pt x="78" y="2214"/>
                      <a:pt x="0" y="2292"/>
                      <a:pt x="0" y="2387"/>
                    </a:cubicBezTo>
                    <a:cubicBezTo>
                      <a:pt x="0" y="7470"/>
                      <a:pt x="0" y="7470"/>
                      <a:pt x="0" y="7470"/>
                    </a:cubicBezTo>
                    <a:cubicBezTo>
                      <a:pt x="0" y="7565"/>
                      <a:pt x="78" y="7643"/>
                      <a:pt x="173" y="7643"/>
                    </a:cubicBezTo>
                    <a:cubicBezTo>
                      <a:pt x="1438" y="7643"/>
                      <a:pt x="1438" y="7643"/>
                      <a:pt x="1438" y="7643"/>
                    </a:cubicBezTo>
                    <a:cubicBezTo>
                      <a:pt x="1534" y="7643"/>
                      <a:pt x="1612" y="7565"/>
                      <a:pt x="1612" y="7470"/>
                    </a:cubicBezTo>
                    <a:cubicBezTo>
                      <a:pt x="1612" y="2387"/>
                      <a:pt x="1612" y="2387"/>
                      <a:pt x="1612" y="2387"/>
                    </a:cubicBezTo>
                    <a:cubicBezTo>
                      <a:pt x="1612" y="2292"/>
                      <a:pt x="1534" y="2214"/>
                      <a:pt x="1438" y="2214"/>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2" name="işlídê"/>
              <p:cNvSpPr/>
              <p:nvPr/>
            </p:nvSpPr>
            <p:spPr bwMode="auto">
              <a:xfrm>
                <a:off x="3609" y="2598"/>
                <a:ext cx="52" cy="52"/>
              </a:xfrm>
              <a:custGeom>
                <a:avLst/>
                <a:gdLst>
                  <a:gd name="T0" fmla="*/ 141 w 246"/>
                  <a:gd name="T1" fmla="*/ 247 h 247"/>
                  <a:gd name="T2" fmla="*/ 105 w 246"/>
                  <a:gd name="T3" fmla="*/ 247 h 247"/>
                  <a:gd name="T4" fmla="*/ 0 w 246"/>
                  <a:gd name="T5" fmla="*/ 142 h 247"/>
                  <a:gd name="T6" fmla="*/ 0 w 246"/>
                  <a:gd name="T7" fmla="*/ 106 h 247"/>
                  <a:gd name="T8" fmla="*/ 105 w 246"/>
                  <a:gd name="T9" fmla="*/ 0 h 247"/>
                  <a:gd name="T10" fmla="*/ 141 w 246"/>
                  <a:gd name="T11" fmla="*/ 0 h 247"/>
                  <a:gd name="T12" fmla="*/ 246 w 246"/>
                  <a:gd name="T13" fmla="*/ 106 h 247"/>
                  <a:gd name="T14" fmla="*/ 246 w 246"/>
                  <a:gd name="T15" fmla="*/ 142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6" y="48"/>
                      <a:pt x="246" y="106"/>
                    </a:cubicBezTo>
                    <a:cubicBezTo>
                      <a:pt x="246" y="142"/>
                      <a:pt x="246" y="142"/>
                      <a:pt x="246" y="142"/>
                    </a:cubicBezTo>
                    <a:cubicBezTo>
                      <a:pt x="246" y="200"/>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3" name="íṡ1îďé"/>
              <p:cNvSpPr/>
              <p:nvPr/>
            </p:nvSpPr>
            <p:spPr bwMode="auto">
              <a:xfrm>
                <a:off x="3684" y="2598"/>
                <a:ext cx="53" cy="52"/>
              </a:xfrm>
              <a:custGeom>
                <a:avLst/>
                <a:gdLst>
                  <a:gd name="T0" fmla="*/ 141 w 247"/>
                  <a:gd name="T1" fmla="*/ 247 h 247"/>
                  <a:gd name="T2" fmla="*/ 105 w 247"/>
                  <a:gd name="T3" fmla="*/ 247 h 247"/>
                  <a:gd name="T4" fmla="*/ 0 w 247"/>
                  <a:gd name="T5" fmla="*/ 142 h 247"/>
                  <a:gd name="T6" fmla="*/ 0 w 247"/>
                  <a:gd name="T7" fmla="*/ 106 h 247"/>
                  <a:gd name="T8" fmla="*/ 105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7" y="48"/>
                      <a:pt x="247" y="106"/>
                    </a:cubicBezTo>
                    <a:cubicBezTo>
                      <a:pt x="247" y="142"/>
                      <a:pt x="247" y="142"/>
                      <a:pt x="247" y="142"/>
                    </a:cubicBezTo>
                    <a:cubicBezTo>
                      <a:pt x="247" y="200"/>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4" name="iŝḻïde"/>
              <p:cNvSpPr/>
              <p:nvPr/>
            </p:nvSpPr>
            <p:spPr bwMode="auto">
              <a:xfrm>
                <a:off x="3759" y="2598"/>
                <a:ext cx="53" cy="52"/>
              </a:xfrm>
              <a:custGeom>
                <a:avLst/>
                <a:gdLst>
                  <a:gd name="T0" fmla="*/ 141 w 247"/>
                  <a:gd name="T1" fmla="*/ 247 h 247"/>
                  <a:gd name="T2" fmla="*/ 106 w 247"/>
                  <a:gd name="T3" fmla="*/ 247 h 247"/>
                  <a:gd name="T4" fmla="*/ 0 w 247"/>
                  <a:gd name="T5" fmla="*/ 142 h 247"/>
                  <a:gd name="T6" fmla="*/ 0 w 247"/>
                  <a:gd name="T7" fmla="*/ 106 h 247"/>
                  <a:gd name="T8" fmla="*/ 106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2"/>
                    </a:cubicBezTo>
                    <a:cubicBezTo>
                      <a:pt x="0" y="106"/>
                      <a:pt x="0" y="106"/>
                      <a:pt x="0" y="106"/>
                    </a:cubicBezTo>
                    <a:cubicBezTo>
                      <a:pt x="0" y="48"/>
                      <a:pt x="47" y="0"/>
                      <a:pt x="106" y="0"/>
                    </a:cubicBezTo>
                    <a:cubicBezTo>
                      <a:pt x="141" y="0"/>
                      <a:pt x="141" y="0"/>
                      <a:pt x="141" y="0"/>
                    </a:cubicBezTo>
                    <a:cubicBezTo>
                      <a:pt x="200" y="0"/>
                      <a:pt x="247" y="48"/>
                      <a:pt x="247" y="106"/>
                    </a:cubicBezTo>
                    <a:cubicBezTo>
                      <a:pt x="247" y="142"/>
                      <a:pt x="247" y="142"/>
                      <a:pt x="247" y="142"/>
                    </a:cubicBezTo>
                    <a:cubicBezTo>
                      <a:pt x="247" y="200"/>
                      <a:pt x="200"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5" name="íṧ1ïḑé"/>
              <p:cNvSpPr/>
              <p:nvPr/>
            </p:nvSpPr>
            <p:spPr bwMode="auto">
              <a:xfrm>
                <a:off x="3835" y="2598"/>
                <a:ext cx="52" cy="52"/>
              </a:xfrm>
              <a:custGeom>
                <a:avLst/>
                <a:gdLst>
                  <a:gd name="T0" fmla="*/ 142 w 247"/>
                  <a:gd name="T1" fmla="*/ 247 h 247"/>
                  <a:gd name="T2" fmla="*/ 106 w 247"/>
                  <a:gd name="T3" fmla="*/ 247 h 247"/>
                  <a:gd name="T4" fmla="*/ 0 w 247"/>
                  <a:gd name="T5" fmla="*/ 142 h 247"/>
                  <a:gd name="T6" fmla="*/ 0 w 247"/>
                  <a:gd name="T7" fmla="*/ 106 h 247"/>
                  <a:gd name="T8" fmla="*/ 106 w 247"/>
                  <a:gd name="T9" fmla="*/ 0 h 247"/>
                  <a:gd name="T10" fmla="*/ 142 w 247"/>
                  <a:gd name="T11" fmla="*/ 0 h 247"/>
                  <a:gd name="T12" fmla="*/ 247 w 247"/>
                  <a:gd name="T13" fmla="*/ 106 h 247"/>
                  <a:gd name="T14" fmla="*/ 247 w 247"/>
                  <a:gd name="T15" fmla="*/ 142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2"/>
                    </a:cubicBezTo>
                    <a:cubicBezTo>
                      <a:pt x="0" y="106"/>
                      <a:pt x="0" y="106"/>
                      <a:pt x="0" y="106"/>
                    </a:cubicBezTo>
                    <a:cubicBezTo>
                      <a:pt x="0" y="48"/>
                      <a:pt x="48" y="0"/>
                      <a:pt x="106" y="0"/>
                    </a:cubicBezTo>
                    <a:cubicBezTo>
                      <a:pt x="142" y="0"/>
                      <a:pt x="142" y="0"/>
                      <a:pt x="142" y="0"/>
                    </a:cubicBezTo>
                    <a:cubicBezTo>
                      <a:pt x="200" y="0"/>
                      <a:pt x="247" y="48"/>
                      <a:pt x="247" y="106"/>
                    </a:cubicBezTo>
                    <a:cubicBezTo>
                      <a:pt x="247" y="142"/>
                      <a:pt x="247" y="142"/>
                      <a:pt x="247" y="142"/>
                    </a:cubicBezTo>
                    <a:cubicBezTo>
                      <a:pt x="247" y="200"/>
                      <a:pt x="200" y="247"/>
                      <a:pt x="142" y="247"/>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6" name="ïš1iḓe"/>
              <p:cNvSpPr/>
              <p:nvPr/>
            </p:nvSpPr>
            <p:spPr bwMode="auto">
              <a:xfrm>
                <a:off x="3684" y="2469"/>
                <a:ext cx="53" cy="53"/>
              </a:xfrm>
              <a:custGeom>
                <a:avLst/>
                <a:gdLst>
                  <a:gd name="T0" fmla="*/ 141 w 247"/>
                  <a:gd name="T1" fmla="*/ 247 h 247"/>
                  <a:gd name="T2" fmla="*/ 105 w 247"/>
                  <a:gd name="T3" fmla="*/ 247 h 247"/>
                  <a:gd name="T4" fmla="*/ 0 w 247"/>
                  <a:gd name="T5" fmla="*/ 141 h 247"/>
                  <a:gd name="T6" fmla="*/ 0 w 247"/>
                  <a:gd name="T7" fmla="*/ 106 h 247"/>
                  <a:gd name="T8" fmla="*/ 105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7" y="47"/>
                      <a:pt x="247" y="106"/>
                    </a:cubicBezTo>
                    <a:cubicBezTo>
                      <a:pt x="247" y="141"/>
                      <a:pt x="247" y="141"/>
                      <a:pt x="247" y="141"/>
                    </a:cubicBezTo>
                    <a:cubicBezTo>
                      <a:pt x="247" y="200"/>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7" name="iṥ1iďe"/>
              <p:cNvSpPr/>
              <p:nvPr/>
            </p:nvSpPr>
            <p:spPr bwMode="auto">
              <a:xfrm>
                <a:off x="3759" y="2469"/>
                <a:ext cx="53" cy="53"/>
              </a:xfrm>
              <a:custGeom>
                <a:avLst/>
                <a:gdLst>
                  <a:gd name="T0" fmla="*/ 141 w 247"/>
                  <a:gd name="T1" fmla="*/ 247 h 247"/>
                  <a:gd name="T2" fmla="*/ 106 w 247"/>
                  <a:gd name="T3" fmla="*/ 247 h 247"/>
                  <a:gd name="T4" fmla="*/ 0 w 247"/>
                  <a:gd name="T5" fmla="*/ 141 h 247"/>
                  <a:gd name="T6" fmla="*/ 0 w 247"/>
                  <a:gd name="T7" fmla="*/ 106 h 247"/>
                  <a:gd name="T8" fmla="*/ 106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1"/>
                    </a:cubicBezTo>
                    <a:cubicBezTo>
                      <a:pt x="0" y="106"/>
                      <a:pt x="0" y="106"/>
                      <a:pt x="0" y="106"/>
                    </a:cubicBezTo>
                    <a:cubicBezTo>
                      <a:pt x="0" y="47"/>
                      <a:pt x="47" y="0"/>
                      <a:pt x="106" y="0"/>
                    </a:cubicBezTo>
                    <a:cubicBezTo>
                      <a:pt x="141" y="0"/>
                      <a:pt x="141" y="0"/>
                      <a:pt x="141" y="0"/>
                    </a:cubicBezTo>
                    <a:cubicBezTo>
                      <a:pt x="200" y="0"/>
                      <a:pt x="247" y="47"/>
                      <a:pt x="247" y="106"/>
                    </a:cubicBezTo>
                    <a:cubicBezTo>
                      <a:pt x="247" y="141"/>
                      <a:pt x="247" y="141"/>
                      <a:pt x="247" y="141"/>
                    </a:cubicBezTo>
                    <a:cubicBezTo>
                      <a:pt x="247" y="200"/>
                      <a:pt x="200"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8" name="íśḷîďé"/>
              <p:cNvSpPr/>
              <p:nvPr/>
            </p:nvSpPr>
            <p:spPr bwMode="auto">
              <a:xfrm>
                <a:off x="3684" y="2385"/>
                <a:ext cx="53" cy="53"/>
              </a:xfrm>
              <a:custGeom>
                <a:avLst/>
                <a:gdLst>
                  <a:gd name="T0" fmla="*/ 141 w 247"/>
                  <a:gd name="T1" fmla="*/ 247 h 247"/>
                  <a:gd name="T2" fmla="*/ 105 w 247"/>
                  <a:gd name="T3" fmla="*/ 247 h 247"/>
                  <a:gd name="T4" fmla="*/ 0 w 247"/>
                  <a:gd name="T5" fmla="*/ 141 h 247"/>
                  <a:gd name="T6" fmla="*/ 0 w 247"/>
                  <a:gd name="T7" fmla="*/ 105 h 247"/>
                  <a:gd name="T8" fmla="*/ 105 w 247"/>
                  <a:gd name="T9" fmla="*/ 0 h 247"/>
                  <a:gd name="T10" fmla="*/ 141 w 247"/>
                  <a:gd name="T11" fmla="*/ 0 h 247"/>
                  <a:gd name="T12" fmla="*/ 247 w 247"/>
                  <a:gd name="T13" fmla="*/ 105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199"/>
                      <a:pt x="0" y="141"/>
                    </a:cubicBezTo>
                    <a:cubicBezTo>
                      <a:pt x="0" y="105"/>
                      <a:pt x="0" y="105"/>
                      <a:pt x="0" y="105"/>
                    </a:cubicBezTo>
                    <a:cubicBezTo>
                      <a:pt x="0" y="47"/>
                      <a:pt x="47" y="0"/>
                      <a:pt x="105" y="0"/>
                    </a:cubicBezTo>
                    <a:cubicBezTo>
                      <a:pt x="141" y="0"/>
                      <a:pt x="141" y="0"/>
                      <a:pt x="141" y="0"/>
                    </a:cubicBezTo>
                    <a:cubicBezTo>
                      <a:pt x="199" y="0"/>
                      <a:pt x="247" y="47"/>
                      <a:pt x="247" y="105"/>
                    </a:cubicBezTo>
                    <a:cubicBezTo>
                      <a:pt x="247" y="141"/>
                      <a:pt x="247" y="141"/>
                      <a:pt x="247" y="141"/>
                    </a:cubicBezTo>
                    <a:cubicBezTo>
                      <a:pt x="247" y="199"/>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9" name="iṩļiḍe"/>
              <p:cNvSpPr/>
              <p:nvPr/>
            </p:nvSpPr>
            <p:spPr bwMode="auto">
              <a:xfrm>
                <a:off x="3759" y="2385"/>
                <a:ext cx="53" cy="53"/>
              </a:xfrm>
              <a:custGeom>
                <a:avLst/>
                <a:gdLst>
                  <a:gd name="T0" fmla="*/ 141 w 247"/>
                  <a:gd name="T1" fmla="*/ 247 h 247"/>
                  <a:gd name="T2" fmla="*/ 106 w 247"/>
                  <a:gd name="T3" fmla="*/ 247 h 247"/>
                  <a:gd name="T4" fmla="*/ 0 w 247"/>
                  <a:gd name="T5" fmla="*/ 141 h 247"/>
                  <a:gd name="T6" fmla="*/ 0 w 247"/>
                  <a:gd name="T7" fmla="*/ 105 h 247"/>
                  <a:gd name="T8" fmla="*/ 106 w 247"/>
                  <a:gd name="T9" fmla="*/ 0 h 247"/>
                  <a:gd name="T10" fmla="*/ 141 w 247"/>
                  <a:gd name="T11" fmla="*/ 0 h 247"/>
                  <a:gd name="T12" fmla="*/ 247 w 247"/>
                  <a:gd name="T13" fmla="*/ 105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199"/>
                      <a:pt x="0" y="141"/>
                    </a:cubicBezTo>
                    <a:cubicBezTo>
                      <a:pt x="0" y="105"/>
                      <a:pt x="0" y="105"/>
                      <a:pt x="0" y="105"/>
                    </a:cubicBezTo>
                    <a:cubicBezTo>
                      <a:pt x="0" y="47"/>
                      <a:pt x="47" y="0"/>
                      <a:pt x="106" y="0"/>
                    </a:cubicBezTo>
                    <a:cubicBezTo>
                      <a:pt x="141" y="0"/>
                      <a:pt x="141" y="0"/>
                      <a:pt x="141" y="0"/>
                    </a:cubicBezTo>
                    <a:cubicBezTo>
                      <a:pt x="200" y="0"/>
                      <a:pt x="247" y="47"/>
                      <a:pt x="247" y="105"/>
                    </a:cubicBezTo>
                    <a:cubicBezTo>
                      <a:pt x="247" y="141"/>
                      <a:pt x="247" y="141"/>
                      <a:pt x="247" y="141"/>
                    </a:cubicBezTo>
                    <a:cubicBezTo>
                      <a:pt x="247" y="199"/>
                      <a:pt x="200"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grpSp>
          <p:nvGrpSpPr>
            <p:cNvPr id="5" name="iṧ1ïḋè"/>
            <p:cNvGrpSpPr/>
            <p:nvPr/>
          </p:nvGrpSpPr>
          <p:grpSpPr bwMode="auto">
            <a:xfrm>
              <a:off x="2126465" y="2312971"/>
              <a:ext cx="5029223" cy="3538517"/>
              <a:chOff x="1340" y="1457"/>
              <a:chExt cx="3168" cy="2229"/>
            </a:xfrm>
          </p:grpSpPr>
          <p:sp>
            <p:nvSpPr>
              <p:cNvPr id="510" name="isḻïḑe"/>
              <p:cNvSpPr/>
              <p:nvPr/>
            </p:nvSpPr>
            <p:spPr bwMode="auto">
              <a:xfrm>
                <a:off x="3684" y="2300"/>
                <a:ext cx="53" cy="53"/>
              </a:xfrm>
              <a:custGeom>
                <a:avLst/>
                <a:gdLst>
                  <a:gd name="T0" fmla="*/ 141 w 247"/>
                  <a:gd name="T1" fmla="*/ 246 h 246"/>
                  <a:gd name="T2" fmla="*/ 105 w 247"/>
                  <a:gd name="T3" fmla="*/ 246 h 246"/>
                  <a:gd name="T4" fmla="*/ 0 w 247"/>
                  <a:gd name="T5" fmla="*/ 141 h 246"/>
                  <a:gd name="T6" fmla="*/ 0 w 247"/>
                  <a:gd name="T7" fmla="*/ 105 h 246"/>
                  <a:gd name="T8" fmla="*/ 105 w 247"/>
                  <a:gd name="T9" fmla="*/ 0 h 246"/>
                  <a:gd name="T10" fmla="*/ 141 w 247"/>
                  <a:gd name="T11" fmla="*/ 0 h 246"/>
                  <a:gd name="T12" fmla="*/ 247 w 247"/>
                  <a:gd name="T13" fmla="*/ 105 h 246"/>
                  <a:gd name="T14" fmla="*/ 247 w 247"/>
                  <a:gd name="T15" fmla="*/ 141 h 246"/>
                  <a:gd name="T16" fmla="*/ 141 w 247"/>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6">
                    <a:moveTo>
                      <a:pt x="141" y="246"/>
                    </a:moveTo>
                    <a:cubicBezTo>
                      <a:pt x="105" y="246"/>
                      <a:pt x="105" y="246"/>
                      <a:pt x="105" y="246"/>
                    </a:cubicBezTo>
                    <a:cubicBezTo>
                      <a:pt x="47" y="246"/>
                      <a:pt x="0" y="199"/>
                      <a:pt x="0" y="141"/>
                    </a:cubicBezTo>
                    <a:cubicBezTo>
                      <a:pt x="0" y="105"/>
                      <a:pt x="0" y="105"/>
                      <a:pt x="0" y="105"/>
                    </a:cubicBezTo>
                    <a:cubicBezTo>
                      <a:pt x="0" y="47"/>
                      <a:pt x="47" y="0"/>
                      <a:pt x="105" y="0"/>
                    </a:cubicBezTo>
                    <a:cubicBezTo>
                      <a:pt x="141" y="0"/>
                      <a:pt x="141" y="0"/>
                      <a:pt x="141" y="0"/>
                    </a:cubicBezTo>
                    <a:cubicBezTo>
                      <a:pt x="199" y="0"/>
                      <a:pt x="247" y="47"/>
                      <a:pt x="247" y="105"/>
                    </a:cubicBezTo>
                    <a:cubicBezTo>
                      <a:pt x="247" y="141"/>
                      <a:pt x="247" y="141"/>
                      <a:pt x="247" y="141"/>
                    </a:cubicBezTo>
                    <a:cubicBezTo>
                      <a:pt x="247" y="199"/>
                      <a:pt x="199" y="246"/>
                      <a:pt x="141" y="246"/>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1" name="í$ľîḑe"/>
              <p:cNvSpPr/>
              <p:nvPr/>
            </p:nvSpPr>
            <p:spPr bwMode="auto">
              <a:xfrm>
                <a:off x="3759" y="2300"/>
                <a:ext cx="53" cy="53"/>
              </a:xfrm>
              <a:custGeom>
                <a:avLst/>
                <a:gdLst>
                  <a:gd name="T0" fmla="*/ 141 w 247"/>
                  <a:gd name="T1" fmla="*/ 246 h 246"/>
                  <a:gd name="T2" fmla="*/ 106 w 247"/>
                  <a:gd name="T3" fmla="*/ 246 h 246"/>
                  <a:gd name="T4" fmla="*/ 0 w 247"/>
                  <a:gd name="T5" fmla="*/ 141 h 246"/>
                  <a:gd name="T6" fmla="*/ 0 w 247"/>
                  <a:gd name="T7" fmla="*/ 105 h 246"/>
                  <a:gd name="T8" fmla="*/ 106 w 247"/>
                  <a:gd name="T9" fmla="*/ 0 h 246"/>
                  <a:gd name="T10" fmla="*/ 141 w 247"/>
                  <a:gd name="T11" fmla="*/ 0 h 246"/>
                  <a:gd name="T12" fmla="*/ 247 w 247"/>
                  <a:gd name="T13" fmla="*/ 105 h 246"/>
                  <a:gd name="T14" fmla="*/ 247 w 247"/>
                  <a:gd name="T15" fmla="*/ 141 h 246"/>
                  <a:gd name="T16" fmla="*/ 141 w 247"/>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6">
                    <a:moveTo>
                      <a:pt x="141" y="246"/>
                    </a:moveTo>
                    <a:cubicBezTo>
                      <a:pt x="106" y="246"/>
                      <a:pt x="106" y="246"/>
                      <a:pt x="106" y="246"/>
                    </a:cubicBezTo>
                    <a:cubicBezTo>
                      <a:pt x="47" y="246"/>
                      <a:pt x="0" y="199"/>
                      <a:pt x="0" y="141"/>
                    </a:cubicBezTo>
                    <a:cubicBezTo>
                      <a:pt x="0" y="105"/>
                      <a:pt x="0" y="105"/>
                      <a:pt x="0" y="105"/>
                    </a:cubicBezTo>
                    <a:cubicBezTo>
                      <a:pt x="0" y="47"/>
                      <a:pt x="47" y="0"/>
                      <a:pt x="106" y="0"/>
                    </a:cubicBezTo>
                    <a:cubicBezTo>
                      <a:pt x="141" y="0"/>
                      <a:pt x="141" y="0"/>
                      <a:pt x="141" y="0"/>
                    </a:cubicBezTo>
                    <a:cubicBezTo>
                      <a:pt x="200" y="0"/>
                      <a:pt x="247" y="47"/>
                      <a:pt x="247" y="105"/>
                    </a:cubicBezTo>
                    <a:cubicBezTo>
                      <a:pt x="247" y="141"/>
                      <a:pt x="247" y="141"/>
                      <a:pt x="247" y="141"/>
                    </a:cubicBezTo>
                    <a:cubicBezTo>
                      <a:pt x="247" y="199"/>
                      <a:pt x="200" y="246"/>
                      <a:pt x="141" y="246"/>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2" name="ï$ļïḍè"/>
              <p:cNvSpPr/>
              <p:nvPr/>
            </p:nvSpPr>
            <p:spPr bwMode="auto">
              <a:xfrm>
                <a:off x="3684" y="2215"/>
                <a:ext cx="53" cy="53"/>
              </a:xfrm>
              <a:custGeom>
                <a:avLst/>
                <a:gdLst>
                  <a:gd name="T0" fmla="*/ 141 w 247"/>
                  <a:gd name="T1" fmla="*/ 247 h 247"/>
                  <a:gd name="T2" fmla="*/ 105 w 247"/>
                  <a:gd name="T3" fmla="*/ 247 h 247"/>
                  <a:gd name="T4" fmla="*/ 0 w 247"/>
                  <a:gd name="T5" fmla="*/ 142 h 247"/>
                  <a:gd name="T6" fmla="*/ 0 w 247"/>
                  <a:gd name="T7" fmla="*/ 106 h 247"/>
                  <a:gd name="T8" fmla="*/ 105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7" y="48"/>
                      <a:pt x="247" y="106"/>
                    </a:cubicBezTo>
                    <a:cubicBezTo>
                      <a:pt x="247" y="142"/>
                      <a:pt x="247" y="142"/>
                      <a:pt x="247" y="142"/>
                    </a:cubicBezTo>
                    <a:cubicBezTo>
                      <a:pt x="247" y="200"/>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3" name="îşḷïḑê"/>
              <p:cNvSpPr/>
              <p:nvPr/>
            </p:nvSpPr>
            <p:spPr bwMode="auto">
              <a:xfrm>
                <a:off x="3759" y="2215"/>
                <a:ext cx="53" cy="53"/>
              </a:xfrm>
              <a:custGeom>
                <a:avLst/>
                <a:gdLst>
                  <a:gd name="T0" fmla="*/ 141 w 247"/>
                  <a:gd name="T1" fmla="*/ 247 h 247"/>
                  <a:gd name="T2" fmla="*/ 106 w 247"/>
                  <a:gd name="T3" fmla="*/ 247 h 247"/>
                  <a:gd name="T4" fmla="*/ 0 w 247"/>
                  <a:gd name="T5" fmla="*/ 142 h 247"/>
                  <a:gd name="T6" fmla="*/ 0 w 247"/>
                  <a:gd name="T7" fmla="*/ 106 h 247"/>
                  <a:gd name="T8" fmla="*/ 106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2"/>
                    </a:cubicBezTo>
                    <a:cubicBezTo>
                      <a:pt x="0" y="106"/>
                      <a:pt x="0" y="106"/>
                      <a:pt x="0" y="106"/>
                    </a:cubicBezTo>
                    <a:cubicBezTo>
                      <a:pt x="0" y="48"/>
                      <a:pt x="47" y="0"/>
                      <a:pt x="106" y="0"/>
                    </a:cubicBezTo>
                    <a:cubicBezTo>
                      <a:pt x="141" y="0"/>
                      <a:pt x="141" y="0"/>
                      <a:pt x="141" y="0"/>
                    </a:cubicBezTo>
                    <a:cubicBezTo>
                      <a:pt x="200" y="0"/>
                      <a:pt x="247" y="48"/>
                      <a:pt x="247" y="106"/>
                    </a:cubicBezTo>
                    <a:cubicBezTo>
                      <a:pt x="247" y="142"/>
                      <a:pt x="247" y="142"/>
                      <a:pt x="247" y="142"/>
                    </a:cubicBezTo>
                    <a:cubicBezTo>
                      <a:pt x="247" y="200"/>
                      <a:pt x="200"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4" name="íṣḻíďe"/>
              <p:cNvSpPr/>
              <p:nvPr/>
            </p:nvSpPr>
            <p:spPr bwMode="auto">
              <a:xfrm>
                <a:off x="3684" y="2131"/>
                <a:ext cx="53" cy="53"/>
              </a:xfrm>
              <a:custGeom>
                <a:avLst/>
                <a:gdLst>
                  <a:gd name="T0" fmla="*/ 141 w 247"/>
                  <a:gd name="T1" fmla="*/ 247 h 247"/>
                  <a:gd name="T2" fmla="*/ 105 w 247"/>
                  <a:gd name="T3" fmla="*/ 247 h 247"/>
                  <a:gd name="T4" fmla="*/ 0 w 247"/>
                  <a:gd name="T5" fmla="*/ 141 h 247"/>
                  <a:gd name="T6" fmla="*/ 0 w 247"/>
                  <a:gd name="T7" fmla="*/ 106 h 247"/>
                  <a:gd name="T8" fmla="*/ 105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7" y="47"/>
                      <a:pt x="247" y="106"/>
                    </a:cubicBezTo>
                    <a:cubicBezTo>
                      <a:pt x="247" y="141"/>
                      <a:pt x="247" y="141"/>
                      <a:pt x="247" y="141"/>
                    </a:cubicBezTo>
                    <a:cubicBezTo>
                      <a:pt x="247" y="200"/>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5" name="iṧļïďé"/>
              <p:cNvSpPr/>
              <p:nvPr/>
            </p:nvSpPr>
            <p:spPr bwMode="auto">
              <a:xfrm>
                <a:off x="3759" y="2131"/>
                <a:ext cx="53" cy="53"/>
              </a:xfrm>
              <a:custGeom>
                <a:avLst/>
                <a:gdLst>
                  <a:gd name="T0" fmla="*/ 141 w 247"/>
                  <a:gd name="T1" fmla="*/ 247 h 247"/>
                  <a:gd name="T2" fmla="*/ 106 w 247"/>
                  <a:gd name="T3" fmla="*/ 247 h 247"/>
                  <a:gd name="T4" fmla="*/ 0 w 247"/>
                  <a:gd name="T5" fmla="*/ 141 h 247"/>
                  <a:gd name="T6" fmla="*/ 0 w 247"/>
                  <a:gd name="T7" fmla="*/ 106 h 247"/>
                  <a:gd name="T8" fmla="*/ 106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1"/>
                    </a:cubicBezTo>
                    <a:cubicBezTo>
                      <a:pt x="0" y="106"/>
                      <a:pt x="0" y="106"/>
                      <a:pt x="0" y="106"/>
                    </a:cubicBezTo>
                    <a:cubicBezTo>
                      <a:pt x="0" y="47"/>
                      <a:pt x="47" y="0"/>
                      <a:pt x="106" y="0"/>
                    </a:cubicBezTo>
                    <a:cubicBezTo>
                      <a:pt x="141" y="0"/>
                      <a:pt x="141" y="0"/>
                      <a:pt x="141" y="0"/>
                    </a:cubicBezTo>
                    <a:cubicBezTo>
                      <a:pt x="200" y="0"/>
                      <a:pt x="247" y="47"/>
                      <a:pt x="247" y="106"/>
                    </a:cubicBezTo>
                    <a:cubicBezTo>
                      <a:pt x="247" y="141"/>
                      <a:pt x="247" y="141"/>
                      <a:pt x="247" y="141"/>
                    </a:cubicBezTo>
                    <a:cubicBezTo>
                      <a:pt x="247" y="200"/>
                      <a:pt x="200"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6" name="iśḻïḓê"/>
              <p:cNvSpPr/>
              <p:nvPr/>
            </p:nvSpPr>
            <p:spPr bwMode="auto">
              <a:xfrm>
                <a:off x="3609" y="2669"/>
                <a:ext cx="52" cy="53"/>
              </a:xfrm>
              <a:custGeom>
                <a:avLst/>
                <a:gdLst>
                  <a:gd name="T0" fmla="*/ 141 w 246"/>
                  <a:gd name="T1" fmla="*/ 247 h 247"/>
                  <a:gd name="T2" fmla="*/ 105 w 246"/>
                  <a:gd name="T3" fmla="*/ 247 h 247"/>
                  <a:gd name="T4" fmla="*/ 0 w 246"/>
                  <a:gd name="T5" fmla="*/ 142 h 247"/>
                  <a:gd name="T6" fmla="*/ 0 w 246"/>
                  <a:gd name="T7" fmla="*/ 106 h 247"/>
                  <a:gd name="T8" fmla="*/ 105 w 246"/>
                  <a:gd name="T9" fmla="*/ 0 h 247"/>
                  <a:gd name="T10" fmla="*/ 141 w 246"/>
                  <a:gd name="T11" fmla="*/ 0 h 247"/>
                  <a:gd name="T12" fmla="*/ 246 w 246"/>
                  <a:gd name="T13" fmla="*/ 106 h 247"/>
                  <a:gd name="T14" fmla="*/ 246 w 246"/>
                  <a:gd name="T15" fmla="*/ 142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6" y="48"/>
                      <a:pt x="246" y="106"/>
                    </a:cubicBezTo>
                    <a:cubicBezTo>
                      <a:pt x="246" y="142"/>
                      <a:pt x="246" y="142"/>
                      <a:pt x="246" y="142"/>
                    </a:cubicBezTo>
                    <a:cubicBezTo>
                      <a:pt x="246" y="200"/>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7" name="îšḷîḓé"/>
              <p:cNvSpPr/>
              <p:nvPr/>
            </p:nvSpPr>
            <p:spPr bwMode="auto">
              <a:xfrm>
                <a:off x="3684" y="2669"/>
                <a:ext cx="53" cy="53"/>
              </a:xfrm>
              <a:custGeom>
                <a:avLst/>
                <a:gdLst>
                  <a:gd name="T0" fmla="*/ 141 w 247"/>
                  <a:gd name="T1" fmla="*/ 247 h 247"/>
                  <a:gd name="T2" fmla="*/ 105 w 247"/>
                  <a:gd name="T3" fmla="*/ 247 h 247"/>
                  <a:gd name="T4" fmla="*/ 0 w 247"/>
                  <a:gd name="T5" fmla="*/ 142 h 247"/>
                  <a:gd name="T6" fmla="*/ 0 w 247"/>
                  <a:gd name="T7" fmla="*/ 106 h 247"/>
                  <a:gd name="T8" fmla="*/ 105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7" y="48"/>
                      <a:pt x="247" y="106"/>
                    </a:cubicBezTo>
                    <a:cubicBezTo>
                      <a:pt x="247" y="142"/>
                      <a:pt x="247" y="142"/>
                      <a:pt x="247" y="142"/>
                    </a:cubicBezTo>
                    <a:cubicBezTo>
                      <a:pt x="247" y="200"/>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8" name="iS1iḍè"/>
              <p:cNvSpPr/>
              <p:nvPr/>
            </p:nvSpPr>
            <p:spPr bwMode="auto">
              <a:xfrm>
                <a:off x="3759" y="2669"/>
                <a:ext cx="53" cy="53"/>
              </a:xfrm>
              <a:custGeom>
                <a:avLst/>
                <a:gdLst>
                  <a:gd name="T0" fmla="*/ 141 w 247"/>
                  <a:gd name="T1" fmla="*/ 247 h 247"/>
                  <a:gd name="T2" fmla="*/ 106 w 247"/>
                  <a:gd name="T3" fmla="*/ 247 h 247"/>
                  <a:gd name="T4" fmla="*/ 0 w 247"/>
                  <a:gd name="T5" fmla="*/ 142 h 247"/>
                  <a:gd name="T6" fmla="*/ 0 w 247"/>
                  <a:gd name="T7" fmla="*/ 106 h 247"/>
                  <a:gd name="T8" fmla="*/ 106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2"/>
                    </a:cubicBezTo>
                    <a:cubicBezTo>
                      <a:pt x="0" y="106"/>
                      <a:pt x="0" y="106"/>
                      <a:pt x="0" y="106"/>
                    </a:cubicBezTo>
                    <a:cubicBezTo>
                      <a:pt x="0" y="48"/>
                      <a:pt x="47" y="0"/>
                      <a:pt x="106" y="0"/>
                    </a:cubicBezTo>
                    <a:cubicBezTo>
                      <a:pt x="141" y="0"/>
                      <a:pt x="141" y="0"/>
                      <a:pt x="141" y="0"/>
                    </a:cubicBezTo>
                    <a:cubicBezTo>
                      <a:pt x="200" y="0"/>
                      <a:pt x="247" y="48"/>
                      <a:pt x="247" y="106"/>
                    </a:cubicBezTo>
                    <a:cubicBezTo>
                      <a:pt x="247" y="142"/>
                      <a:pt x="247" y="142"/>
                      <a:pt x="247" y="142"/>
                    </a:cubicBezTo>
                    <a:cubicBezTo>
                      <a:pt x="247" y="200"/>
                      <a:pt x="200"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9" name="íśļiḍe"/>
              <p:cNvSpPr/>
              <p:nvPr/>
            </p:nvSpPr>
            <p:spPr bwMode="auto">
              <a:xfrm>
                <a:off x="3835" y="2669"/>
                <a:ext cx="52" cy="53"/>
              </a:xfrm>
              <a:custGeom>
                <a:avLst/>
                <a:gdLst>
                  <a:gd name="T0" fmla="*/ 142 w 247"/>
                  <a:gd name="T1" fmla="*/ 247 h 247"/>
                  <a:gd name="T2" fmla="*/ 106 w 247"/>
                  <a:gd name="T3" fmla="*/ 247 h 247"/>
                  <a:gd name="T4" fmla="*/ 0 w 247"/>
                  <a:gd name="T5" fmla="*/ 142 h 247"/>
                  <a:gd name="T6" fmla="*/ 0 w 247"/>
                  <a:gd name="T7" fmla="*/ 106 h 247"/>
                  <a:gd name="T8" fmla="*/ 106 w 247"/>
                  <a:gd name="T9" fmla="*/ 0 h 247"/>
                  <a:gd name="T10" fmla="*/ 142 w 247"/>
                  <a:gd name="T11" fmla="*/ 0 h 247"/>
                  <a:gd name="T12" fmla="*/ 247 w 247"/>
                  <a:gd name="T13" fmla="*/ 106 h 247"/>
                  <a:gd name="T14" fmla="*/ 247 w 247"/>
                  <a:gd name="T15" fmla="*/ 142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2"/>
                    </a:cubicBezTo>
                    <a:cubicBezTo>
                      <a:pt x="0" y="106"/>
                      <a:pt x="0" y="106"/>
                      <a:pt x="0" y="106"/>
                    </a:cubicBezTo>
                    <a:cubicBezTo>
                      <a:pt x="0" y="48"/>
                      <a:pt x="48" y="0"/>
                      <a:pt x="106" y="0"/>
                    </a:cubicBezTo>
                    <a:cubicBezTo>
                      <a:pt x="142" y="0"/>
                      <a:pt x="142" y="0"/>
                      <a:pt x="142" y="0"/>
                    </a:cubicBezTo>
                    <a:cubicBezTo>
                      <a:pt x="200" y="0"/>
                      <a:pt x="247" y="48"/>
                      <a:pt x="247" y="106"/>
                    </a:cubicBezTo>
                    <a:cubicBezTo>
                      <a:pt x="247" y="142"/>
                      <a:pt x="247" y="142"/>
                      <a:pt x="247" y="142"/>
                    </a:cubicBezTo>
                    <a:cubicBezTo>
                      <a:pt x="247" y="200"/>
                      <a:pt x="200" y="247"/>
                      <a:pt x="142" y="247"/>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0" name="íṧlíḍê"/>
              <p:cNvSpPr/>
              <p:nvPr/>
            </p:nvSpPr>
            <p:spPr bwMode="auto">
              <a:xfrm>
                <a:off x="3609" y="2740"/>
                <a:ext cx="52" cy="53"/>
              </a:xfrm>
              <a:custGeom>
                <a:avLst/>
                <a:gdLst>
                  <a:gd name="T0" fmla="*/ 141 w 246"/>
                  <a:gd name="T1" fmla="*/ 247 h 247"/>
                  <a:gd name="T2" fmla="*/ 105 w 246"/>
                  <a:gd name="T3" fmla="*/ 247 h 247"/>
                  <a:gd name="T4" fmla="*/ 0 w 246"/>
                  <a:gd name="T5" fmla="*/ 141 h 247"/>
                  <a:gd name="T6" fmla="*/ 0 w 246"/>
                  <a:gd name="T7" fmla="*/ 106 h 247"/>
                  <a:gd name="T8" fmla="*/ 105 w 246"/>
                  <a:gd name="T9" fmla="*/ 0 h 247"/>
                  <a:gd name="T10" fmla="*/ 141 w 246"/>
                  <a:gd name="T11" fmla="*/ 0 h 247"/>
                  <a:gd name="T12" fmla="*/ 246 w 246"/>
                  <a:gd name="T13" fmla="*/ 106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1"/>
                    </a:cubicBezTo>
                    <a:cubicBezTo>
                      <a:pt x="0" y="106"/>
                      <a:pt x="0" y="106"/>
                      <a:pt x="0" y="106"/>
                    </a:cubicBezTo>
                    <a:cubicBezTo>
                      <a:pt x="0" y="48"/>
                      <a:pt x="47" y="0"/>
                      <a:pt x="105" y="0"/>
                    </a:cubicBezTo>
                    <a:cubicBezTo>
                      <a:pt x="141" y="0"/>
                      <a:pt x="141" y="0"/>
                      <a:pt x="141" y="0"/>
                    </a:cubicBezTo>
                    <a:cubicBezTo>
                      <a:pt x="199" y="0"/>
                      <a:pt x="246" y="48"/>
                      <a:pt x="246" y="106"/>
                    </a:cubicBezTo>
                    <a:cubicBezTo>
                      <a:pt x="246" y="141"/>
                      <a:pt x="246" y="141"/>
                      <a:pt x="246" y="141"/>
                    </a:cubicBezTo>
                    <a:cubicBezTo>
                      <a:pt x="246" y="200"/>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1" name="îşlïďe"/>
              <p:cNvSpPr/>
              <p:nvPr/>
            </p:nvSpPr>
            <p:spPr bwMode="auto">
              <a:xfrm>
                <a:off x="3684" y="2740"/>
                <a:ext cx="53" cy="53"/>
              </a:xfrm>
              <a:custGeom>
                <a:avLst/>
                <a:gdLst>
                  <a:gd name="T0" fmla="*/ 141 w 247"/>
                  <a:gd name="T1" fmla="*/ 247 h 247"/>
                  <a:gd name="T2" fmla="*/ 105 w 247"/>
                  <a:gd name="T3" fmla="*/ 247 h 247"/>
                  <a:gd name="T4" fmla="*/ 0 w 247"/>
                  <a:gd name="T5" fmla="*/ 141 h 247"/>
                  <a:gd name="T6" fmla="*/ 0 w 247"/>
                  <a:gd name="T7" fmla="*/ 106 h 247"/>
                  <a:gd name="T8" fmla="*/ 105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1"/>
                    </a:cubicBezTo>
                    <a:cubicBezTo>
                      <a:pt x="0" y="106"/>
                      <a:pt x="0" y="106"/>
                      <a:pt x="0" y="106"/>
                    </a:cubicBezTo>
                    <a:cubicBezTo>
                      <a:pt x="0" y="48"/>
                      <a:pt x="47" y="0"/>
                      <a:pt x="105" y="0"/>
                    </a:cubicBezTo>
                    <a:cubicBezTo>
                      <a:pt x="141" y="0"/>
                      <a:pt x="141" y="0"/>
                      <a:pt x="141" y="0"/>
                    </a:cubicBezTo>
                    <a:cubicBezTo>
                      <a:pt x="199" y="0"/>
                      <a:pt x="247" y="48"/>
                      <a:pt x="247" y="106"/>
                    </a:cubicBezTo>
                    <a:cubicBezTo>
                      <a:pt x="247" y="141"/>
                      <a:pt x="247" y="141"/>
                      <a:pt x="247" y="141"/>
                    </a:cubicBezTo>
                    <a:cubicBezTo>
                      <a:pt x="247" y="200"/>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2" name="îŝlïdé"/>
              <p:cNvSpPr/>
              <p:nvPr/>
            </p:nvSpPr>
            <p:spPr bwMode="auto">
              <a:xfrm>
                <a:off x="3759" y="2740"/>
                <a:ext cx="53" cy="53"/>
              </a:xfrm>
              <a:custGeom>
                <a:avLst/>
                <a:gdLst>
                  <a:gd name="T0" fmla="*/ 141 w 247"/>
                  <a:gd name="T1" fmla="*/ 247 h 247"/>
                  <a:gd name="T2" fmla="*/ 106 w 247"/>
                  <a:gd name="T3" fmla="*/ 247 h 247"/>
                  <a:gd name="T4" fmla="*/ 0 w 247"/>
                  <a:gd name="T5" fmla="*/ 141 h 247"/>
                  <a:gd name="T6" fmla="*/ 0 w 247"/>
                  <a:gd name="T7" fmla="*/ 106 h 247"/>
                  <a:gd name="T8" fmla="*/ 106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1"/>
                    </a:cubicBezTo>
                    <a:cubicBezTo>
                      <a:pt x="0" y="106"/>
                      <a:pt x="0" y="106"/>
                      <a:pt x="0" y="106"/>
                    </a:cubicBezTo>
                    <a:cubicBezTo>
                      <a:pt x="0" y="48"/>
                      <a:pt x="47" y="0"/>
                      <a:pt x="106" y="0"/>
                    </a:cubicBezTo>
                    <a:cubicBezTo>
                      <a:pt x="141" y="0"/>
                      <a:pt x="141" y="0"/>
                      <a:pt x="141" y="0"/>
                    </a:cubicBezTo>
                    <a:cubicBezTo>
                      <a:pt x="200" y="0"/>
                      <a:pt x="247" y="48"/>
                      <a:pt x="247" y="106"/>
                    </a:cubicBezTo>
                    <a:cubicBezTo>
                      <a:pt x="247" y="141"/>
                      <a:pt x="247" y="141"/>
                      <a:pt x="247" y="141"/>
                    </a:cubicBezTo>
                    <a:cubicBezTo>
                      <a:pt x="247" y="200"/>
                      <a:pt x="200"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3" name="iṧḻíḍê"/>
              <p:cNvSpPr/>
              <p:nvPr/>
            </p:nvSpPr>
            <p:spPr bwMode="auto">
              <a:xfrm>
                <a:off x="3835" y="2740"/>
                <a:ext cx="52" cy="53"/>
              </a:xfrm>
              <a:custGeom>
                <a:avLst/>
                <a:gdLst>
                  <a:gd name="T0" fmla="*/ 142 w 247"/>
                  <a:gd name="T1" fmla="*/ 247 h 247"/>
                  <a:gd name="T2" fmla="*/ 106 w 247"/>
                  <a:gd name="T3" fmla="*/ 247 h 247"/>
                  <a:gd name="T4" fmla="*/ 0 w 247"/>
                  <a:gd name="T5" fmla="*/ 141 h 247"/>
                  <a:gd name="T6" fmla="*/ 0 w 247"/>
                  <a:gd name="T7" fmla="*/ 106 h 247"/>
                  <a:gd name="T8" fmla="*/ 106 w 247"/>
                  <a:gd name="T9" fmla="*/ 0 h 247"/>
                  <a:gd name="T10" fmla="*/ 142 w 247"/>
                  <a:gd name="T11" fmla="*/ 0 h 247"/>
                  <a:gd name="T12" fmla="*/ 247 w 247"/>
                  <a:gd name="T13" fmla="*/ 106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1"/>
                    </a:cubicBezTo>
                    <a:cubicBezTo>
                      <a:pt x="0" y="106"/>
                      <a:pt x="0" y="106"/>
                      <a:pt x="0" y="106"/>
                    </a:cubicBezTo>
                    <a:cubicBezTo>
                      <a:pt x="0" y="48"/>
                      <a:pt x="48" y="0"/>
                      <a:pt x="106" y="0"/>
                    </a:cubicBezTo>
                    <a:cubicBezTo>
                      <a:pt x="142" y="0"/>
                      <a:pt x="142" y="0"/>
                      <a:pt x="142" y="0"/>
                    </a:cubicBezTo>
                    <a:cubicBezTo>
                      <a:pt x="200" y="0"/>
                      <a:pt x="247" y="48"/>
                      <a:pt x="247" y="106"/>
                    </a:cubicBezTo>
                    <a:cubicBezTo>
                      <a:pt x="247" y="141"/>
                      <a:pt x="247" y="141"/>
                      <a:pt x="247" y="141"/>
                    </a:cubicBezTo>
                    <a:cubicBezTo>
                      <a:pt x="247" y="200"/>
                      <a:pt x="200" y="247"/>
                      <a:pt x="142" y="247"/>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4" name="işliḑé"/>
              <p:cNvSpPr/>
              <p:nvPr/>
            </p:nvSpPr>
            <p:spPr bwMode="auto">
              <a:xfrm>
                <a:off x="3609" y="2812"/>
                <a:ext cx="52" cy="52"/>
              </a:xfrm>
              <a:custGeom>
                <a:avLst/>
                <a:gdLst>
                  <a:gd name="T0" fmla="*/ 141 w 246"/>
                  <a:gd name="T1" fmla="*/ 247 h 247"/>
                  <a:gd name="T2" fmla="*/ 105 w 246"/>
                  <a:gd name="T3" fmla="*/ 247 h 247"/>
                  <a:gd name="T4" fmla="*/ 0 w 246"/>
                  <a:gd name="T5" fmla="*/ 141 h 247"/>
                  <a:gd name="T6" fmla="*/ 0 w 246"/>
                  <a:gd name="T7" fmla="*/ 106 h 247"/>
                  <a:gd name="T8" fmla="*/ 105 w 246"/>
                  <a:gd name="T9" fmla="*/ 0 h 247"/>
                  <a:gd name="T10" fmla="*/ 141 w 246"/>
                  <a:gd name="T11" fmla="*/ 0 h 247"/>
                  <a:gd name="T12" fmla="*/ 246 w 246"/>
                  <a:gd name="T13" fmla="*/ 106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6" y="47"/>
                      <a:pt x="246" y="106"/>
                    </a:cubicBezTo>
                    <a:cubicBezTo>
                      <a:pt x="246" y="141"/>
                      <a:pt x="246" y="141"/>
                      <a:pt x="246" y="141"/>
                    </a:cubicBezTo>
                    <a:cubicBezTo>
                      <a:pt x="246" y="200"/>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5" name="işḻïḑê"/>
              <p:cNvSpPr/>
              <p:nvPr/>
            </p:nvSpPr>
            <p:spPr bwMode="auto">
              <a:xfrm>
                <a:off x="3684" y="2812"/>
                <a:ext cx="53" cy="52"/>
              </a:xfrm>
              <a:custGeom>
                <a:avLst/>
                <a:gdLst>
                  <a:gd name="T0" fmla="*/ 141 w 247"/>
                  <a:gd name="T1" fmla="*/ 247 h 247"/>
                  <a:gd name="T2" fmla="*/ 105 w 247"/>
                  <a:gd name="T3" fmla="*/ 247 h 247"/>
                  <a:gd name="T4" fmla="*/ 0 w 247"/>
                  <a:gd name="T5" fmla="*/ 141 h 247"/>
                  <a:gd name="T6" fmla="*/ 0 w 247"/>
                  <a:gd name="T7" fmla="*/ 106 h 247"/>
                  <a:gd name="T8" fmla="*/ 105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7" y="47"/>
                      <a:pt x="247" y="106"/>
                    </a:cubicBezTo>
                    <a:cubicBezTo>
                      <a:pt x="247" y="141"/>
                      <a:pt x="247" y="141"/>
                      <a:pt x="247" y="141"/>
                    </a:cubicBezTo>
                    <a:cubicBezTo>
                      <a:pt x="247" y="200"/>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6" name="îṡľïďé"/>
              <p:cNvSpPr/>
              <p:nvPr/>
            </p:nvSpPr>
            <p:spPr bwMode="auto">
              <a:xfrm>
                <a:off x="3759" y="2812"/>
                <a:ext cx="53" cy="52"/>
              </a:xfrm>
              <a:custGeom>
                <a:avLst/>
                <a:gdLst>
                  <a:gd name="T0" fmla="*/ 141 w 247"/>
                  <a:gd name="T1" fmla="*/ 247 h 247"/>
                  <a:gd name="T2" fmla="*/ 106 w 247"/>
                  <a:gd name="T3" fmla="*/ 247 h 247"/>
                  <a:gd name="T4" fmla="*/ 0 w 247"/>
                  <a:gd name="T5" fmla="*/ 141 h 247"/>
                  <a:gd name="T6" fmla="*/ 0 w 247"/>
                  <a:gd name="T7" fmla="*/ 106 h 247"/>
                  <a:gd name="T8" fmla="*/ 106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1"/>
                    </a:cubicBezTo>
                    <a:cubicBezTo>
                      <a:pt x="0" y="106"/>
                      <a:pt x="0" y="106"/>
                      <a:pt x="0" y="106"/>
                    </a:cubicBezTo>
                    <a:cubicBezTo>
                      <a:pt x="0" y="47"/>
                      <a:pt x="47" y="0"/>
                      <a:pt x="106" y="0"/>
                    </a:cubicBezTo>
                    <a:cubicBezTo>
                      <a:pt x="141" y="0"/>
                      <a:pt x="141" y="0"/>
                      <a:pt x="141" y="0"/>
                    </a:cubicBezTo>
                    <a:cubicBezTo>
                      <a:pt x="200" y="0"/>
                      <a:pt x="247" y="47"/>
                      <a:pt x="247" y="106"/>
                    </a:cubicBezTo>
                    <a:cubicBezTo>
                      <a:pt x="247" y="141"/>
                      <a:pt x="247" y="141"/>
                      <a:pt x="247" y="141"/>
                    </a:cubicBezTo>
                    <a:cubicBezTo>
                      <a:pt x="247" y="200"/>
                      <a:pt x="200"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7" name="í$lïḑê"/>
              <p:cNvSpPr/>
              <p:nvPr/>
            </p:nvSpPr>
            <p:spPr bwMode="auto">
              <a:xfrm>
                <a:off x="3835" y="2812"/>
                <a:ext cx="52" cy="52"/>
              </a:xfrm>
              <a:custGeom>
                <a:avLst/>
                <a:gdLst>
                  <a:gd name="T0" fmla="*/ 142 w 247"/>
                  <a:gd name="T1" fmla="*/ 247 h 247"/>
                  <a:gd name="T2" fmla="*/ 106 w 247"/>
                  <a:gd name="T3" fmla="*/ 247 h 247"/>
                  <a:gd name="T4" fmla="*/ 0 w 247"/>
                  <a:gd name="T5" fmla="*/ 141 h 247"/>
                  <a:gd name="T6" fmla="*/ 0 w 247"/>
                  <a:gd name="T7" fmla="*/ 106 h 247"/>
                  <a:gd name="T8" fmla="*/ 106 w 247"/>
                  <a:gd name="T9" fmla="*/ 0 h 247"/>
                  <a:gd name="T10" fmla="*/ 142 w 247"/>
                  <a:gd name="T11" fmla="*/ 0 h 247"/>
                  <a:gd name="T12" fmla="*/ 247 w 247"/>
                  <a:gd name="T13" fmla="*/ 106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1"/>
                    </a:cubicBezTo>
                    <a:cubicBezTo>
                      <a:pt x="0" y="106"/>
                      <a:pt x="0" y="106"/>
                      <a:pt x="0" y="106"/>
                    </a:cubicBezTo>
                    <a:cubicBezTo>
                      <a:pt x="0" y="47"/>
                      <a:pt x="48" y="0"/>
                      <a:pt x="106" y="0"/>
                    </a:cubicBezTo>
                    <a:cubicBezTo>
                      <a:pt x="142" y="0"/>
                      <a:pt x="142" y="0"/>
                      <a:pt x="142" y="0"/>
                    </a:cubicBezTo>
                    <a:cubicBezTo>
                      <a:pt x="200" y="0"/>
                      <a:pt x="247" y="47"/>
                      <a:pt x="247" y="106"/>
                    </a:cubicBezTo>
                    <a:cubicBezTo>
                      <a:pt x="247" y="141"/>
                      <a:pt x="247" y="141"/>
                      <a:pt x="247" y="141"/>
                    </a:cubicBezTo>
                    <a:cubicBezTo>
                      <a:pt x="247" y="200"/>
                      <a:pt x="200" y="247"/>
                      <a:pt x="142" y="247"/>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8" name="iṡlïďé"/>
              <p:cNvSpPr/>
              <p:nvPr/>
            </p:nvSpPr>
            <p:spPr bwMode="auto">
              <a:xfrm>
                <a:off x="3609" y="2883"/>
                <a:ext cx="52" cy="53"/>
              </a:xfrm>
              <a:custGeom>
                <a:avLst/>
                <a:gdLst>
                  <a:gd name="T0" fmla="*/ 141 w 246"/>
                  <a:gd name="T1" fmla="*/ 247 h 247"/>
                  <a:gd name="T2" fmla="*/ 105 w 246"/>
                  <a:gd name="T3" fmla="*/ 247 h 247"/>
                  <a:gd name="T4" fmla="*/ 0 w 246"/>
                  <a:gd name="T5" fmla="*/ 141 h 247"/>
                  <a:gd name="T6" fmla="*/ 0 w 246"/>
                  <a:gd name="T7" fmla="*/ 106 h 247"/>
                  <a:gd name="T8" fmla="*/ 105 w 246"/>
                  <a:gd name="T9" fmla="*/ 0 h 247"/>
                  <a:gd name="T10" fmla="*/ 141 w 246"/>
                  <a:gd name="T11" fmla="*/ 0 h 247"/>
                  <a:gd name="T12" fmla="*/ 246 w 246"/>
                  <a:gd name="T13" fmla="*/ 106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6" y="47"/>
                      <a:pt x="246" y="106"/>
                    </a:cubicBezTo>
                    <a:cubicBezTo>
                      <a:pt x="246" y="141"/>
                      <a:pt x="246" y="141"/>
                      <a:pt x="246" y="141"/>
                    </a:cubicBezTo>
                    <a:cubicBezTo>
                      <a:pt x="246" y="200"/>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9" name="iSľíḋé"/>
              <p:cNvSpPr/>
              <p:nvPr/>
            </p:nvSpPr>
            <p:spPr bwMode="auto">
              <a:xfrm>
                <a:off x="3684" y="2883"/>
                <a:ext cx="53" cy="53"/>
              </a:xfrm>
              <a:custGeom>
                <a:avLst/>
                <a:gdLst>
                  <a:gd name="T0" fmla="*/ 141 w 247"/>
                  <a:gd name="T1" fmla="*/ 247 h 247"/>
                  <a:gd name="T2" fmla="*/ 105 w 247"/>
                  <a:gd name="T3" fmla="*/ 247 h 247"/>
                  <a:gd name="T4" fmla="*/ 0 w 247"/>
                  <a:gd name="T5" fmla="*/ 141 h 247"/>
                  <a:gd name="T6" fmla="*/ 0 w 247"/>
                  <a:gd name="T7" fmla="*/ 106 h 247"/>
                  <a:gd name="T8" fmla="*/ 105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7" y="47"/>
                      <a:pt x="247" y="106"/>
                    </a:cubicBezTo>
                    <a:cubicBezTo>
                      <a:pt x="247" y="141"/>
                      <a:pt x="247" y="141"/>
                      <a:pt x="247" y="141"/>
                    </a:cubicBezTo>
                    <a:cubicBezTo>
                      <a:pt x="247" y="200"/>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0" name="îṩlîḓê"/>
              <p:cNvSpPr/>
              <p:nvPr/>
            </p:nvSpPr>
            <p:spPr bwMode="auto">
              <a:xfrm>
                <a:off x="3759" y="2883"/>
                <a:ext cx="53" cy="53"/>
              </a:xfrm>
              <a:custGeom>
                <a:avLst/>
                <a:gdLst>
                  <a:gd name="T0" fmla="*/ 141 w 247"/>
                  <a:gd name="T1" fmla="*/ 247 h 247"/>
                  <a:gd name="T2" fmla="*/ 106 w 247"/>
                  <a:gd name="T3" fmla="*/ 247 h 247"/>
                  <a:gd name="T4" fmla="*/ 0 w 247"/>
                  <a:gd name="T5" fmla="*/ 141 h 247"/>
                  <a:gd name="T6" fmla="*/ 0 w 247"/>
                  <a:gd name="T7" fmla="*/ 106 h 247"/>
                  <a:gd name="T8" fmla="*/ 106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1"/>
                    </a:cubicBezTo>
                    <a:cubicBezTo>
                      <a:pt x="0" y="106"/>
                      <a:pt x="0" y="106"/>
                      <a:pt x="0" y="106"/>
                    </a:cubicBezTo>
                    <a:cubicBezTo>
                      <a:pt x="0" y="47"/>
                      <a:pt x="47" y="0"/>
                      <a:pt x="106" y="0"/>
                    </a:cubicBezTo>
                    <a:cubicBezTo>
                      <a:pt x="141" y="0"/>
                      <a:pt x="141" y="0"/>
                      <a:pt x="141" y="0"/>
                    </a:cubicBezTo>
                    <a:cubicBezTo>
                      <a:pt x="200" y="0"/>
                      <a:pt x="247" y="47"/>
                      <a:pt x="247" y="106"/>
                    </a:cubicBezTo>
                    <a:cubicBezTo>
                      <a:pt x="247" y="141"/>
                      <a:pt x="247" y="141"/>
                      <a:pt x="247" y="141"/>
                    </a:cubicBezTo>
                    <a:cubicBezTo>
                      <a:pt x="247" y="200"/>
                      <a:pt x="200"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1" name="íŝlíḍé"/>
              <p:cNvSpPr/>
              <p:nvPr/>
            </p:nvSpPr>
            <p:spPr bwMode="auto">
              <a:xfrm>
                <a:off x="3835" y="2883"/>
                <a:ext cx="52" cy="53"/>
              </a:xfrm>
              <a:custGeom>
                <a:avLst/>
                <a:gdLst>
                  <a:gd name="T0" fmla="*/ 142 w 247"/>
                  <a:gd name="T1" fmla="*/ 247 h 247"/>
                  <a:gd name="T2" fmla="*/ 106 w 247"/>
                  <a:gd name="T3" fmla="*/ 247 h 247"/>
                  <a:gd name="T4" fmla="*/ 0 w 247"/>
                  <a:gd name="T5" fmla="*/ 141 h 247"/>
                  <a:gd name="T6" fmla="*/ 0 w 247"/>
                  <a:gd name="T7" fmla="*/ 106 h 247"/>
                  <a:gd name="T8" fmla="*/ 106 w 247"/>
                  <a:gd name="T9" fmla="*/ 0 h 247"/>
                  <a:gd name="T10" fmla="*/ 142 w 247"/>
                  <a:gd name="T11" fmla="*/ 0 h 247"/>
                  <a:gd name="T12" fmla="*/ 247 w 247"/>
                  <a:gd name="T13" fmla="*/ 106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1"/>
                    </a:cubicBezTo>
                    <a:cubicBezTo>
                      <a:pt x="0" y="106"/>
                      <a:pt x="0" y="106"/>
                      <a:pt x="0" y="106"/>
                    </a:cubicBezTo>
                    <a:cubicBezTo>
                      <a:pt x="0" y="47"/>
                      <a:pt x="48" y="0"/>
                      <a:pt x="106" y="0"/>
                    </a:cubicBezTo>
                    <a:cubicBezTo>
                      <a:pt x="142" y="0"/>
                      <a:pt x="142" y="0"/>
                      <a:pt x="142" y="0"/>
                    </a:cubicBezTo>
                    <a:cubicBezTo>
                      <a:pt x="200" y="0"/>
                      <a:pt x="247" y="47"/>
                      <a:pt x="247" y="106"/>
                    </a:cubicBezTo>
                    <a:cubicBezTo>
                      <a:pt x="247" y="141"/>
                      <a:pt x="247" y="141"/>
                      <a:pt x="247" y="141"/>
                    </a:cubicBezTo>
                    <a:cubicBezTo>
                      <a:pt x="247" y="200"/>
                      <a:pt x="200" y="247"/>
                      <a:pt x="142" y="247"/>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2" name="íśḷiḓe"/>
              <p:cNvSpPr/>
              <p:nvPr/>
            </p:nvSpPr>
            <p:spPr bwMode="auto">
              <a:xfrm>
                <a:off x="3609" y="2954"/>
                <a:ext cx="52" cy="53"/>
              </a:xfrm>
              <a:custGeom>
                <a:avLst/>
                <a:gdLst>
                  <a:gd name="T0" fmla="*/ 141 w 246"/>
                  <a:gd name="T1" fmla="*/ 247 h 247"/>
                  <a:gd name="T2" fmla="*/ 105 w 246"/>
                  <a:gd name="T3" fmla="*/ 247 h 247"/>
                  <a:gd name="T4" fmla="*/ 0 w 246"/>
                  <a:gd name="T5" fmla="*/ 141 h 247"/>
                  <a:gd name="T6" fmla="*/ 0 w 246"/>
                  <a:gd name="T7" fmla="*/ 105 h 247"/>
                  <a:gd name="T8" fmla="*/ 105 w 246"/>
                  <a:gd name="T9" fmla="*/ 0 h 247"/>
                  <a:gd name="T10" fmla="*/ 141 w 246"/>
                  <a:gd name="T11" fmla="*/ 0 h 247"/>
                  <a:gd name="T12" fmla="*/ 246 w 246"/>
                  <a:gd name="T13" fmla="*/ 105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199"/>
                      <a:pt x="0" y="141"/>
                    </a:cubicBezTo>
                    <a:cubicBezTo>
                      <a:pt x="0" y="105"/>
                      <a:pt x="0" y="105"/>
                      <a:pt x="0" y="105"/>
                    </a:cubicBezTo>
                    <a:cubicBezTo>
                      <a:pt x="0" y="47"/>
                      <a:pt x="47" y="0"/>
                      <a:pt x="105" y="0"/>
                    </a:cubicBezTo>
                    <a:cubicBezTo>
                      <a:pt x="141" y="0"/>
                      <a:pt x="141" y="0"/>
                      <a:pt x="141" y="0"/>
                    </a:cubicBezTo>
                    <a:cubicBezTo>
                      <a:pt x="199" y="0"/>
                      <a:pt x="246" y="47"/>
                      <a:pt x="246" y="105"/>
                    </a:cubicBezTo>
                    <a:cubicBezTo>
                      <a:pt x="246" y="141"/>
                      <a:pt x="246" y="141"/>
                      <a:pt x="246" y="141"/>
                    </a:cubicBezTo>
                    <a:cubicBezTo>
                      <a:pt x="246" y="199"/>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3" name="ï$ľîďè"/>
              <p:cNvSpPr/>
              <p:nvPr/>
            </p:nvSpPr>
            <p:spPr bwMode="auto">
              <a:xfrm>
                <a:off x="3684" y="2954"/>
                <a:ext cx="53" cy="53"/>
              </a:xfrm>
              <a:custGeom>
                <a:avLst/>
                <a:gdLst>
                  <a:gd name="T0" fmla="*/ 141 w 247"/>
                  <a:gd name="T1" fmla="*/ 247 h 247"/>
                  <a:gd name="T2" fmla="*/ 105 w 247"/>
                  <a:gd name="T3" fmla="*/ 247 h 247"/>
                  <a:gd name="T4" fmla="*/ 0 w 247"/>
                  <a:gd name="T5" fmla="*/ 141 h 247"/>
                  <a:gd name="T6" fmla="*/ 0 w 247"/>
                  <a:gd name="T7" fmla="*/ 105 h 247"/>
                  <a:gd name="T8" fmla="*/ 105 w 247"/>
                  <a:gd name="T9" fmla="*/ 0 h 247"/>
                  <a:gd name="T10" fmla="*/ 141 w 247"/>
                  <a:gd name="T11" fmla="*/ 0 h 247"/>
                  <a:gd name="T12" fmla="*/ 247 w 247"/>
                  <a:gd name="T13" fmla="*/ 105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199"/>
                      <a:pt x="0" y="141"/>
                    </a:cubicBezTo>
                    <a:cubicBezTo>
                      <a:pt x="0" y="105"/>
                      <a:pt x="0" y="105"/>
                      <a:pt x="0" y="105"/>
                    </a:cubicBezTo>
                    <a:cubicBezTo>
                      <a:pt x="0" y="47"/>
                      <a:pt x="47" y="0"/>
                      <a:pt x="105" y="0"/>
                    </a:cubicBezTo>
                    <a:cubicBezTo>
                      <a:pt x="141" y="0"/>
                      <a:pt x="141" y="0"/>
                      <a:pt x="141" y="0"/>
                    </a:cubicBezTo>
                    <a:cubicBezTo>
                      <a:pt x="199" y="0"/>
                      <a:pt x="247" y="47"/>
                      <a:pt x="247" y="105"/>
                    </a:cubicBezTo>
                    <a:cubicBezTo>
                      <a:pt x="247" y="141"/>
                      <a:pt x="247" y="141"/>
                      <a:pt x="247" y="141"/>
                    </a:cubicBezTo>
                    <a:cubicBezTo>
                      <a:pt x="247" y="199"/>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4" name="í$ḻíḑè"/>
              <p:cNvSpPr/>
              <p:nvPr/>
            </p:nvSpPr>
            <p:spPr bwMode="auto">
              <a:xfrm>
                <a:off x="3759" y="2954"/>
                <a:ext cx="53" cy="53"/>
              </a:xfrm>
              <a:custGeom>
                <a:avLst/>
                <a:gdLst>
                  <a:gd name="T0" fmla="*/ 141 w 247"/>
                  <a:gd name="T1" fmla="*/ 247 h 247"/>
                  <a:gd name="T2" fmla="*/ 106 w 247"/>
                  <a:gd name="T3" fmla="*/ 247 h 247"/>
                  <a:gd name="T4" fmla="*/ 0 w 247"/>
                  <a:gd name="T5" fmla="*/ 141 h 247"/>
                  <a:gd name="T6" fmla="*/ 0 w 247"/>
                  <a:gd name="T7" fmla="*/ 105 h 247"/>
                  <a:gd name="T8" fmla="*/ 106 w 247"/>
                  <a:gd name="T9" fmla="*/ 0 h 247"/>
                  <a:gd name="T10" fmla="*/ 141 w 247"/>
                  <a:gd name="T11" fmla="*/ 0 h 247"/>
                  <a:gd name="T12" fmla="*/ 247 w 247"/>
                  <a:gd name="T13" fmla="*/ 105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199"/>
                      <a:pt x="0" y="141"/>
                    </a:cubicBezTo>
                    <a:cubicBezTo>
                      <a:pt x="0" y="105"/>
                      <a:pt x="0" y="105"/>
                      <a:pt x="0" y="105"/>
                    </a:cubicBezTo>
                    <a:cubicBezTo>
                      <a:pt x="0" y="47"/>
                      <a:pt x="47" y="0"/>
                      <a:pt x="106" y="0"/>
                    </a:cubicBezTo>
                    <a:cubicBezTo>
                      <a:pt x="141" y="0"/>
                      <a:pt x="141" y="0"/>
                      <a:pt x="141" y="0"/>
                    </a:cubicBezTo>
                    <a:cubicBezTo>
                      <a:pt x="200" y="0"/>
                      <a:pt x="247" y="47"/>
                      <a:pt x="247" y="105"/>
                    </a:cubicBezTo>
                    <a:cubicBezTo>
                      <a:pt x="247" y="141"/>
                      <a:pt x="247" y="141"/>
                      <a:pt x="247" y="141"/>
                    </a:cubicBezTo>
                    <a:cubicBezTo>
                      <a:pt x="247" y="199"/>
                      <a:pt x="200" y="247"/>
                      <a:pt x="141" y="247"/>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5" name="îś1ïḍé"/>
              <p:cNvSpPr/>
              <p:nvPr/>
            </p:nvSpPr>
            <p:spPr bwMode="auto">
              <a:xfrm>
                <a:off x="3835" y="2954"/>
                <a:ext cx="52" cy="53"/>
              </a:xfrm>
              <a:custGeom>
                <a:avLst/>
                <a:gdLst>
                  <a:gd name="T0" fmla="*/ 142 w 247"/>
                  <a:gd name="T1" fmla="*/ 247 h 247"/>
                  <a:gd name="T2" fmla="*/ 106 w 247"/>
                  <a:gd name="T3" fmla="*/ 247 h 247"/>
                  <a:gd name="T4" fmla="*/ 0 w 247"/>
                  <a:gd name="T5" fmla="*/ 141 h 247"/>
                  <a:gd name="T6" fmla="*/ 0 w 247"/>
                  <a:gd name="T7" fmla="*/ 105 h 247"/>
                  <a:gd name="T8" fmla="*/ 106 w 247"/>
                  <a:gd name="T9" fmla="*/ 0 h 247"/>
                  <a:gd name="T10" fmla="*/ 142 w 247"/>
                  <a:gd name="T11" fmla="*/ 0 h 247"/>
                  <a:gd name="T12" fmla="*/ 247 w 247"/>
                  <a:gd name="T13" fmla="*/ 105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199"/>
                      <a:pt x="0" y="141"/>
                    </a:cubicBezTo>
                    <a:cubicBezTo>
                      <a:pt x="0" y="105"/>
                      <a:pt x="0" y="105"/>
                      <a:pt x="0" y="105"/>
                    </a:cubicBezTo>
                    <a:cubicBezTo>
                      <a:pt x="0" y="47"/>
                      <a:pt x="48" y="0"/>
                      <a:pt x="106" y="0"/>
                    </a:cubicBezTo>
                    <a:cubicBezTo>
                      <a:pt x="142" y="0"/>
                      <a:pt x="142" y="0"/>
                      <a:pt x="142" y="0"/>
                    </a:cubicBezTo>
                    <a:cubicBezTo>
                      <a:pt x="200" y="0"/>
                      <a:pt x="247" y="47"/>
                      <a:pt x="247" y="105"/>
                    </a:cubicBezTo>
                    <a:cubicBezTo>
                      <a:pt x="247" y="141"/>
                      <a:pt x="247" y="141"/>
                      <a:pt x="247" y="141"/>
                    </a:cubicBezTo>
                    <a:cubicBezTo>
                      <a:pt x="247" y="199"/>
                      <a:pt x="200" y="247"/>
                      <a:pt x="142" y="247"/>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6" name="íšľíḍê"/>
              <p:cNvSpPr/>
              <p:nvPr/>
            </p:nvSpPr>
            <p:spPr bwMode="auto">
              <a:xfrm>
                <a:off x="3609" y="3026"/>
                <a:ext cx="52" cy="52"/>
              </a:xfrm>
              <a:custGeom>
                <a:avLst/>
                <a:gdLst>
                  <a:gd name="T0" fmla="*/ 141 w 246"/>
                  <a:gd name="T1" fmla="*/ 247 h 247"/>
                  <a:gd name="T2" fmla="*/ 105 w 246"/>
                  <a:gd name="T3" fmla="*/ 247 h 247"/>
                  <a:gd name="T4" fmla="*/ 0 w 246"/>
                  <a:gd name="T5" fmla="*/ 141 h 247"/>
                  <a:gd name="T6" fmla="*/ 0 w 246"/>
                  <a:gd name="T7" fmla="*/ 105 h 247"/>
                  <a:gd name="T8" fmla="*/ 105 w 246"/>
                  <a:gd name="T9" fmla="*/ 0 h 247"/>
                  <a:gd name="T10" fmla="*/ 141 w 246"/>
                  <a:gd name="T11" fmla="*/ 0 h 247"/>
                  <a:gd name="T12" fmla="*/ 246 w 246"/>
                  <a:gd name="T13" fmla="*/ 105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199"/>
                      <a:pt x="0" y="141"/>
                    </a:cubicBezTo>
                    <a:cubicBezTo>
                      <a:pt x="0" y="105"/>
                      <a:pt x="0" y="105"/>
                      <a:pt x="0" y="105"/>
                    </a:cubicBezTo>
                    <a:cubicBezTo>
                      <a:pt x="0" y="47"/>
                      <a:pt x="47" y="0"/>
                      <a:pt x="105" y="0"/>
                    </a:cubicBezTo>
                    <a:cubicBezTo>
                      <a:pt x="141" y="0"/>
                      <a:pt x="141" y="0"/>
                      <a:pt x="141" y="0"/>
                    </a:cubicBezTo>
                    <a:cubicBezTo>
                      <a:pt x="199" y="0"/>
                      <a:pt x="246" y="47"/>
                      <a:pt x="246" y="105"/>
                    </a:cubicBezTo>
                    <a:cubicBezTo>
                      <a:pt x="246" y="141"/>
                      <a:pt x="246" y="141"/>
                      <a:pt x="246" y="141"/>
                    </a:cubicBezTo>
                    <a:cubicBezTo>
                      <a:pt x="246" y="199"/>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7" name="îšḻíḑé"/>
              <p:cNvSpPr/>
              <p:nvPr/>
            </p:nvSpPr>
            <p:spPr bwMode="auto">
              <a:xfrm>
                <a:off x="3684" y="3026"/>
                <a:ext cx="53" cy="52"/>
              </a:xfrm>
              <a:custGeom>
                <a:avLst/>
                <a:gdLst>
                  <a:gd name="T0" fmla="*/ 141 w 247"/>
                  <a:gd name="T1" fmla="*/ 247 h 247"/>
                  <a:gd name="T2" fmla="*/ 105 w 247"/>
                  <a:gd name="T3" fmla="*/ 247 h 247"/>
                  <a:gd name="T4" fmla="*/ 0 w 247"/>
                  <a:gd name="T5" fmla="*/ 141 h 247"/>
                  <a:gd name="T6" fmla="*/ 0 w 247"/>
                  <a:gd name="T7" fmla="*/ 105 h 247"/>
                  <a:gd name="T8" fmla="*/ 105 w 247"/>
                  <a:gd name="T9" fmla="*/ 0 h 247"/>
                  <a:gd name="T10" fmla="*/ 141 w 247"/>
                  <a:gd name="T11" fmla="*/ 0 h 247"/>
                  <a:gd name="T12" fmla="*/ 247 w 247"/>
                  <a:gd name="T13" fmla="*/ 105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199"/>
                      <a:pt x="0" y="141"/>
                    </a:cubicBezTo>
                    <a:cubicBezTo>
                      <a:pt x="0" y="105"/>
                      <a:pt x="0" y="105"/>
                      <a:pt x="0" y="105"/>
                    </a:cubicBezTo>
                    <a:cubicBezTo>
                      <a:pt x="0" y="47"/>
                      <a:pt x="47" y="0"/>
                      <a:pt x="105" y="0"/>
                    </a:cubicBezTo>
                    <a:cubicBezTo>
                      <a:pt x="141" y="0"/>
                      <a:pt x="141" y="0"/>
                      <a:pt x="141" y="0"/>
                    </a:cubicBezTo>
                    <a:cubicBezTo>
                      <a:pt x="199" y="0"/>
                      <a:pt x="247" y="47"/>
                      <a:pt x="247" y="105"/>
                    </a:cubicBezTo>
                    <a:cubicBezTo>
                      <a:pt x="247" y="141"/>
                      <a:pt x="247" y="141"/>
                      <a:pt x="247" y="141"/>
                    </a:cubicBezTo>
                    <a:cubicBezTo>
                      <a:pt x="247" y="199"/>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8" name="ïSliḑe"/>
              <p:cNvSpPr/>
              <p:nvPr/>
            </p:nvSpPr>
            <p:spPr bwMode="auto">
              <a:xfrm>
                <a:off x="3759" y="3026"/>
                <a:ext cx="53" cy="52"/>
              </a:xfrm>
              <a:custGeom>
                <a:avLst/>
                <a:gdLst>
                  <a:gd name="T0" fmla="*/ 141 w 247"/>
                  <a:gd name="T1" fmla="*/ 247 h 247"/>
                  <a:gd name="T2" fmla="*/ 106 w 247"/>
                  <a:gd name="T3" fmla="*/ 247 h 247"/>
                  <a:gd name="T4" fmla="*/ 0 w 247"/>
                  <a:gd name="T5" fmla="*/ 141 h 247"/>
                  <a:gd name="T6" fmla="*/ 0 w 247"/>
                  <a:gd name="T7" fmla="*/ 105 h 247"/>
                  <a:gd name="T8" fmla="*/ 106 w 247"/>
                  <a:gd name="T9" fmla="*/ 0 h 247"/>
                  <a:gd name="T10" fmla="*/ 141 w 247"/>
                  <a:gd name="T11" fmla="*/ 0 h 247"/>
                  <a:gd name="T12" fmla="*/ 247 w 247"/>
                  <a:gd name="T13" fmla="*/ 105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199"/>
                      <a:pt x="0" y="141"/>
                    </a:cubicBezTo>
                    <a:cubicBezTo>
                      <a:pt x="0" y="105"/>
                      <a:pt x="0" y="105"/>
                      <a:pt x="0" y="105"/>
                    </a:cubicBezTo>
                    <a:cubicBezTo>
                      <a:pt x="0" y="47"/>
                      <a:pt x="47" y="0"/>
                      <a:pt x="106" y="0"/>
                    </a:cubicBezTo>
                    <a:cubicBezTo>
                      <a:pt x="141" y="0"/>
                      <a:pt x="141" y="0"/>
                      <a:pt x="141" y="0"/>
                    </a:cubicBezTo>
                    <a:cubicBezTo>
                      <a:pt x="200" y="0"/>
                      <a:pt x="247" y="47"/>
                      <a:pt x="247" y="105"/>
                    </a:cubicBezTo>
                    <a:cubicBezTo>
                      <a:pt x="247" y="141"/>
                      <a:pt x="247" y="141"/>
                      <a:pt x="247" y="141"/>
                    </a:cubicBezTo>
                    <a:cubicBezTo>
                      <a:pt x="247" y="199"/>
                      <a:pt x="200" y="247"/>
                      <a:pt x="141" y="247"/>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9" name="iSľidé"/>
              <p:cNvSpPr/>
              <p:nvPr/>
            </p:nvSpPr>
            <p:spPr bwMode="auto">
              <a:xfrm>
                <a:off x="3835" y="3026"/>
                <a:ext cx="52" cy="52"/>
              </a:xfrm>
              <a:custGeom>
                <a:avLst/>
                <a:gdLst>
                  <a:gd name="T0" fmla="*/ 142 w 247"/>
                  <a:gd name="T1" fmla="*/ 247 h 247"/>
                  <a:gd name="T2" fmla="*/ 106 w 247"/>
                  <a:gd name="T3" fmla="*/ 247 h 247"/>
                  <a:gd name="T4" fmla="*/ 0 w 247"/>
                  <a:gd name="T5" fmla="*/ 141 h 247"/>
                  <a:gd name="T6" fmla="*/ 0 w 247"/>
                  <a:gd name="T7" fmla="*/ 105 h 247"/>
                  <a:gd name="T8" fmla="*/ 106 w 247"/>
                  <a:gd name="T9" fmla="*/ 0 h 247"/>
                  <a:gd name="T10" fmla="*/ 142 w 247"/>
                  <a:gd name="T11" fmla="*/ 0 h 247"/>
                  <a:gd name="T12" fmla="*/ 247 w 247"/>
                  <a:gd name="T13" fmla="*/ 105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199"/>
                      <a:pt x="0" y="141"/>
                    </a:cubicBezTo>
                    <a:cubicBezTo>
                      <a:pt x="0" y="105"/>
                      <a:pt x="0" y="105"/>
                      <a:pt x="0" y="105"/>
                    </a:cubicBezTo>
                    <a:cubicBezTo>
                      <a:pt x="0" y="47"/>
                      <a:pt x="48" y="0"/>
                      <a:pt x="106" y="0"/>
                    </a:cubicBezTo>
                    <a:cubicBezTo>
                      <a:pt x="142" y="0"/>
                      <a:pt x="142" y="0"/>
                      <a:pt x="142" y="0"/>
                    </a:cubicBezTo>
                    <a:cubicBezTo>
                      <a:pt x="200" y="0"/>
                      <a:pt x="247" y="47"/>
                      <a:pt x="247" y="105"/>
                    </a:cubicBezTo>
                    <a:cubicBezTo>
                      <a:pt x="247" y="141"/>
                      <a:pt x="247" y="141"/>
                      <a:pt x="247" y="141"/>
                    </a:cubicBezTo>
                    <a:cubicBezTo>
                      <a:pt x="247" y="199"/>
                      <a:pt x="200" y="247"/>
                      <a:pt x="142" y="247"/>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0" name="ïS1ïḓe"/>
              <p:cNvSpPr/>
              <p:nvPr/>
            </p:nvSpPr>
            <p:spPr bwMode="auto">
              <a:xfrm>
                <a:off x="3609" y="3097"/>
                <a:ext cx="52" cy="53"/>
              </a:xfrm>
              <a:custGeom>
                <a:avLst/>
                <a:gdLst>
                  <a:gd name="T0" fmla="*/ 141 w 246"/>
                  <a:gd name="T1" fmla="*/ 246 h 246"/>
                  <a:gd name="T2" fmla="*/ 105 w 246"/>
                  <a:gd name="T3" fmla="*/ 246 h 246"/>
                  <a:gd name="T4" fmla="*/ 0 w 246"/>
                  <a:gd name="T5" fmla="*/ 141 h 246"/>
                  <a:gd name="T6" fmla="*/ 0 w 246"/>
                  <a:gd name="T7" fmla="*/ 105 h 246"/>
                  <a:gd name="T8" fmla="*/ 105 w 246"/>
                  <a:gd name="T9" fmla="*/ 0 h 246"/>
                  <a:gd name="T10" fmla="*/ 141 w 246"/>
                  <a:gd name="T11" fmla="*/ 0 h 246"/>
                  <a:gd name="T12" fmla="*/ 246 w 246"/>
                  <a:gd name="T13" fmla="*/ 105 h 246"/>
                  <a:gd name="T14" fmla="*/ 246 w 246"/>
                  <a:gd name="T15" fmla="*/ 141 h 246"/>
                  <a:gd name="T16" fmla="*/ 141 w 246"/>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6">
                    <a:moveTo>
                      <a:pt x="141" y="246"/>
                    </a:moveTo>
                    <a:cubicBezTo>
                      <a:pt x="105" y="246"/>
                      <a:pt x="105" y="246"/>
                      <a:pt x="105" y="246"/>
                    </a:cubicBezTo>
                    <a:cubicBezTo>
                      <a:pt x="47" y="246"/>
                      <a:pt x="0" y="199"/>
                      <a:pt x="0" y="141"/>
                    </a:cubicBezTo>
                    <a:cubicBezTo>
                      <a:pt x="0" y="105"/>
                      <a:pt x="0" y="105"/>
                      <a:pt x="0" y="105"/>
                    </a:cubicBezTo>
                    <a:cubicBezTo>
                      <a:pt x="0" y="47"/>
                      <a:pt x="47" y="0"/>
                      <a:pt x="105" y="0"/>
                    </a:cubicBezTo>
                    <a:cubicBezTo>
                      <a:pt x="141" y="0"/>
                      <a:pt x="141" y="0"/>
                      <a:pt x="141" y="0"/>
                    </a:cubicBezTo>
                    <a:cubicBezTo>
                      <a:pt x="199" y="0"/>
                      <a:pt x="246" y="47"/>
                      <a:pt x="246" y="105"/>
                    </a:cubicBezTo>
                    <a:cubicBezTo>
                      <a:pt x="246" y="141"/>
                      <a:pt x="246" y="141"/>
                      <a:pt x="246" y="141"/>
                    </a:cubicBezTo>
                    <a:cubicBezTo>
                      <a:pt x="246" y="199"/>
                      <a:pt x="199" y="246"/>
                      <a:pt x="141" y="246"/>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1" name="îṥḻíḓê"/>
              <p:cNvSpPr/>
              <p:nvPr/>
            </p:nvSpPr>
            <p:spPr bwMode="auto">
              <a:xfrm>
                <a:off x="3684" y="3097"/>
                <a:ext cx="53" cy="53"/>
              </a:xfrm>
              <a:custGeom>
                <a:avLst/>
                <a:gdLst>
                  <a:gd name="T0" fmla="*/ 141 w 247"/>
                  <a:gd name="T1" fmla="*/ 246 h 246"/>
                  <a:gd name="T2" fmla="*/ 105 w 247"/>
                  <a:gd name="T3" fmla="*/ 246 h 246"/>
                  <a:gd name="T4" fmla="*/ 0 w 247"/>
                  <a:gd name="T5" fmla="*/ 141 h 246"/>
                  <a:gd name="T6" fmla="*/ 0 w 247"/>
                  <a:gd name="T7" fmla="*/ 105 h 246"/>
                  <a:gd name="T8" fmla="*/ 105 w 247"/>
                  <a:gd name="T9" fmla="*/ 0 h 246"/>
                  <a:gd name="T10" fmla="*/ 141 w 247"/>
                  <a:gd name="T11" fmla="*/ 0 h 246"/>
                  <a:gd name="T12" fmla="*/ 247 w 247"/>
                  <a:gd name="T13" fmla="*/ 105 h 246"/>
                  <a:gd name="T14" fmla="*/ 247 w 247"/>
                  <a:gd name="T15" fmla="*/ 141 h 246"/>
                  <a:gd name="T16" fmla="*/ 141 w 247"/>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6">
                    <a:moveTo>
                      <a:pt x="141" y="246"/>
                    </a:moveTo>
                    <a:cubicBezTo>
                      <a:pt x="105" y="246"/>
                      <a:pt x="105" y="246"/>
                      <a:pt x="105" y="246"/>
                    </a:cubicBezTo>
                    <a:cubicBezTo>
                      <a:pt x="47" y="246"/>
                      <a:pt x="0" y="199"/>
                      <a:pt x="0" y="141"/>
                    </a:cubicBezTo>
                    <a:cubicBezTo>
                      <a:pt x="0" y="105"/>
                      <a:pt x="0" y="105"/>
                      <a:pt x="0" y="105"/>
                    </a:cubicBezTo>
                    <a:cubicBezTo>
                      <a:pt x="0" y="47"/>
                      <a:pt x="47" y="0"/>
                      <a:pt x="105" y="0"/>
                    </a:cubicBezTo>
                    <a:cubicBezTo>
                      <a:pt x="141" y="0"/>
                      <a:pt x="141" y="0"/>
                      <a:pt x="141" y="0"/>
                    </a:cubicBezTo>
                    <a:cubicBezTo>
                      <a:pt x="199" y="0"/>
                      <a:pt x="247" y="47"/>
                      <a:pt x="247" y="105"/>
                    </a:cubicBezTo>
                    <a:cubicBezTo>
                      <a:pt x="247" y="141"/>
                      <a:pt x="247" y="141"/>
                      <a:pt x="247" y="141"/>
                    </a:cubicBezTo>
                    <a:cubicBezTo>
                      <a:pt x="247" y="199"/>
                      <a:pt x="199" y="246"/>
                      <a:pt x="141" y="246"/>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2" name="îṩḷîďe"/>
              <p:cNvSpPr/>
              <p:nvPr/>
            </p:nvSpPr>
            <p:spPr bwMode="auto">
              <a:xfrm>
                <a:off x="3759" y="3097"/>
                <a:ext cx="53" cy="53"/>
              </a:xfrm>
              <a:custGeom>
                <a:avLst/>
                <a:gdLst>
                  <a:gd name="T0" fmla="*/ 141 w 247"/>
                  <a:gd name="T1" fmla="*/ 246 h 246"/>
                  <a:gd name="T2" fmla="*/ 106 w 247"/>
                  <a:gd name="T3" fmla="*/ 246 h 246"/>
                  <a:gd name="T4" fmla="*/ 0 w 247"/>
                  <a:gd name="T5" fmla="*/ 141 h 246"/>
                  <a:gd name="T6" fmla="*/ 0 w 247"/>
                  <a:gd name="T7" fmla="*/ 105 h 246"/>
                  <a:gd name="T8" fmla="*/ 106 w 247"/>
                  <a:gd name="T9" fmla="*/ 0 h 246"/>
                  <a:gd name="T10" fmla="*/ 141 w 247"/>
                  <a:gd name="T11" fmla="*/ 0 h 246"/>
                  <a:gd name="T12" fmla="*/ 247 w 247"/>
                  <a:gd name="T13" fmla="*/ 105 h 246"/>
                  <a:gd name="T14" fmla="*/ 247 w 247"/>
                  <a:gd name="T15" fmla="*/ 141 h 246"/>
                  <a:gd name="T16" fmla="*/ 141 w 247"/>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6">
                    <a:moveTo>
                      <a:pt x="141" y="246"/>
                    </a:moveTo>
                    <a:cubicBezTo>
                      <a:pt x="106" y="246"/>
                      <a:pt x="106" y="246"/>
                      <a:pt x="106" y="246"/>
                    </a:cubicBezTo>
                    <a:cubicBezTo>
                      <a:pt x="47" y="246"/>
                      <a:pt x="0" y="199"/>
                      <a:pt x="0" y="141"/>
                    </a:cubicBezTo>
                    <a:cubicBezTo>
                      <a:pt x="0" y="105"/>
                      <a:pt x="0" y="105"/>
                      <a:pt x="0" y="105"/>
                    </a:cubicBezTo>
                    <a:cubicBezTo>
                      <a:pt x="0" y="47"/>
                      <a:pt x="47" y="0"/>
                      <a:pt x="106" y="0"/>
                    </a:cubicBezTo>
                    <a:cubicBezTo>
                      <a:pt x="141" y="0"/>
                      <a:pt x="141" y="0"/>
                      <a:pt x="141" y="0"/>
                    </a:cubicBezTo>
                    <a:cubicBezTo>
                      <a:pt x="200" y="0"/>
                      <a:pt x="247" y="47"/>
                      <a:pt x="247" y="105"/>
                    </a:cubicBezTo>
                    <a:cubicBezTo>
                      <a:pt x="247" y="141"/>
                      <a:pt x="247" y="141"/>
                      <a:pt x="247" y="141"/>
                    </a:cubicBezTo>
                    <a:cubicBezTo>
                      <a:pt x="247" y="199"/>
                      <a:pt x="200" y="246"/>
                      <a:pt x="141" y="246"/>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3" name="íşḷíḍé"/>
              <p:cNvSpPr/>
              <p:nvPr/>
            </p:nvSpPr>
            <p:spPr bwMode="auto">
              <a:xfrm>
                <a:off x="3835" y="3097"/>
                <a:ext cx="52" cy="53"/>
              </a:xfrm>
              <a:custGeom>
                <a:avLst/>
                <a:gdLst>
                  <a:gd name="T0" fmla="*/ 142 w 247"/>
                  <a:gd name="T1" fmla="*/ 246 h 246"/>
                  <a:gd name="T2" fmla="*/ 106 w 247"/>
                  <a:gd name="T3" fmla="*/ 246 h 246"/>
                  <a:gd name="T4" fmla="*/ 0 w 247"/>
                  <a:gd name="T5" fmla="*/ 141 h 246"/>
                  <a:gd name="T6" fmla="*/ 0 w 247"/>
                  <a:gd name="T7" fmla="*/ 105 h 246"/>
                  <a:gd name="T8" fmla="*/ 106 w 247"/>
                  <a:gd name="T9" fmla="*/ 0 h 246"/>
                  <a:gd name="T10" fmla="*/ 142 w 247"/>
                  <a:gd name="T11" fmla="*/ 0 h 246"/>
                  <a:gd name="T12" fmla="*/ 247 w 247"/>
                  <a:gd name="T13" fmla="*/ 105 h 246"/>
                  <a:gd name="T14" fmla="*/ 247 w 247"/>
                  <a:gd name="T15" fmla="*/ 141 h 246"/>
                  <a:gd name="T16" fmla="*/ 142 w 247"/>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6">
                    <a:moveTo>
                      <a:pt x="142" y="246"/>
                    </a:moveTo>
                    <a:cubicBezTo>
                      <a:pt x="106" y="246"/>
                      <a:pt x="106" y="246"/>
                      <a:pt x="106" y="246"/>
                    </a:cubicBezTo>
                    <a:cubicBezTo>
                      <a:pt x="48" y="246"/>
                      <a:pt x="0" y="199"/>
                      <a:pt x="0" y="141"/>
                    </a:cubicBezTo>
                    <a:cubicBezTo>
                      <a:pt x="0" y="105"/>
                      <a:pt x="0" y="105"/>
                      <a:pt x="0" y="105"/>
                    </a:cubicBezTo>
                    <a:cubicBezTo>
                      <a:pt x="0" y="47"/>
                      <a:pt x="48" y="0"/>
                      <a:pt x="106" y="0"/>
                    </a:cubicBezTo>
                    <a:cubicBezTo>
                      <a:pt x="142" y="0"/>
                      <a:pt x="142" y="0"/>
                      <a:pt x="142" y="0"/>
                    </a:cubicBezTo>
                    <a:cubicBezTo>
                      <a:pt x="200" y="0"/>
                      <a:pt x="247" y="47"/>
                      <a:pt x="247" y="105"/>
                    </a:cubicBezTo>
                    <a:cubicBezTo>
                      <a:pt x="247" y="141"/>
                      <a:pt x="247" y="141"/>
                      <a:pt x="247" y="141"/>
                    </a:cubicBezTo>
                    <a:cubicBezTo>
                      <a:pt x="247" y="199"/>
                      <a:pt x="200" y="246"/>
                      <a:pt x="142" y="246"/>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4" name="iṡḷiḑè"/>
              <p:cNvSpPr/>
              <p:nvPr/>
            </p:nvSpPr>
            <p:spPr bwMode="auto">
              <a:xfrm>
                <a:off x="3609" y="3168"/>
                <a:ext cx="52" cy="53"/>
              </a:xfrm>
              <a:custGeom>
                <a:avLst/>
                <a:gdLst>
                  <a:gd name="T0" fmla="*/ 141 w 246"/>
                  <a:gd name="T1" fmla="*/ 246 h 246"/>
                  <a:gd name="T2" fmla="*/ 105 w 246"/>
                  <a:gd name="T3" fmla="*/ 246 h 246"/>
                  <a:gd name="T4" fmla="*/ 0 w 246"/>
                  <a:gd name="T5" fmla="*/ 141 h 246"/>
                  <a:gd name="T6" fmla="*/ 0 w 246"/>
                  <a:gd name="T7" fmla="*/ 105 h 246"/>
                  <a:gd name="T8" fmla="*/ 105 w 246"/>
                  <a:gd name="T9" fmla="*/ 0 h 246"/>
                  <a:gd name="T10" fmla="*/ 141 w 246"/>
                  <a:gd name="T11" fmla="*/ 0 h 246"/>
                  <a:gd name="T12" fmla="*/ 246 w 246"/>
                  <a:gd name="T13" fmla="*/ 105 h 246"/>
                  <a:gd name="T14" fmla="*/ 246 w 246"/>
                  <a:gd name="T15" fmla="*/ 141 h 246"/>
                  <a:gd name="T16" fmla="*/ 141 w 246"/>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6">
                    <a:moveTo>
                      <a:pt x="141" y="246"/>
                    </a:moveTo>
                    <a:cubicBezTo>
                      <a:pt x="105" y="246"/>
                      <a:pt x="105" y="246"/>
                      <a:pt x="105" y="246"/>
                    </a:cubicBezTo>
                    <a:cubicBezTo>
                      <a:pt x="47" y="246"/>
                      <a:pt x="0" y="199"/>
                      <a:pt x="0" y="141"/>
                    </a:cubicBezTo>
                    <a:cubicBezTo>
                      <a:pt x="0" y="105"/>
                      <a:pt x="0" y="105"/>
                      <a:pt x="0" y="105"/>
                    </a:cubicBezTo>
                    <a:cubicBezTo>
                      <a:pt x="0" y="47"/>
                      <a:pt x="47" y="0"/>
                      <a:pt x="105" y="0"/>
                    </a:cubicBezTo>
                    <a:cubicBezTo>
                      <a:pt x="141" y="0"/>
                      <a:pt x="141" y="0"/>
                      <a:pt x="141" y="0"/>
                    </a:cubicBezTo>
                    <a:cubicBezTo>
                      <a:pt x="199" y="0"/>
                      <a:pt x="246" y="47"/>
                      <a:pt x="246" y="105"/>
                    </a:cubicBezTo>
                    <a:cubicBezTo>
                      <a:pt x="246" y="141"/>
                      <a:pt x="246" y="141"/>
                      <a:pt x="246" y="141"/>
                    </a:cubicBezTo>
                    <a:cubicBezTo>
                      <a:pt x="246" y="199"/>
                      <a:pt x="199" y="246"/>
                      <a:pt x="141" y="246"/>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5" name="iṡḷïḍè"/>
              <p:cNvSpPr/>
              <p:nvPr/>
            </p:nvSpPr>
            <p:spPr bwMode="auto">
              <a:xfrm>
                <a:off x="3684" y="3168"/>
                <a:ext cx="53" cy="53"/>
              </a:xfrm>
              <a:custGeom>
                <a:avLst/>
                <a:gdLst>
                  <a:gd name="T0" fmla="*/ 141 w 247"/>
                  <a:gd name="T1" fmla="*/ 246 h 246"/>
                  <a:gd name="T2" fmla="*/ 105 w 247"/>
                  <a:gd name="T3" fmla="*/ 246 h 246"/>
                  <a:gd name="T4" fmla="*/ 0 w 247"/>
                  <a:gd name="T5" fmla="*/ 141 h 246"/>
                  <a:gd name="T6" fmla="*/ 0 w 247"/>
                  <a:gd name="T7" fmla="*/ 105 h 246"/>
                  <a:gd name="T8" fmla="*/ 105 w 247"/>
                  <a:gd name="T9" fmla="*/ 0 h 246"/>
                  <a:gd name="T10" fmla="*/ 141 w 247"/>
                  <a:gd name="T11" fmla="*/ 0 h 246"/>
                  <a:gd name="T12" fmla="*/ 247 w 247"/>
                  <a:gd name="T13" fmla="*/ 105 h 246"/>
                  <a:gd name="T14" fmla="*/ 247 w 247"/>
                  <a:gd name="T15" fmla="*/ 141 h 246"/>
                  <a:gd name="T16" fmla="*/ 141 w 247"/>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6">
                    <a:moveTo>
                      <a:pt x="141" y="246"/>
                    </a:moveTo>
                    <a:cubicBezTo>
                      <a:pt x="105" y="246"/>
                      <a:pt x="105" y="246"/>
                      <a:pt x="105" y="246"/>
                    </a:cubicBezTo>
                    <a:cubicBezTo>
                      <a:pt x="47" y="246"/>
                      <a:pt x="0" y="199"/>
                      <a:pt x="0" y="141"/>
                    </a:cubicBezTo>
                    <a:cubicBezTo>
                      <a:pt x="0" y="105"/>
                      <a:pt x="0" y="105"/>
                      <a:pt x="0" y="105"/>
                    </a:cubicBezTo>
                    <a:cubicBezTo>
                      <a:pt x="0" y="47"/>
                      <a:pt x="47" y="0"/>
                      <a:pt x="105" y="0"/>
                    </a:cubicBezTo>
                    <a:cubicBezTo>
                      <a:pt x="141" y="0"/>
                      <a:pt x="141" y="0"/>
                      <a:pt x="141" y="0"/>
                    </a:cubicBezTo>
                    <a:cubicBezTo>
                      <a:pt x="199" y="0"/>
                      <a:pt x="247" y="47"/>
                      <a:pt x="247" y="105"/>
                    </a:cubicBezTo>
                    <a:cubicBezTo>
                      <a:pt x="247" y="141"/>
                      <a:pt x="247" y="141"/>
                      <a:pt x="247" y="141"/>
                    </a:cubicBezTo>
                    <a:cubicBezTo>
                      <a:pt x="247" y="199"/>
                      <a:pt x="199" y="246"/>
                      <a:pt x="141" y="246"/>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6" name="îṧ1ïďê"/>
              <p:cNvSpPr/>
              <p:nvPr/>
            </p:nvSpPr>
            <p:spPr bwMode="auto">
              <a:xfrm>
                <a:off x="3759" y="3168"/>
                <a:ext cx="53" cy="53"/>
              </a:xfrm>
              <a:custGeom>
                <a:avLst/>
                <a:gdLst>
                  <a:gd name="T0" fmla="*/ 141 w 247"/>
                  <a:gd name="T1" fmla="*/ 246 h 246"/>
                  <a:gd name="T2" fmla="*/ 106 w 247"/>
                  <a:gd name="T3" fmla="*/ 246 h 246"/>
                  <a:gd name="T4" fmla="*/ 0 w 247"/>
                  <a:gd name="T5" fmla="*/ 141 h 246"/>
                  <a:gd name="T6" fmla="*/ 0 w 247"/>
                  <a:gd name="T7" fmla="*/ 105 h 246"/>
                  <a:gd name="T8" fmla="*/ 106 w 247"/>
                  <a:gd name="T9" fmla="*/ 0 h 246"/>
                  <a:gd name="T10" fmla="*/ 141 w 247"/>
                  <a:gd name="T11" fmla="*/ 0 h 246"/>
                  <a:gd name="T12" fmla="*/ 247 w 247"/>
                  <a:gd name="T13" fmla="*/ 105 h 246"/>
                  <a:gd name="T14" fmla="*/ 247 w 247"/>
                  <a:gd name="T15" fmla="*/ 141 h 246"/>
                  <a:gd name="T16" fmla="*/ 141 w 247"/>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6">
                    <a:moveTo>
                      <a:pt x="141" y="246"/>
                    </a:moveTo>
                    <a:cubicBezTo>
                      <a:pt x="106" y="246"/>
                      <a:pt x="106" y="246"/>
                      <a:pt x="106" y="246"/>
                    </a:cubicBezTo>
                    <a:cubicBezTo>
                      <a:pt x="47" y="246"/>
                      <a:pt x="0" y="199"/>
                      <a:pt x="0" y="141"/>
                    </a:cubicBezTo>
                    <a:cubicBezTo>
                      <a:pt x="0" y="105"/>
                      <a:pt x="0" y="105"/>
                      <a:pt x="0" y="105"/>
                    </a:cubicBezTo>
                    <a:cubicBezTo>
                      <a:pt x="0" y="47"/>
                      <a:pt x="47" y="0"/>
                      <a:pt x="106" y="0"/>
                    </a:cubicBezTo>
                    <a:cubicBezTo>
                      <a:pt x="141" y="0"/>
                      <a:pt x="141" y="0"/>
                      <a:pt x="141" y="0"/>
                    </a:cubicBezTo>
                    <a:cubicBezTo>
                      <a:pt x="200" y="0"/>
                      <a:pt x="247" y="47"/>
                      <a:pt x="247" y="105"/>
                    </a:cubicBezTo>
                    <a:cubicBezTo>
                      <a:pt x="247" y="141"/>
                      <a:pt x="247" y="141"/>
                      <a:pt x="247" y="141"/>
                    </a:cubicBezTo>
                    <a:cubicBezTo>
                      <a:pt x="247" y="199"/>
                      <a:pt x="200" y="246"/>
                      <a:pt x="141" y="246"/>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7" name="ïṥlíḍe"/>
              <p:cNvSpPr/>
              <p:nvPr/>
            </p:nvSpPr>
            <p:spPr bwMode="auto">
              <a:xfrm>
                <a:off x="3835" y="3168"/>
                <a:ext cx="52" cy="53"/>
              </a:xfrm>
              <a:custGeom>
                <a:avLst/>
                <a:gdLst>
                  <a:gd name="T0" fmla="*/ 142 w 247"/>
                  <a:gd name="T1" fmla="*/ 246 h 246"/>
                  <a:gd name="T2" fmla="*/ 106 w 247"/>
                  <a:gd name="T3" fmla="*/ 246 h 246"/>
                  <a:gd name="T4" fmla="*/ 0 w 247"/>
                  <a:gd name="T5" fmla="*/ 141 h 246"/>
                  <a:gd name="T6" fmla="*/ 0 w 247"/>
                  <a:gd name="T7" fmla="*/ 105 h 246"/>
                  <a:gd name="T8" fmla="*/ 106 w 247"/>
                  <a:gd name="T9" fmla="*/ 0 h 246"/>
                  <a:gd name="T10" fmla="*/ 142 w 247"/>
                  <a:gd name="T11" fmla="*/ 0 h 246"/>
                  <a:gd name="T12" fmla="*/ 247 w 247"/>
                  <a:gd name="T13" fmla="*/ 105 h 246"/>
                  <a:gd name="T14" fmla="*/ 247 w 247"/>
                  <a:gd name="T15" fmla="*/ 141 h 246"/>
                  <a:gd name="T16" fmla="*/ 142 w 247"/>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6">
                    <a:moveTo>
                      <a:pt x="142" y="246"/>
                    </a:moveTo>
                    <a:cubicBezTo>
                      <a:pt x="106" y="246"/>
                      <a:pt x="106" y="246"/>
                      <a:pt x="106" y="246"/>
                    </a:cubicBezTo>
                    <a:cubicBezTo>
                      <a:pt x="48" y="246"/>
                      <a:pt x="0" y="199"/>
                      <a:pt x="0" y="141"/>
                    </a:cubicBezTo>
                    <a:cubicBezTo>
                      <a:pt x="0" y="105"/>
                      <a:pt x="0" y="105"/>
                      <a:pt x="0" y="105"/>
                    </a:cubicBezTo>
                    <a:cubicBezTo>
                      <a:pt x="0" y="47"/>
                      <a:pt x="48" y="0"/>
                      <a:pt x="106" y="0"/>
                    </a:cubicBezTo>
                    <a:cubicBezTo>
                      <a:pt x="142" y="0"/>
                      <a:pt x="142" y="0"/>
                      <a:pt x="142" y="0"/>
                    </a:cubicBezTo>
                    <a:cubicBezTo>
                      <a:pt x="200" y="0"/>
                      <a:pt x="247" y="47"/>
                      <a:pt x="247" y="105"/>
                    </a:cubicBezTo>
                    <a:cubicBezTo>
                      <a:pt x="247" y="141"/>
                      <a:pt x="247" y="141"/>
                      <a:pt x="247" y="141"/>
                    </a:cubicBezTo>
                    <a:cubicBezTo>
                      <a:pt x="247" y="199"/>
                      <a:pt x="200" y="246"/>
                      <a:pt x="142" y="246"/>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8" name="íṣ1íḓe"/>
              <p:cNvSpPr/>
              <p:nvPr/>
            </p:nvSpPr>
            <p:spPr bwMode="auto">
              <a:xfrm>
                <a:off x="3609" y="3239"/>
                <a:ext cx="52" cy="53"/>
              </a:xfrm>
              <a:custGeom>
                <a:avLst/>
                <a:gdLst>
                  <a:gd name="T0" fmla="*/ 141 w 246"/>
                  <a:gd name="T1" fmla="*/ 247 h 247"/>
                  <a:gd name="T2" fmla="*/ 105 w 246"/>
                  <a:gd name="T3" fmla="*/ 247 h 247"/>
                  <a:gd name="T4" fmla="*/ 0 w 246"/>
                  <a:gd name="T5" fmla="*/ 142 h 247"/>
                  <a:gd name="T6" fmla="*/ 0 w 246"/>
                  <a:gd name="T7" fmla="*/ 106 h 247"/>
                  <a:gd name="T8" fmla="*/ 105 w 246"/>
                  <a:gd name="T9" fmla="*/ 0 h 247"/>
                  <a:gd name="T10" fmla="*/ 141 w 246"/>
                  <a:gd name="T11" fmla="*/ 0 h 247"/>
                  <a:gd name="T12" fmla="*/ 246 w 246"/>
                  <a:gd name="T13" fmla="*/ 106 h 247"/>
                  <a:gd name="T14" fmla="*/ 246 w 246"/>
                  <a:gd name="T15" fmla="*/ 142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6" y="48"/>
                      <a:pt x="246" y="106"/>
                    </a:cubicBezTo>
                    <a:cubicBezTo>
                      <a:pt x="246" y="142"/>
                      <a:pt x="246" y="142"/>
                      <a:pt x="246" y="142"/>
                    </a:cubicBezTo>
                    <a:cubicBezTo>
                      <a:pt x="246" y="200"/>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9" name="ïṣļíḑè"/>
              <p:cNvSpPr/>
              <p:nvPr/>
            </p:nvSpPr>
            <p:spPr bwMode="auto">
              <a:xfrm>
                <a:off x="3684" y="3239"/>
                <a:ext cx="53" cy="53"/>
              </a:xfrm>
              <a:custGeom>
                <a:avLst/>
                <a:gdLst>
                  <a:gd name="T0" fmla="*/ 141 w 247"/>
                  <a:gd name="T1" fmla="*/ 247 h 247"/>
                  <a:gd name="T2" fmla="*/ 105 w 247"/>
                  <a:gd name="T3" fmla="*/ 247 h 247"/>
                  <a:gd name="T4" fmla="*/ 0 w 247"/>
                  <a:gd name="T5" fmla="*/ 142 h 247"/>
                  <a:gd name="T6" fmla="*/ 0 w 247"/>
                  <a:gd name="T7" fmla="*/ 106 h 247"/>
                  <a:gd name="T8" fmla="*/ 105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7" y="48"/>
                      <a:pt x="247" y="106"/>
                    </a:cubicBezTo>
                    <a:cubicBezTo>
                      <a:pt x="247" y="142"/>
                      <a:pt x="247" y="142"/>
                      <a:pt x="247" y="142"/>
                    </a:cubicBezTo>
                    <a:cubicBezTo>
                      <a:pt x="247" y="200"/>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0" name="íṥḻîḋè"/>
              <p:cNvSpPr/>
              <p:nvPr/>
            </p:nvSpPr>
            <p:spPr bwMode="auto">
              <a:xfrm>
                <a:off x="3759" y="3239"/>
                <a:ext cx="53" cy="53"/>
              </a:xfrm>
              <a:custGeom>
                <a:avLst/>
                <a:gdLst>
                  <a:gd name="T0" fmla="*/ 141 w 247"/>
                  <a:gd name="T1" fmla="*/ 247 h 247"/>
                  <a:gd name="T2" fmla="*/ 106 w 247"/>
                  <a:gd name="T3" fmla="*/ 247 h 247"/>
                  <a:gd name="T4" fmla="*/ 0 w 247"/>
                  <a:gd name="T5" fmla="*/ 142 h 247"/>
                  <a:gd name="T6" fmla="*/ 0 w 247"/>
                  <a:gd name="T7" fmla="*/ 106 h 247"/>
                  <a:gd name="T8" fmla="*/ 106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2"/>
                    </a:cubicBezTo>
                    <a:cubicBezTo>
                      <a:pt x="0" y="106"/>
                      <a:pt x="0" y="106"/>
                      <a:pt x="0" y="106"/>
                    </a:cubicBezTo>
                    <a:cubicBezTo>
                      <a:pt x="0" y="48"/>
                      <a:pt x="47" y="0"/>
                      <a:pt x="106" y="0"/>
                    </a:cubicBezTo>
                    <a:cubicBezTo>
                      <a:pt x="141" y="0"/>
                      <a:pt x="141" y="0"/>
                      <a:pt x="141" y="0"/>
                    </a:cubicBezTo>
                    <a:cubicBezTo>
                      <a:pt x="200" y="0"/>
                      <a:pt x="247" y="48"/>
                      <a:pt x="247" y="106"/>
                    </a:cubicBezTo>
                    <a:cubicBezTo>
                      <a:pt x="247" y="142"/>
                      <a:pt x="247" y="142"/>
                      <a:pt x="247" y="142"/>
                    </a:cubicBezTo>
                    <a:cubicBezTo>
                      <a:pt x="247" y="200"/>
                      <a:pt x="200" y="247"/>
                      <a:pt x="141" y="247"/>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1" name="iš1íḓe"/>
              <p:cNvSpPr/>
              <p:nvPr/>
            </p:nvSpPr>
            <p:spPr bwMode="auto">
              <a:xfrm>
                <a:off x="3835" y="3239"/>
                <a:ext cx="52" cy="53"/>
              </a:xfrm>
              <a:custGeom>
                <a:avLst/>
                <a:gdLst>
                  <a:gd name="T0" fmla="*/ 142 w 247"/>
                  <a:gd name="T1" fmla="*/ 247 h 247"/>
                  <a:gd name="T2" fmla="*/ 106 w 247"/>
                  <a:gd name="T3" fmla="*/ 247 h 247"/>
                  <a:gd name="T4" fmla="*/ 0 w 247"/>
                  <a:gd name="T5" fmla="*/ 142 h 247"/>
                  <a:gd name="T6" fmla="*/ 0 w 247"/>
                  <a:gd name="T7" fmla="*/ 106 h 247"/>
                  <a:gd name="T8" fmla="*/ 106 w 247"/>
                  <a:gd name="T9" fmla="*/ 0 h 247"/>
                  <a:gd name="T10" fmla="*/ 142 w 247"/>
                  <a:gd name="T11" fmla="*/ 0 h 247"/>
                  <a:gd name="T12" fmla="*/ 247 w 247"/>
                  <a:gd name="T13" fmla="*/ 106 h 247"/>
                  <a:gd name="T14" fmla="*/ 247 w 247"/>
                  <a:gd name="T15" fmla="*/ 142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2"/>
                    </a:cubicBezTo>
                    <a:cubicBezTo>
                      <a:pt x="0" y="106"/>
                      <a:pt x="0" y="106"/>
                      <a:pt x="0" y="106"/>
                    </a:cubicBezTo>
                    <a:cubicBezTo>
                      <a:pt x="0" y="48"/>
                      <a:pt x="48" y="0"/>
                      <a:pt x="106" y="0"/>
                    </a:cubicBezTo>
                    <a:cubicBezTo>
                      <a:pt x="142" y="0"/>
                      <a:pt x="142" y="0"/>
                      <a:pt x="142" y="0"/>
                    </a:cubicBezTo>
                    <a:cubicBezTo>
                      <a:pt x="200" y="0"/>
                      <a:pt x="247" y="48"/>
                      <a:pt x="247" y="106"/>
                    </a:cubicBezTo>
                    <a:cubicBezTo>
                      <a:pt x="247" y="142"/>
                      <a:pt x="247" y="142"/>
                      <a:pt x="247" y="142"/>
                    </a:cubicBezTo>
                    <a:cubicBezTo>
                      <a:pt x="247" y="200"/>
                      <a:pt x="200" y="247"/>
                      <a:pt x="142" y="247"/>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2" name="iṡ1îḍê"/>
              <p:cNvSpPr/>
              <p:nvPr/>
            </p:nvSpPr>
            <p:spPr bwMode="auto">
              <a:xfrm>
                <a:off x="3609" y="3311"/>
                <a:ext cx="52" cy="53"/>
              </a:xfrm>
              <a:custGeom>
                <a:avLst/>
                <a:gdLst>
                  <a:gd name="T0" fmla="*/ 141 w 246"/>
                  <a:gd name="T1" fmla="*/ 247 h 247"/>
                  <a:gd name="T2" fmla="*/ 105 w 246"/>
                  <a:gd name="T3" fmla="*/ 247 h 247"/>
                  <a:gd name="T4" fmla="*/ 0 w 246"/>
                  <a:gd name="T5" fmla="*/ 142 h 247"/>
                  <a:gd name="T6" fmla="*/ 0 w 246"/>
                  <a:gd name="T7" fmla="*/ 106 h 247"/>
                  <a:gd name="T8" fmla="*/ 105 w 246"/>
                  <a:gd name="T9" fmla="*/ 0 h 247"/>
                  <a:gd name="T10" fmla="*/ 141 w 246"/>
                  <a:gd name="T11" fmla="*/ 0 h 247"/>
                  <a:gd name="T12" fmla="*/ 246 w 246"/>
                  <a:gd name="T13" fmla="*/ 106 h 247"/>
                  <a:gd name="T14" fmla="*/ 246 w 246"/>
                  <a:gd name="T15" fmla="*/ 142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6" y="48"/>
                      <a:pt x="246" y="106"/>
                    </a:cubicBezTo>
                    <a:cubicBezTo>
                      <a:pt x="246" y="142"/>
                      <a:pt x="246" y="142"/>
                      <a:pt x="246" y="142"/>
                    </a:cubicBezTo>
                    <a:cubicBezTo>
                      <a:pt x="246" y="200"/>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3" name="íšḻîḓê"/>
              <p:cNvSpPr/>
              <p:nvPr/>
            </p:nvSpPr>
            <p:spPr bwMode="auto">
              <a:xfrm>
                <a:off x="3684" y="3311"/>
                <a:ext cx="53" cy="53"/>
              </a:xfrm>
              <a:custGeom>
                <a:avLst/>
                <a:gdLst>
                  <a:gd name="T0" fmla="*/ 141 w 247"/>
                  <a:gd name="T1" fmla="*/ 247 h 247"/>
                  <a:gd name="T2" fmla="*/ 105 w 247"/>
                  <a:gd name="T3" fmla="*/ 247 h 247"/>
                  <a:gd name="T4" fmla="*/ 0 w 247"/>
                  <a:gd name="T5" fmla="*/ 142 h 247"/>
                  <a:gd name="T6" fmla="*/ 0 w 247"/>
                  <a:gd name="T7" fmla="*/ 106 h 247"/>
                  <a:gd name="T8" fmla="*/ 105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7" y="48"/>
                      <a:pt x="247" y="106"/>
                    </a:cubicBezTo>
                    <a:cubicBezTo>
                      <a:pt x="247" y="142"/>
                      <a:pt x="247" y="142"/>
                      <a:pt x="247" y="142"/>
                    </a:cubicBezTo>
                    <a:cubicBezTo>
                      <a:pt x="247" y="200"/>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4" name="iŝļîdê"/>
              <p:cNvSpPr/>
              <p:nvPr/>
            </p:nvSpPr>
            <p:spPr bwMode="auto">
              <a:xfrm>
                <a:off x="3759" y="3311"/>
                <a:ext cx="53" cy="53"/>
              </a:xfrm>
              <a:custGeom>
                <a:avLst/>
                <a:gdLst>
                  <a:gd name="T0" fmla="*/ 141 w 247"/>
                  <a:gd name="T1" fmla="*/ 247 h 247"/>
                  <a:gd name="T2" fmla="*/ 106 w 247"/>
                  <a:gd name="T3" fmla="*/ 247 h 247"/>
                  <a:gd name="T4" fmla="*/ 0 w 247"/>
                  <a:gd name="T5" fmla="*/ 142 h 247"/>
                  <a:gd name="T6" fmla="*/ 0 w 247"/>
                  <a:gd name="T7" fmla="*/ 106 h 247"/>
                  <a:gd name="T8" fmla="*/ 106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2"/>
                    </a:cubicBezTo>
                    <a:cubicBezTo>
                      <a:pt x="0" y="106"/>
                      <a:pt x="0" y="106"/>
                      <a:pt x="0" y="106"/>
                    </a:cubicBezTo>
                    <a:cubicBezTo>
                      <a:pt x="0" y="48"/>
                      <a:pt x="47" y="0"/>
                      <a:pt x="106" y="0"/>
                    </a:cubicBezTo>
                    <a:cubicBezTo>
                      <a:pt x="141" y="0"/>
                      <a:pt x="141" y="0"/>
                      <a:pt x="141" y="0"/>
                    </a:cubicBezTo>
                    <a:cubicBezTo>
                      <a:pt x="200" y="0"/>
                      <a:pt x="247" y="48"/>
                      <a:pt x="247" y="106"/>
                    </a:cubicBezTo>
                    <a:cubicBezTo>
                      <a:pt x="247" y="142"/>
                      <a:pt x="247" y="142"/>
                      <a:pt x="247" y="142"/>
                    </a:cubicBezTo>
                    <a:cubicBezTo>
                      <a:pt x="247" y="200"/>
                      <a:pt x="200" y="247"/>
                      <a:pt x="141" y="247"/>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5" name="ïślîḍè"/>
              <p:cNvSpPr/>
              <p:nvPr/>
            </p:nvSpPr>
            <p:spPr bwMode="auto">
              <a:xfrm>
                <a:off x="3835" y="3311"/>
                <a:ext cx="52" cy="53"/>
              </a:xfrm>
              <a:custGeom>
                <a:avLst/>
                <a:gdLst>
                  <a:gd name="T0" fmla="*/ 142 w 247"/>
                  <a:gd name="T1" fmla="*/ 247 h 247"/>
                  <a:gd name="T2" fmla="*/ 106 w 247"/>
                  <a:gd name="T3" fmla="*/ 247 h 247"/>
                  <a:gd name="T4" fmla="*/ 0 w 247"/>
                  <a:gd name="T5" fmla="*/ 142 h 247"/>
                  <a:gd name="T6" fmla="*/ 0 w 247"/>
                  <a:gd name="T7" fmla="*/ 106 h 247"/>
                  <a:gd name="T8" fmla="*/ 106 w 247"/>
                  <a:gd name="T9" fmla="*/ 0 h 247"/>
                  <a:gd name="T10" fmla="*/ 142 w 247"/>
                  <a:gd name="T11" fmla="*/ 0 h 247"/>
                  <a:gd name="T12" fmla="*/ 247 w 247"/>
                  <a:gd name="T13" fmla="*/ 106 h 247"/>
                  <a:gd name="T14" fmla="*/ 247 w 247"/>
                  <a:gd name="T15" fmla="*/ 142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2"/>
                    </a:cubicBezTo>
                    <a:cubicBezTo>
                      <a:pt x="0" y="106"/>
                      <a:pt x="0" y="106"/>
                      <a:pt x="0" y="106"/>
                    </a:cubicBezTo>
                    <a:cubicBezTo>
                      <a:pt x="0" y="48"/>
                      <a:pt x="48" y="0"/>
                      <a:pt x="106" y="0"/>
                    </a:cubicBezTo>
                    <a:cubicBezTo>
                      <a:pt x="142" y="0"/>
                      <a:pt x="142" y="0"/>
                      <a:pt x="142" y="0"/>
                    </a:cubicBezTo>
                    <a:cubicBezTo>
                      <a:pt x="200" y="0"/>
                      <a:pt x="247" y="48"/>
                      <a:pt x="247" y="106"/>
                    </a:cubicBezTo>
                    <a:cubicBezTo>
                      <a:pt x="247" y="142"/>
                      <a:pt x="247" y="142"/>
                      <a:pt x="247" y="142"/>
                    </a:cubicBezTo>
                    <a:cubicBezTo>
                      <a:pt x="247" y="200"/>
                      <a:pt x="200" y="247"/>
                      <a:pt x="142" y="247"/>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6" name="ï$lïḋé"/>
              <p:cNvSpPr/>
              <p:nvPr/>
            </p:nvSpPr>
            <p:spPr bwMode="auto">
              <a:xfrm>
                <a:off x="3609" y="3382"/>
                <a:ext cx="52" cy="53"/>
              </a:xfrm>
              <a:custGeom>
                <a:avLst/>
                <a:gdLst>
                  <a:gd name="T0" fmla="*/ 141 w 246"/>
                  <a:gd name="T1" fmla="*/ 247 h 247"/>
                  <a:gd name="T2" fmla="*/ 105 w 246"/>
                  <a:gd name="T3" fmla="*/ 247 h 247"/>
                  <a:gd name="T4" fmla="*/ 0 w 246"/>
                  <a:gd name="T5" fmla="*/ 141 h 247"/>
                  <a:gd name="T6" fmla="*/ 0 w 246"/>
                  <a:gd name="T7" fmla="*/ 106 h 247"/>
                  <a:gd name="T8" fmla="*/ 105 w 246"/>
                  <a:gd name="T9" fmla="*/ 0 h 247"/>
                  <a:gd name="T10" fmla="*/ 141 w 246"/>
                  <a:gd name="T11" fmla="*/ 0 h 247"/>
                  <a:gd name="T12" fmla="*/ 246 w 246"/>
                  <a:gd name="T13" fmla="*/ 106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6" y="47"/>
                      <a:pt x="246" y="106"/>
                    </a:cubicBezTo>
                    <a:cubicBezTo>
                      <a:pt x="246" y="141"/>
                      <a:pt x="246" y="141"/>
                      <a:pt x="246" y="141"/>
                    </a:cubicBezTo>
                    <a:cubicBezTo>
                      <a:pt x="246" y="200"/>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7" name="iSḷiḋè"/>
              <p:cNvSpPr/>
              <p:nvPr/>
            </p:nvSpPr>
            <p:spPr bwMode="auto">
              <a:xfrm>
                <a:off x="3684" y="3382"/>
                <a:ext cx="53" cy="53"/>
              </a:xfrm>
              <a:custGeom>
                <a:avLst/>
                <a:gdLst>
                  <a:gd name="T0" fmla="*/ 141 w 247"/>
                  <a:gd name="T1" fmla="*/ 247 h 247"/>
                  <a:gd name="T2" fmla="*/ 105 w 247"/>
                  <a:gd name="T3" fmla="*/ 247 h 247"/>
                  <a:gd name="T4" fmla="*/ 0 w 247"/>
                  <a:gd name="T5" fmla="*/ 141 h 247"/>
                  <a:gd name="T6" fmla="*/ 0 w 247"/>
                  <a:gd name="T7" fmla="*/ 106 h 247"/>
                  <a:gd name="T8" fmla="*/ 105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7" y="47"/>
                      <a:pt x="247" y="106"/>
                    </a:cubicBezTo>
                    <a:cubicBezTo>
                      <a:pt x="247" y="141"/>
                      <a:pt x="247" y="141"/>
                      <a:pt x="247" y="141"/>
                    </a:cubicBezTo>
                    <a:cubicBezTo>
                      <a:pt x="247" y="200"/>
                      <a:pt x="199" y="247"/>
                      <a:pt x="141" y="247"/>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8" name="islîdé"/>
              <p:cNvSpPr/>
              <p:nvPr/>
            </p:nvSpPr>
            <p:spPr bwMode="auto">
              <a:xfrm>
                <a:off x="3759" y="3382"/>
                <a:ext cx="53" cy="53"/>
              </a:xfrm>
              <a:custGeom>
                <a:avLst/>
                <a:gdLst>
                  <a:gd name="T0" fmla="*/ 141 w 247"/>
                  <a:gd name="T1" fmla="*/ 247 h 247"/>
                  <a:gd name="T2" fmla="*/ 106 w 247"/>
                  <a:gd name="T3" fmla="*/ 247 h 247"/>
                  <a:gd name="T4" fmla="*/ 0 w 247"/>
                  <a:gd name="T5" fmla="*/ 141 h 247"/>
                  <a:gd name="T6" fmla="*/ 0 w 247"/>
                  <a:gd name="T7" fmla="*/ 106 h 247"/>
                  <a:gd name="T8" fmla="*/ 106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1"/>
                    </a:cubicBezTo>
                    <a:cubicBezTo>
                      <a:pt x="0" y="106"/>
                      <a:pt x="0" y="106"/>
                      <a:pt x="0" y="106"/>
                    </a:cubicBezTo>
                    <a:cubicBezTo>
                      <a:pt x="0" y="47"/>
                      <a:pt x="47" y="0"/>
                      <a:pt x="106" y="0"/>
                    </a:cubicBezTo>
                    <a:cubicBezTo>
                      <a:pt x="141" y="0"/>
                      <a:pt x="141" y="0"/>
                      <a:pt x="141" y="0"/>
                    </a:cubicBezTo>
                    <a:cubicBezTo>
                      <a:pt x="200" y="0"/>
                      <a:pt x="247" y="47"/>
                      <a:pt x="247" y="106"/>
                    </a:cubicBezTo>
                    <a:cubicBezTo>
                      <a:pt x="247" y="141"/>
                      <a:pt x="247" y="141"/>
                      <a:pt x="247" y="141"/>
                    </a:cubicBezTo>
                    <a:cubicBezTo>
                      <a:pt x="247" y="200"/>
                      <a:pt x="200" y="247"/>
                      <a:pt x="141" y="247"/>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9" name="íŝḻïḍé"/>
              <p:cNvSpPr/>
              <p:nvPr/>
            </p:nvSpPr>
            <p:spPr bwMode="auto">
              <a:xfrm>
                <a:off x="3835" y="3382"/>
                <a:ext cx="52" cy="53"/>
              </a:xfrm>
              <a:custGeom>
                <a:avLst/>
                <a:gdLst>
                  <a:gd name="T0" fmla="*/ 142 w 247"/>
                  <a:gd name="T1" fmla="*/ 247 h 247"/>
                  <a:gd name="T2" fmla="*/ 106 w 247"/>
                  <a:gd name="T3" fmla="*/ 247 h 247"/>
                  <a:gd name="T4" fmla="*/ 0 w 247"/>
                  <a:gd name="T5" fmla="*/ 141 h 247"/>
                  <a:gd name="T6" fmla="*/ 0 w 247"/>
                  <a:gd name="T7" fmla="*/ 106 h 247"/>
                  <a:gd name="T8" fmla="*/ 106 w 247"/>
                  <a:gd name="T9" fmla="*/ 0 h 247"/>
                  <a:gd name="T10" fmla="*/ 142 w 247"/>
                  <a:gd name="T11" fmla="*/ 0 h 247"/>
                  <a:gd name="T12" fmla="*/ 247 w 247"/>
                  <a:gd name="T13" fmla="*/ 106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1"/>
                    </a:cubicBezTo>
                    <a:cubicBezTo>
                      <a:pt x="0" y="106"/>
                      <a:pt x="0" y="106"/>
                      <a:pt x="0" y="106"/>
                    </a:cubicBezTo>
                    <a:cubicBezTo>
                      <a:pt x="0" y="47"/>
                      <a:pt x="48" y="0"/>
                      <a:pt x="106" y="0"/>
                    </a:cubicBezTo>
                    <a:cubicBezTo>
                      <a:pt x="142" y="0"/>
                      <a:pt x="142" y="0"/>
                      <a:pt x="142" y="0"/>
                    </a:cubicBezTo>
                    <a:cubicBezTo>
                      <a:pt x="200" y="0"/>
                      <a:pt x="247" y="47"/>
                      <a:pt x="247" y="106"/>
                    </a:cubicBezTo>
                    <a:cubicBezTo>
                      <a:pt x="247" y="141"/>
                      <a:pt x="247" y="141"/>
                      <a:pt x="247" y="141"/>
                    </a:cubicBezTo>
                    <a:cubicBezTo>
                      <a:pt x="247" y="200"/>
                      <a:pt x="200" y="247"/>
                      <a:pt x="142" y="247"/>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0" name="ïṩḷíḍé"/>
              <p:cNvSpPr/>
              <p:nvPr/>
            </p:nvSpPr>
            <p:spPr bwMode="auto">
              <a:xfrm>
                <a:off x="3609" y="3453"/>
                <a:ext cx="52" cy="53"/>
              </a:xfrm>
              <a:custGeom>
                <a:avLst/>
                <a:gdLst>
                  <a:gd name="T0" fmla="*/ 141 w 246"/>
                  <a:gd name="T1" fmla="*/ 247 h 247"/>
                  <a:gd name="T2" fmla="*/ 105 w 246"/>
                  <a:gd name="T3" fmla="*/ 247 h 247"/>
                  <a:gd name="T4" fmla="*/ 0 w 246"/>
                  <a:gd name="T5" fmla="*/ 141 h 247"/>
                  <a:gd name="T6" fmla="*/ 0 w 246"/>
                  <a:gd name="T7" fmla="*/ 106 h 247"/>
                  <a:gd name="T8" fmla="*/ 105 w 246"/>
                  <a:gd name="T9" fmla="*/ 0 h 247"/>
                  <a:gd name="T10" fmla="*/ 141 w 246"/>
                  <a:gd name="T11" fmla="*/ 0 h 247"/>
                  <a:gd name="T12" fmla="*/ 246 w 246"/>
                  <a:gd name="T13" fmla="*/ 106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6" y="47"/>
                      <a:pt x="246" y="106"/>
                    </a:cubicBezTo>
                    <a:cubicBezTo>
                      <a:pt x="246" y="141"/>
                      <a:pt x="246" y="141"/>
                      <a:pt x="246" y="141"/>
                    </a:cubicBezTo>
                    <a:cubicBezTo>
                      <a:pt x="246" y="200"/>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1" name="ïśḻïḓe"/>
              <p:cNvSpPr/>
              <p:nvPr/>
            </p:nvSpPr>
            <p:spPr bwMode="auto">
              <a:xfrm>
                <a:off x="3684" y="3453"/>
                <a:ext cx="53" cy="53"/>
              </a:xfrm>
              <a:custGeom>
                <a:avLst/>
                <a:gdLst>
                  <a:gd name="T0" fmla="*/ 141 w 247"/>
                  <a:gd name="T1" fmla="*/ 247 h 247"/>
                  <a:gd name="T2" fmla="*/ 105 w 247"/>
                  <a:gd name="T3" fmla="*/ 247 h 247"/>
                  <a:gd name="T4" fmla="*/ 0 w 247"/>
                  <a:gd name="T5" fmla="*/ 141 h 247"/>
                  <a:gd name="T6" fmla="*/ 0 w 247"/>
                  <a:gd name="T7" fmla="*/ 106 h 247"/>
                  <a:gd name="T8" fmla="*/ 105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7" y="47"/>
                      <a:pt x="247" y="106"/>
                    </a:cubicBezTo>
                    <a:cubicBezTo>
                      <a:pt x="247" y="141"/>
                      <a:pt x="247" y="141"/>
                      <a:pt x="247" y="141"/>
                    </a:cubicBezTo>
                    <a:cubicBezTo>
                      <a:pt x="247" y="200"/>
                      <a:pt x="199" y="247"/>
                      <a:pt x="141" y="247"/>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2" name="îṩḷíḑé"/>
              <p:cNvSpPr/>
              <p:nvPr/>
            </p:nvSpPr>
            <p:spPr bwMode="auto">
              <a:xfrm>
                <a:off x="3759" y="3453"/>
                <a:ext cx="53" cy="53"/>
              </a:xfrm>
              <a:custGeom>
                <a:avLst/>
                <a:gdLst>
                  <a:gd name="T0" fmla="*/ 141 w 247"/>
                  <a:gd name="T1" fmla="*/ 247 h 247"/>
                  <a:gd name="T2" fmla="*/ 106 w 247"/>
                  <a:gd name="T3" fmla="*/ 247 h 247"/>
                  <a:gd name="T4" fmla="*/ 0 w 247"/>
                  <a:gd name="T5" fmla="*/ 141 h 247"/>
                  <a:gd name="T6" fmla="*/ 0 w 247"/>
                  <a:gd name="T7" fmla="*/ 106 h 247"/>
                  <a:gd name="T8" fmla="*/ 106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1"/>
                    </a:cubicBezTo>
                    <a:cubicBezTo>
                      <a:pt x="0" y="106"/>
                      <a:pt x="0" y="106"/>
                      <a:pt x="0" y="106"/>
                    </a:cubicBezTo>
                    <a:cubicBezTo>
                      <a:pt x="0" y="47"/>
                      <a:pt x="47" y="0"/>
                      <a:pt x="106" y="0"/>
                    </a:cubicBezTo>
                    <a:cubicBezTo>
                      <a:pt x="141" y="0"/>
                      <a:pt x="141" y="0"/>
                      <a:pt x="141" y="0"/>
                    </a:cubicBezTo>
                    <a:cubicBezTo>
                      <a:pt x="200" y="0"/>
                      <a:pt x="247" y="47"/>
                      <a:pt x="247" y="106"/>
                    </a:cubicBezTo>
                    <a:cubicBezTo>
                      <a:pt x="247" y="141"/>
                      <a:pt x="247" y="141"/>
                      <a:pt x="247" y="141"/>
                    </a:cubicBezTo>
                    <a:cubicBezTo>
                      <a:pt x="247" y="200"/>
                      <a:pt x="200" y="247"/>
                      <a:pt x="141" y="247"/>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3" name="i$ľiḑê"/>
              <p:cNvSpPr/>
              <p:nvPr/>
            </p:nvSpPr>
            <p:spPr bwMode="auto">
              <a:xfrm>
                <a:off x="3835" y="3453"/>
                <a:ext cx="52" cy="53"/>
              </a:xfrm>
              <a:custGeom>
                <a:avLst/>
                <a:gdLst>
                  <a:gd name="T0" fmla="*/ 142 w 247"/>
                  <a:gd name="T1" fmla="*/ 247 h 247"/>
                  <a:gd name="T2" fmla="*/ 106 w 247"/>
                  <a:gd name="T3" fmla="*/ 247 h 247"/>
                  <a:gd name="T4" fmla="*/ 0 w 247"/>
                  <a:gd name="T5" fmla="*/ 141 h 247"/>
                  <a:gd name="T6" fmla="*/ 0 w 247"/>
                  <a:gd name="T7" fmla="*/ 106 h 247"/>
                  <a:gd name="T8" fmla="*/ 106 w 247"/>
                  <a:gd name="T9" fmla="*/ 0 h 247"/>
                  <a:gd name="T10" fmla="*/ 142 w 247"/>
                  <a:gd name="T11" fmla="*/ 0 h 247"/>
                  <a:gd name="T12" fmla="*/ 247 w 247"/>
                  <a:gd name="T13" fmla="*/ 106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1"/>
                    </a:cubicBezTo>
                    <a:cubicBezTo>
                      <a:pt x="0" y="106"/>
                      <a:pt x="0" y="106"/>
                      <a:pt x="0" y="106"/>
                    </a:cubicBezTo>
                    <a:cubicBezTo>
                      <a:pt x="0" y="47"/>
                      <a:pt x="48" y="0"/>
                      <a:pt x="106" y="0"/>
                    </a:cubicBezTo>
                    <a:cubicBezTo>
                      <a:pt x="142" y="0"/>
                      <a:pt x="142" y="0"/>
                      <a:pt x="142" y="0"/>
                    </a:cubicBezTo>
                    <a:cubicBezTo>
                      <a:pt x="200" y="0"/>
                      <a:pt x="247" y="47"/>
                      <a:pt x="247" y="106"/>
                    </a:cubicBezTo>
                    <a:cubicBezTo>
                      <a:pt x="247" y="141"/>
                      <a:pt x="247" y="141"/>
                      <a:pt x="247" y="141"/>
                    </a:cubicBezTo>
                    <a:cubicBezTo>
                      <a:pt x="247" y="200"/>
                      <a:pt x="200" y="247"/>
                      <a:pt x="142" y="247"/>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4" name="îslîḋê"/>
              <p:cNvSpPr/>
              <p:nvPr/>
            </p:nvSpPr>
            <p:spPr bwMode="auto">
              <a:xfrm>
                <a:off x="3609" y="3525"/>
                <a:ext cx="52" cy="53"/>
              </a:xfrm>
              <a:custGeom>
                <a:avLst/>
                <a:gdLst>
                  <a:gd name="T0" fmla="*/ 141 w 246"/>
                  <a:gd name="T1" fmla="*/ 247 h 247"/>
                  <a:gd name="T2" fmla="*/ 105 w 246"/>
                  <a:gd name="T3" fmla="*/ 247 h 247"/>
                  <a:gd name="T4" fmla="*/ 0 w 246"/>
                  <a:gd name="T5" fmla="*/ 141 h 247"/>
                  <a:gd name="T6" fmla="*/ 0 w 246"/>
                  <a:gd name="T7" fmla="*/ 106 h 247"/>
                  <a:gd name="T8" fmla="*/ 105 w 246"/>
                  <a:gd name="T9" fmla="*/ 0 h 247"/>
                  <a:gd name="T10" fmla="*/ 141 w 246"/>
                  <a:gd name="T11" fmla="*/ 0 h 247"/>
                  <a:gd name="T12" fmla="*/ 246 w 246"/>
                  <a:gd name="T13" fmla="*/ 106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6" y="47"/>
                      <a:pt x="246" y="106"/>
                    </a:cubicBezTo>
                    <a:cubicBezTo>
                      <a:pt x="246" y="141"/>
                      <a:pt x="246" y="141"/>
                      <a:pt x="246" y="141"/>
                    </a:cubicBezTo>
                    <a:cubicBezTo>
                      <a:pt x="246" y="200"/>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5" name="íşḷïdé"/>
              <p:cNvSpPr/>
              <p:nvPr/>
            </p:nvSpPr>
            <p:spPr bwMode="auto">
              <a:xfrm>
                <a:off x="3684" y="3525"/>
                <a:ext cx="53" cy="53"/>
              </a:xfrm>
              <a:custGeom>
                <a:avLst/>
                <a:gdLst>
                  <a:gd name="T0" fmla="*/ 141 w 247"/>
                  <a:gd name="T1" fmla="*/ 247 h 247"/>
                  <a:gd name="T2" fmla="*/ 105 w 247"/>
                  <a:gd name="T3" fmla="*/ 247 h 247"/>
                  <a:gd name="T4" fmla="*/ 0 w 247"/>
                  <a:gd name="T5" fmla="*/ 141 h 247"/>
                  <a:gd name="T6" fmla="*/ 0 w 247"/>
                  <a:gd name="T7" fmla="*/ 106 h 247"/>
                  <a:gd name="T8" fmla="*/ 105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7" y="47"/>
                      <a:pt x="247" y="106"/>
                    </a:cubicBezTo>
                    <a:cubicBezTo>
                      <a:pt x="247" y="141"/>
                      <a:pt x="247" y="141"/>
                      <a:pt x="247" y="141"/>
                    </a:cubicBezTo>
                    <a:cubicBezTo>
                      <a:pt x="247" y="200"/>
                      <a:pt x="199" y="247"/>
                      <a:pt x="141" y="247"/>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6" name="ïŝļíḋê"/>
              <p:cNvSpPr/>
              <p:nvPr/>
            </p:nvSpPr>
            <p:spPr bwMode="auto">
              <a:xfrm>
                <a:off x="3759" y="3525"/>
                <a:ext cx="53" cy="53"/>
              </a:xfrm>
              <a:custGeom>
                <a:avLst/>
                <a:gdLst>
                  <a:gd name="T0" fmla="*/ 141 w 247"/>
                  <a:gd name="T1" fmla="*/ 247 h 247"/>
                  <a:gd name="T2" fmla="*/ 106 w 247"/>
                  <a:gd name="T3" fmla="*/ 247 h 247"/>
                  <a:gd name="T4" fmla="*/ 0 w 247"/>
                  <a:gd name="T5" fmla="*/ 141 h 247"/>
                  <a:gd name="T6" fmla="*/ 0 w 247"/>
                  <a:gd name="T7" fmla="*/ 106 h 247"/>
                  <a:gd name="T8" fmla="*/ 106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1"/>
                    </a:cubicBezTo>
                    <a:cubicBezTo>
                      <a:pt x="0" y="106"/>
                      <a:pt x="0" y="106"/>
                      <a:pt x="0" y="106"/>
                    </a:cubicBezTo>
                    <a:cubicBezTo>
                      <a:pt x="0" y="47"/>
                      <a:pt x="47" y="0"/>
                      <a:pt x="106" y="0"/>
                    </a:cubicBezTo>
                    <a:cubicBezTo>
                      <a:pt x="141" y="0"/>
                      <a:pt x="141" y="0"/>
                      <a:pt x="141" y="0"/>
                    </a:cubicBezTo>
                    <a:cubicBezTo>
                      <a:pt x="200" y="0"/>
                      <a:pt x="247" y="47"/>
                      <a:pt x="247" y="106"/>
                    </a:cubicBezTo>
                    <a:cubicBezTo>
                      <a:pt x="247" y="141"/>
                      <a:pt x="247" y="141"/>
                      <a:pt x="247" y="141"/>
                    </a:cubicBezTo>
                    <a:cubicBezTo>
                      <a:pt x="247" y="200"/>
                      <a:pt x="200" y="247"/>
                      <a:pt x="141" y="247"/>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7" name="îsľïdé"/>
              <p:cNvSpPr/>
              <p:nvPr/>
            </p:nvSpPr>
            <p:spPr bwMode="auto">
              <a:xfrm>
                <a:off x="3835" y="3525"/>
                <a:ext cx="52" cy="53"/>
              </a:xfrm>
              <a:custGeom>
                <a:avLst/>
                <a:gdLst>
                  <a:gd name="T0" fmla="*/ 142 w 247"/>
                  <a:gd name="T1" fmla="*/ 247 h 247"/>
                  <a:gd name="T2" fmla="*/ 106 w 247"/>
                  <a:gd name="T3" fmla="*/ 247 h 247"/>
                  <a:gd name="T4" fmla="*/ 0 w 247"/>
                  <a:gd name="T5" fmla="*/ 141 h 247"/>
                  <a:gd name="T6" fmla="*/ 0 w 247"/>
                  <a:gd name="T7" fmla="*/ 106 h 247"/>
                  <a:gd name="T8" fmla="*/ 106 w 247"/>
                  <a:gd name="T9" fmla="*/ 0 h 247"/>
                  <a:gd name="T10" fmla="*/ 142 w 247"/>
                  <a:gd name="T11" fmla="*/ 0 h 247"/>
                  <a:gd name="T12" fmla="*/ 247 w 247"/>
                  <a:gd name="T13" fmla="*/ 106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1"/>
                    </a:cubicBezTo>
                    <a:cubicBezTo>
                      <a:pt x="0" y="106"/>
                      <a:pt x="0" y="106"/>
                      <a:pt x="0" y="106"/>
                    </a:cubicBezTo>
                    <a:cubicBezTo>
                      <a:pt x="0" y="47"/>
                      <a:pt x="48" y="0"/>
                      <a:pt x="106" y="0"/>
                    </a:cubicBezTo>
                    <a:cubicBezTo>
                      <a:pt x="142" y="0"/>
                      <a:pt x="142" y="0"/>
                      <a:pt x="142" y="0"/>
                    </a:cubicBezTo>
                    <a:cubicBezTo>
                      <a:pt x="200" y="0"/>
                      <a:pt x="247" y="47"/>
                      <a:pt x="247" y="106"/>
                    </a:cubicBezTo>
                    <a:cubicBezTo>
                      <a:pt x="247" y="141"/>
                      <a:pt x="247" y="141"/>
                      <a:pt x="247" y="141"/>
                    </a:cubicBezTo>
                    <a:cubicBezTo>
                      <a:pt x="247" y="200"/>
                      <a:pt x="200" y="247"/>
                      <a:pt x="142" y="247"/>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8" name="ïS1iďe"/>
              <p:cNvSpPr/>
              <p:nvPr/>
            </p:nvSpPr>
            <p:spPr bwMode="auto">
              <a:xfrm>
                <a:off x="3609" y="3596"/>
                <a:ext cx="52" cy="53"/>
              </a:xfrm>
              <a:custGeom>
                <a:avLst/>
                <a:gdLst>
                  <a:gd name="T0" fmla="*/ 141 w 246"/>
                  <a:gd name="T1" fmla="*/ 247 h 247"/>
                  <a:gd name="T2" fmla="*/ 105 w 246"/>
                  <a:gd name="T3" fmla="*/ 247 h 247"/>
                  <a:gd name="T4" fmla="*/ 0 w 246"/>
                  <a:gd name="T5" fmla="*/ 141 h 247"/>
                  <a:gd name="T6" fmla="*/ 0 w 246"/>
                  <a:gd name="T7" fmla="*/ 105 h 247"/>
                  <a:gd name="T8" fmla="*/ 105 w 246"/>
                  <a:gd name="T9" fmla="*/ 0 h 247"/>
                  <a:gd name="T10" fmla="*/ 141 w 246"/>
                  <a:gd name="T11" fmla="*/ 0 h 247"/>
                  <a:gd name="T12" fmla="*/ 246 w 246"/>
                  <a:gd name="T13" fmla="*/ 105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199"/>
                      <a:pt x="0" y="141"/>
                    </a:cubicBezTo>
                    <a:cubicBezTo>
                      <a:pt x="0" y="105"/>
                      <a:pt x="0" y="105"/>
                      <a:pt x="0" y="105"/>
                    </a:cubicBezTo>
                    <a:cubicBezTo>
                      <a:pt x="0" y="47"/>
                      <a:pt x="47" y="0"/>
                      <a:pt x="105" y="0"/>
                    </a:cubicBezTo>
                    <a:cubicBezTo>
                      <a:pt x="141" y="0"/>
                      <a:pt x="141" y="0"/>
                      <a:pt x="141" y="0"/>
                    </a:cubicBezTo>
                    <a:cubicBezTo>
                      <a:pt x="199" y="0"/>
                      <a:pt x="246" y="47"/>
                      <a:pt x="246" y="105"/>
                    </a:cubicBezTo>
                    <a:cubicBezTo>
                      <a:pt x="246" y="141"/>
                      <a:pt x="246" y="141"/>
                      <a:pt x="246" y="141"/>
                    </a:cubicBezTo>
                    <a:cubicBezTo>
                      <a:pt x="246" y="199"/>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9" name="iṣḷïḓè"/>
              <p:cNvSpPr/>
              <p:nvPr/>
            </p:nvSpPr>
            <p:spPr bwMode="auto">
              <a:xfrm>
                <a:off x="3684" y="3596"/>
                <a:ext cx="53" cy="53"/>
              </a:xfrm>
              <a:custGeom>
                <a:avLst/>
                <a:gdLst>
                  <a:gd name="T0" fmla="*/ 141 w 247"/>
                  <a:gd name="T1" fmla="*/ 247 h 247"/>
                  <a:gd name="T2" fmla="*/ 105 w 247"/>
                  <a:gd name="T3" fmla="*/ 247 h 247"/>
                  <a:gd name="T4" fmla="*/ 0 w 247"/>
                  <a:gd name="T5" fmla="*/ 141 h 247"/>
                  <a:gd name="T6" fmla="*/ 0 w 247"/>
                  <a:gd name="T7" fmla="*/ 105 h 247"/>
                  <a:gd name="T8" fmla="*/ 105 w 247"/>
                  <a:gd name="T9" fmla="*/ 0 h 247"/>
                  <a:gd name="T10" fmla="*/ 141 w 247"/>
                  <a:gd name="T11" fmla="*/ 0 h 247"/>
                  <a:gd name="T12" fmla="*/ 247 w 247"/>
                  <a:gd name="T13" fmla="*/ 105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199"/>
                      <a:pt x="0" y="141"/>
                    </a:cubicBezTo>
                    <a:cubicBezTo>
                      <a:pt x="0" y="105"/>
                      <a:pt x="0" y="105"/>
                      <a:pt x="0" y="105"/>
                    </a:cubicBezTo>
                    <a:cubicBezTo>
                      <a:pt x="0" y="47"/>
                      <a:pt x="47" y="0"/>
                      <a:pt x="105" y="0"/>
                    </a:cubicBezTo>
                    <a:cubicBezTo>
                      <a:pt x="141" y="0"/>
                      <a:pt x="141" y="0"/>
                      <a:pt x="141" y="0"/>
                    </a:cubicBezTo>
                    <a:cubicBezTo>
                      <a:pt x="199" y="0"/>
                      <a:pt x="247" y="47"/>
                      <a:pt x="247" y="105"/>
                    </a:cubicBezTo>
                    <a:cubicBezTo>
                      <a:pt x="247" y="141"/>
                      <a:pt x="247" y="141"/>
                      <a:pt x="247" y="141"/>
                    </a:cubicBezTo>
                    <a:cubicBezTo>
                      <a:pt x="247" y="199"/>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0" name="í$1iḍê"/>
              <p:cNvSpPr/>
              <p:nvPr/>
            </p:nvSpPr>
            <p:spPr bwMode="auto">
              <a:xfrm>
                <a:off x="3759" y="3596"/>
                <a:ext cx="53" cy="53"/>
              </a:xfrm>
              <a:custGeom>
                <a:avLst/>
                <a:gdLst>
                  <a:gd name="T0" fmla="*/ 141 w 247"/>
                  <a:gd name="T1" fmla="*/ 247 h 247"/>
                  <a:gd name="T2" fmla="*/ 106 w 247"/>
                  <a:gd name="T3" fmla="*/ 247 h 247"/>
                  <a:gd name="T4" fmla="*/ 0 w 247"/>
                  <a:gd name="T5" fmla="*/ 141 h 247"/>
                  <a:gd name="T6" fmla="*/ 0 w 247"/>
                  <a:gd name="T7" fmla="*/ 105 h 247"/>
                  <a:gd name="T8" fmla="*/ 106 w 247"/>
                  <a:gd name="T9" fmla="*/ 0 h 247"/>
                  <a:gd name="T10" fmla="*/ 141 w 247"/>
                  <a:gd name="T11" fmla="*/ 0 h 247"/>
                  <a:gd name="T12" fmla="*/ 247 w 247"/>
                  <a:gd name="T13" fmla="*/ 105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199"/>
                      <a:pt x="0" y="141"/>
                    </a:cubicBezTo>
                    <a:cubicBezTo>
                      <a:pt x="0" y="105"/>
                      <a:pt x="0" y="105"/>
                      <a:pt x="0" y="105"/>
                    </a:cubicBezTo>
                    <a:cubicBezTo>
                      <a:pt x="0" y="47"/>
                      <a:pt x="47" y="0"/>
                      <a:pt x="106" y="0"/>
                    </a:cubicBezTo>
                    <a:cubicBezTo>
                      <a:pt x="141" y="0"/>
                      <a:pt x="141" y="0"/>
                      <a:pt x="141" y="0"/>
                    </a:cubicBezTo>
                    <a:cubicBezTo>
                      <a:pt x="200" y="0"/>
                      <a:pt x="247" y="47"/>
                      <a:pt x="247" y="105"/>
                    </a:cubicBezTo>
                    <a:cubicBezTo>
                      <a:pt x="247" y="141"/>
                      <a:pt x="247" y="141"/>
                      <a:pt x="247" y="141"/>
                    </a:cubicBezTo>
                    <a:cubicBezTo>
                      <a:pt x="247" y="199"/>
                      <a:pt x="200"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1" name="íšľiḑê"/>
              <p:cNvSpPr/>
              <p:nvPr/>
            </p:nvSpPr>
            <p:spPr bwMode="auto">
              <a:xfrm>
                <a:off x="3835" y="3596"/>
                <a:ext cx="52" cy="53"/>
              </a:xfrm>
              <a:custGeom>
                <a:avLst/>
                <a:gdLst>
                  <a:gd name="T0" fmla="*/ 142 w 247"/>
                  <a:gd name="T1" fmla="*/ 247 h 247"/>
                  <a:gd name="T2" fmla="*/ 106 w 247"/>
                  <a:gd name="T3" fmla="*/ 247 h 247"/>
                  <a:gd name="T4" fmla="*/ 0 w 247"/>
                  <a:gd name="T5" fmla="*/ 141 h 247"/>
                  <a:gd name="T6" fmla="*/ 0 w 247"/>
                  <a:gd name="T7" fmla="*/ 105 h 247"/>
                  <a:gd name="T8" fmla="*/ 106 w 247"/>
                  <a:gd name="T9" fmla="*/ 0 h 247"/>
                  <a:gd name="T10" fmla="*/ 142 w 247"/>
                  <a:gd name="T11" fmla="*/ 0 h 247"/>
                  <a:gd name="T12" fmla="*/ 247 w 247"/>
                  <a:gd name="T13" fmla="*/ 105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199"/>
                      <a:pt x="0" y="141"/>
                    </a:cubicBezTo>
                    <a:cubicBezTo>
                      <a:pt x="0" y="105"/>
                      <a:pt x="0" y="105"/>
                      <a:pt x="0" y="105"/>
                    </a:cubicBezTo>
                    <a:cubicBezTo>
                      <a:pt x="0" y="47"/>
                      <a:pt x="48" y="0"/>
                      <a:pt x="106" y="0"/>
                    </a:cubicBezTo>
                    <a:cubicBezTo>
                      <a:pt x="142" y="0"/>
                      <a:pt x="142" y="0"/>
                      <a:pt x="142" y="0"/>
                    </a:cubicBezTo>
                    <a:cubicBezTo>
                      <a:pt x="200" y="0"/>
                      <a:pt x="247" y="47"/>
                      <a:pt x="247" y="105"/>
                    </a:cubicBezTo>
                    <a:cubicBezTo>
                      <a:pt x="247" y="141"/>
                      <a:pt x="247" y="141"/>
                      <a:pt x="247" y="141"/>
                    </a:cubicBezTo>
                    <a:cubicBezTo>
                      <a:pt x="247" y="199"/>
                      <a:pt x="200" y="247"/>
                      <a:pt x="142"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2" name="iṧ1íḓé"/>
              <p:cNvSpPr/>
              <p:nvPr/>
            </p:nvSpPr>
            <p:spPr bwMode="auto">
              <a:xfrm>
                <a:off x="4185" y="2152"/>
                <a:ext cx="323" cy="1534"/>
              </a:xfrm>
              <a:custGeom>
                <a:avLst/>
                <a:gdLst>
                  <a:gd name="T0" fmla="*/ 1351 w 1514"/>
                  <a:gd name="T1" fmla="*/ 2079 h 7179"/>
                  <a:gd name="T2" fmla="*/ 1245 w 1514"/>
                  <a:gd name="T3" fmla="*/ 2079 h 7179"/>
                  <a:gd name="T4" fmla="*/ 1245 w 1514"/>
                  <a:gd name="T5" fmla="*/ 224 h 7179"/>
                  <a:gd name="T6" fmla="*/ 1020 w 1514"/>
                  <a:gd name="T7" fmla="*/ 0 h 7179"/>
                  <a:gd name="T8" fmla="*/ 519 w 1514"/>
                  <a:gd name="T9" fmla="*/ 0 h 7179"/>
                  <a:gd name="T10" fmla="*/ 295 w 1514"/>
                  <a:gd name="T11" fmla="*/ 224 h 7179"/>
                  <a:gd name="T12" fmla="*/ 295 w 1514"/>
                  <a:gd name="T13" fmla="*/ 2079 h 7179"/>
                  <a:gd name="T14" fmla="*/ 163 w 1514"/>
                  <a:gd name="T15" fmla="*/ 2079 h 7179"/>
                  <a:gd name="T16" fmla="*/ 0 w 1514"/>
                  <a:gd name="T17" fmla="*/ 2242 h 7179"/>
                  <a:gd name="T18" fmla="*/ 0 w 1514"/>
                  <a:gd name="T19" fmla="*/ 7017 h 7179"/>
                  <a:gd name="T20" fmla="*/ 163 w 1514"/>
                  <a:gd name="T21" fmla="*/ 7179 h 7179"/>
                  <a:gd name="T22" fmla="*/ 1351 w 1514"/>
                  <a:gd name="T23" fmla="*/ 7179 h 7179"/>
                  <a:gd name="T24" fmla="*/ 1514 w 1514"/>
                  <a:gd name="T25" fmla="*/ 7017 h 7179"/>
                  <a:gd name="T26" fmla="*/ 1514 w 1514"/>
                  <a:gd name="T27" fmla="*/ 2242 h 7179"/>
                  <a:gd name="T28" fmla="*/ 1351 w 1514"/>
                  <a:gd name="T29" fmla="*/ 2079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4" h="7179">
                    <a:moveTo>
                      <a:pt x="1351" y="2079"/>
                    </a:moveTo>
                    <a:cubicBezTo>
                      <a:pt x="1245" y="2079"/>
                      <a:pt x="1245" y="2079"/>
                      <a:pt x="1245" y="2079"/>
                    </a:cubicBezTo>
                    <a:cubicBezTo>
                      <a:pt x="1245" y="224"/>
                      <a:pt x="1245" y="224"/>
                      <a:pt x="1245" y="224"/>
                    </a:cubicBezTo>
                    <a:cubicBezTo>
                      <a:pt x="1245" y="100"/>
                      <a:pt x="1144" y="0"/>
                      <a:pt x="1020" y="0"/>
                    </a:cubicBezTo>
                    <a:cubicBezTo>
                      <a:pt x="519" y="0"/>
                      <a:pt x="519" y="0"/>
                      <a:pt x="519" y="0"/>
                    </a:cubicBezTo>
                    <a:cubicBezTo>
                      <a:pt x="395" y="0"/>
                      <a:pt x="295" y="100"/>
                      <a:pt x="295" y="224"/>
                    </a:cubicBezTo>
                    <a:cubicBezTo>
                      <a:pt x="295" y="2079"/>
                      <a:pt x="295" y="2079"/>
                      <a:pt x="295" y="2079"/>
                    </a:cubicBezTo>
                    <a:cubicBezTo>
                      <a:pt x="163" y="2079"/>
                      <a:pt x="163" y="2079"/>
                      <a:pt x="163" y="2079"/>
                    </a:cubicBezTo>
                    <a:cubicBezTo>
                      <a:pt x="73" y="2079"/>
                      <a:pt x="0" y="2152"/>
                      <a:pt x="0" y="2242"/>
                    </a:cubicBezTo>
                    <a:cubicBezTo>
                      <a:pt x="0" y="7017"/>
                      <a:pt x="0" y="7017"/>
                      <a:pt x="0" y="7017"/>
                    </a:cubicBezTo>
                    <a:cubicBezTo>
                      <a:pt x="0" y="7106"/>
                      <a:pt x="73" y="7179"/>
                      <a:pt x="163" y="7179"/>
                    </a:cubicBezTo>
                    <a:cubicBezTo>
                      <a:pt x="1351" y="7179"/>
                      <a:pt x="1351" y="7179"/>
                      <a:pt x="1351" y="7179"/>
                    </a:cubicBezTo>
                    <a:cubicBezTo>
                      <a:pt x="1440" y="7179"/>
                      <a:pt x="1514" y="7106"/>
                      <a:pt x="1514" y="7017"/>
                    </a:cubicBezTo>
                    <a:cubicBezTo>
                      <a:pt x="1514" y="2242"/>
                      <a:pt x="1514" y="2242"/>
                      <a:pt x="1514" y="2242"/>
                    </a:cubicBezTo>
                    <a:cubicBezTo>
                      <a:pt x="1514" y="2152"/>
                      <a:pt x="1440" y="2079"/>
                      <a:pt x="1351" y="2079"/>
                    </a:cubicBezTo>
                  </a:path>
                </a:pathLst>
              </a:custGeom>
              <a:solidFill>
                <a:srgbClr val="C7A3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3" name="îṣ1îḓe"/>
              <p:cNvSpPr/>
              <p:nvPr/>
            </p:nvSpPr>
            <p:spPr bwMode="auto">
              <a:xfrm>
                <a:off x="4215" y="2654"/>
                <a:ext cx="50" cy="49"/>
              </a:xfrm>
              <a:custGeom>
                <a:avLst/>
                <a:gdLst>
                  <a:gd name="T0" fmla="*/ 126 w 232"/>
                  <a:gd name="T1" fmla="*/ 232 h 232"/>
                  <a:gd name="T2" fmla="*/ 106 w 232"/>
                  <a:gd name="T3" fmla="*/ 232 h 232"/>
                  <a:gd name="T4" fmla="*/ 0 w 232"/>
                  <a:gd name="T5" fmla="*/ 127 h 232"/>
                  <a:gd name="T6" fmla="*/ 0 w 232"/>
                  <a:gd name="T7" fmla="*/ 106 h 232"/>
                  <a:gd name="T8" fmla="*/ 106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7"/>
                    </a:cubicBezTo>
                    <a:cubicBezTo>
                      <a:pt x="0" y="106"/>
                      <a:pt x="0" y="106"/>
                      <a:pt x="0" y="106"/>
                    </a:cubicBezTo>
                    <a:cubicBezTo>
                      <a:pt x="0" y="48"/>
                      <a:pt x="47" y="0"/>
                      <a:pt x="106" y="0"/>
                    </a:cubicBezTo>
                    <a:cubicBezTo>
                      <a:pt x="126" y="0"/>
                      <a:pt x="126" y="0"/>
                      <a:pt x="126" y="0"/>
                    </a:cubicBezTo>
                    <a:cubicBezTo>
                      <a:pt x="185" y="0"/>
                      <a:pt x="232" y="48"/>
                      <a:pt x="232" y="106"/>
                    </a:cubicBezTo>
                    <a:cubicBezTo>
                      <a:pt x="232" y="127"/>
                      <a:pt x="232" y="127"/>
                      <a:pt x="232" y="127"/>
                    </a:cubicBezTo>
                    <a:cubicBezTo>
                      <a:pt x="232" y="185"/>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4" name="îś1îḑè"/>
              <p:cNvSpPr/>
              <p:nvPr/>
            </p:nvSpPr>
            <p:spPr bwMode="auto">
              <a:xfrm>
                <a:off x="4286" y="2654"/>
                <a:ext cx="50" cy="49"/>
              </a:xfrm>
              <a:custGeom>
                <a:avLst/>
                <a:gdLst>
                  <a:gd name="T0" fmla="*/ 126 w 232"/>
                  <a:gd name="T1" fmla="*/ 232 h 232"/>
                  <a:gd name="T2" fmla="*/ 106 w 232"/>
                  <a:gd name="T3" fmla="*/ 232 h 232"/>
                  <a:gd name="T4" fmla="*/ 0 w 232"/>
                  <a:gd name="T5" fmla="*/ 127 h 232"/>
                  <a:gd name="T6" fmla="*/ 0 w 232"/>
                  <a:gd name="T7" fmla="*/ 106 h 232"/>
                  <a:gd name="T8" fmla="*/ 106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7"/>
                    </a:cubicBezTo>
                    <a:cubicBezTo>
                      <a:pt x="0" y="106"/>
                      <a:pt x="0" y="106"/>
                      <a:pt x="0" y="106"/>
                    </a:cubicBezTo>
                    <a:cubicBezTo>
                      <a:pt x="0" y="48"/>
                      <a:pt x="47" y="0"/>
                      <a:pt x="106" y="0"/>
                    </a:cubicBezTo>
                    <a:cubicBezTo>
                      <a:pt x="126" y="0"/>
                      <a:pt x="126" y="0"/>
                      <a:pt x="126" y="0"/>
                    </a:cubicBezTo>
                    <a:cubicBezTo>
                      <a:pt x="185" y="0"/>
                      <a:pt x="232" y="48"/>
                      <a:pt x="232" y="106"/>
                    </a:cubicBezTo>
                    <a:cubicBezTo>
                      <a:pt x="232" y="127"/>
                      <a:pt x="232" y="127"/>
                      <a:pt x="232" y="127"/>
                    </a:cubicBezTo>
                    <a:cubicBezTo>
                      <a:pt x="232" y="185"/>
                      <a:pt x="185"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5" name="ïš1iďê"/>
              <p:cNvSpPr/>
              <p:nvPr/>
            </p:nvSpPr>
            <p:spPr bwMode="auto">
              <a:xfrm>
                <a:off x="4357" y="2654"/>
                <a:ext cx="50" cy="49"/>
              </a:xfrm>
              <a:custGeom>
                <a:avLst/>
                <a:gdLst>
                  <a:gd name="T0" fmla="*/ 126 w 232"/>
                  <a:gd name="T1" fmla="*/ 232 h 232"/>
                  <a:gd name="T2" fmla="*/ 105 w 232"/>
                  <a:gd name="T3" fmla="*/ 232 h 232"/>
                  <a:gd name="T4" fmla="*/ 0 w 232"/>
                  <a:gd name="T5" fmla="*/ 127 h 232"/>
                  <a:gd name="T6" fmla="*/ 0 w 232"/>
                  <a:gd name="T7" fmla="*/ 106 h 232"/>
                  <a:gd name="T8" fmla="*/ 105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5"/>
                      <a:pt x="0" y="127"/>
                    </a:cubicBezTo>
                    <a:cubicBezTo>
                      <a:pt x="0" y="106"/>
                      <a:pt x="0" y="106"/>
                      <a:pt x="0" y="106"/>
                    </a:cubicBezTo>
                    <a:cubicBezTo>
                      <a:pt x="0" y="48"/>
                      <a:pt x="47" y="0"/>
                      <a:pt x="105" y="0"/>
                    </a:cubicBezTo>
                    <a:cubicBezTo>
                      <a:pt x="126" y="0"/>
                      <a:pt x="126" y="0"/>
                      <a:pt x="126" y="0"/>
                    </a:cubicBezTo>
                    <a:cubicBezTo>
                      <a:pt x="184" y="0"/>
                      <a:pt x="232" y="48"/>
                      <a:pt x="232" y="106"/>
                    </a:cubicBezTo>
                    <a:cubicBezTo>
                      <a:pt x="232" y="127"/>
                      <a:pt x="232" y="127"/>
                      <a:pt x="232" y="127"/>
                    </a:cubicBezTo>
                    <a:cubicBezTo>
                      <a:pt x="232" y="185"/>
                      <a:pt x="184"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6" name="ïṡḷîḍe"/>
              <p:cNvSpPr/>
              <p:nvPr/>
            </p:nvSpPr>
            <p:spPr bwMode="auto">
              <a:xfrm>
                <a:off x="4428" y="2654"/>
                <a:ext cx="49" cy="49"/>
              </a:xfrm>
              <a:custGeom>
                <a:avLst/>
                <a:gdLst>
                  <a:gd name="T0" fmla="*/ 126 w 231"/>
                  <a:gd name="T1" fmla="*/ 232 h 232"/>
                  <a:gd name="T2" fmla="*/ 105 w 231"/>
                  <a:gd name="T3" fmla="*/ 232 h 232"/>
                  <a:gd name="T4" fmla="*/ 0 w 231"/>
                  <a:gd name="T5" fmla="*/ 127 h 232"/>
                  <a:gd name="T6" fmla="*/ 0 w 231"/>
                  <a:gd name="T7" fmla="*/ 106 h 232"/>
                  <a:gd name="T8" fmla="*/ 105 w 231"/>
                  <a:gd name="T9" fmla="*/ 0 h 232"/>
                  <a:gd name="T10" fmla="*/ 126 w 231"/>
                  <a:gd name="T11" fmla="*/ 0 h 232"/>
                  <a:gd name="T12" fmla="*/ 231 w 231"/>
                  <a:gd name="T13" fmla="*/ 106 h 232"/>
                  <a:gd name="T14" fmla="*/ 231 w 231"/>
                  <a:gd name="T15" fmla="*/ 127 h 232"/>
                  <a:gd name="T16" fmla="*/ 126 w 231"/>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32">
                    <a:moveTo>
                      <a:pt x="126" y="232"/>
                    </a:moveTo>
                    <a:cubicBezTo>
                      <a:pt x="105" y="232"/>
                      <a:pt x="105" y="232"/>
                      <a:pt x="105" y="232"/>
                    </a:cubicBezTo>
                    <a:cubicBezTo>
                      <a:pt x="47" y="232"/>
                      <a:pt x="0" y="185"/>
                      <a:pt x="0" y="127"/>
                    </a:cubicBezTo>
                    <a:cubicBezTo>
                      <a:pt x="0" y="106"/>
                      <a:pt x="0" y="106"/>
                      <a:pt x="0" y="106"/>
                    </a:cubicBezTo>
                    <a:cubicBezTo>
                      <a:pt x="0" y="48"/>
                      <a:pt x="47" y="0"/>
                      <a:pt x="105" y="0"/>
                    </a:cubicBezTo>
                    <a:cubicBezTo>
                      <a:pt x="126" y="0"/>
                      <a:pt x="126" y="0"/>
                      <a:pt x="126" y="0"/>
                    </a:cubicBezTo>
                    <a:cubicBezTo>
                      <a:pt x="184" y="0"/>
                      <a:pt x="231" y="48"/>
                      <a:pt x="231" y="106"/>
                    </a:cubicBezTo>
                    <a:cubicBezTo>
                      <a:pt x="231" y="127"/>
                      <a:pt x="231" y="127"/>
                      <a:pt x="231" y="127"/>
                    </a:cubicBezTo>
                    <a:cubicBezTo>
                      <a:pt x="231" y="185"/>
                      <a:pt x="184"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7" name="išľiďe"/>
              <p:cNvSpPr/>
              <p:nvPr/>
            </p:nvSpPr>
            <p:spPr bwMode="auto">
              <a:xfrm>
                <a:off x="4286" y="2533"/>
                <a:ext cx="50" cy="50"/>
              </a:xfrm>
              <a:custGeom>
                <a:avLst/>
                <a:gdLst>
                  <a:gd name="T0" fmla="*/ 126 w 232"/>
                  <a:gd name="T1" fmla="*/ 232 h 232"/>
                  <a:gd name="T2" fmla="*/ 106 w 232"/>
                  <a:gd name="T3" fmla="*/ 232 h 232"/>
                  <a:gd name="T4" fmla="*/ 0 w 232"/>
                  <a:gd name="T5" fmla="*/ 127 h 232"/>
                  <a:gd name="T6" fmla="*/ 0 w 232"/>
                  <a:gd name="T7" fmla="*/ 106 h 232"/>
                  <a:gd name="T8" fmla="*/ 106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7"/>
                    </a:cubicBezTo>
                    <a:cubicBezTo>
                      <a:pt x="0" y="106"/>
                      <a:pt x="0" y="106"/>
                      <a:pt x="0" y="106"/>
                    </a:cubicBezTo>
                    <a:cubicBezTo>
                      <a:pt x="0" y="48"/>
                      <a:pt x="47" y="0"/>
                      <a:pt x="106" y="0"/>
                    </a:cubicBezTo>
                    <a:cubicBezTo>
                      <a:pt x="126" y="0"/>
                      <a:pt x="126" y="0"/>
                      <a:pt x="126" y="0"/>
                    </a:cubicBezTo>
                    <a:cubicBezTo>
                      <a:pt x="185" y="0"/>
                      <a:pt x="232" y="48"/>
                      <a:pt x="232" y="106"/>
                    </a:cubicBezTo>
                    <a:cubicBezTo>
                      <a:pt x="232" y="127"/>
                      <a:pt x="232" y="127"/>
                      <a:pt x="232" y="127"/>
                    </a:cubicBezTo>
                    <a:cubicBezTo>
                      <a:pt x="232" y="185"/>
                      <a:pt x="185"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8" name="iŝḻíḋe"/>
              <p:cNvSpPr/>
              <p:nvPr/>
            </p:nvSpPr>
            <p:spPr bwMode="auto">
              <a:xfrm>
                <a:off x="4357" y="2533"/>
                <a:ext cx="50" cy="50"/>
              </a:xfrm>
              <a:custGeom>
                <a:avLst/>
                <a:gdLst>
                  <a:gd name="T0" fmla="*/ 126 w 232"/>
                  <a:gd name="T1" fmla="*/ 232 h 232"/>
                  <a:gd name="T2" fmla="*/ 105 w 232"/>
                  <a:gd name="T3" fmla="*/ 232 h 232"/>
                  <a:gd name="T4" fmla="*/ 0 w 232"/>
                  <a:gd name="T5" fmla="*/ 127 h 232"/>
                  <a:gd name="T6" fmla="*/ 0 w 232"/>
                  <a:gd name="T7" fmla="*/ 106 h 232"/>
                  <a:gd name="T8" fmla="*/ 105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5"/>
                      <a:pt x="0" y="127"/>
                    </a:cubicBezTo>
                    <a:cubicBezTo>
                      <a:pt x="0" y="106"/>
                      <a:pt x="0" y="106"/>
                      <a:pt x="0" y="106"/>
                    </a:cubicBezTo>
                    <a:cubicBezTo>
                      <a:pt x="0" y="48"/>
                      <a:pt x="47" y="0"/>
                      <a:pt x="105" y="0"/>
                    </a:cubicBezTo>
                    <a:cubicBezTo>
                      <a:pt x="126" y="0"/>
                      <a:pt x="126" y="0"/>
                      <a:pt x="126" y="0"/>
                    </a:cubicBezTo>
                    <a:cubicBezTo>
                      <a:pt x="184" y="0"/>
                      <a:pt x="232" y="48"/>
                      <a:pt x="232" y="106"/>
                    </a:cubicBezTo>
                    <a:cubicBezTo>
                      <a:pt x="232" y="127"/>
                      <a:pt x="232" y="127"/>
                      <a:pt x="232" y="127"/>
                    </a:cubicBezTo>
                    <a:cubicBezTo>
                      <a:pt x="232" y="185"/>
                      <a:pt x="184"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9" name="iṧļïḑe"/>
              <p:cNvSpPr/>
              <p:nvPr/>
            </p:nvSpPr>
            <p:spPr bwMode="auto">
              <a:xfrm>
                <a:off x="4286" y="2454"/>
                <a:ext cx="50" cy="49"/>
              </a:xfrm>
              <a:custGeom>
                <a:avLst/>
                <a:gdLst>
                  <a:gd name="T0" fmla="*/ 126 w 232"/>
                  <a:gd name="T1" fmla="*/ 232 h 232"/>
                  <a:gd name="T2" fmla="*/ 106 w 232"/>
                  <a:gd name="T3" fmla="*/ 232 h 232"/>
                  <a:gd name="T4" fmla="*/ 0 w 232"/>
                  <a:gd name="T5" fmla="*/ 127 h 232"/>
                  <a:gd name="T6" fmla="*/ 0 w 232"/>
                  <a:gd name="T7" fmla="*/ 106 h 232"/>
                  <a:gd name="T8" fmla="*/ 106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7"/>
                    </a:cubicBezTo>
                    <a:cubicBezTo>
                      <a:pt x="0" y="106"/>
                      <a:pt x="0" y="106"/>
                      <a:pt x="0" y="106"/>
                    </a:cubicBezTo>
                    <a:cubicBezTo>
                      <a:pt x="0" y="48"/>
                      <a:pt x="47" y="0"/>
                      <a:pt x="106" y="0"/>
                    </a:cubicBezTo>
                    <a:cubicBezTo>
                      <a:pt x="126" y="0"/>
                      <a:pt x="126" y="0"/>
                      <a:pt x="126" y="0"/>
                    </a:cubicBezTo>
                    <a:cubicBezTo>
                      <a:pt x="185" y="0"/>
                      <a:pt x="232" y="48"/>
                      <a:pt x="232" y="106"/>
                    </a:cubicBezTo>
                    <a:cubicBezTo>
                      <a:pt x="232" y="127"/>
                      <a:pt x="232" y="127"/>
                      <a:pt x="232" y="127"/>
                    </a:cubicBezTo>
                    <a:cubicBezTo>
                      <a:pt x="232" y="185"/>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0" name="îşlïdé"/>
              <p:cNvSpPr/>
              <p:nvPr/>
            </p:nvSpPr>
            <p:spPr bwMode="auto">
              <a:xfrm>
                <a:off x="4357" y="2454"/>
                <a:ext cx="50" cy="49"/>
              </a:xfrm>
              <a:custGeom>
                <a:avLst/>
                <a:gdLst>
                  <a:gd name="T0" fmla="*/ 126 w 232"/>
                  <a:gd name="T1" fmla="*/ 232 h 232"/>
                  <a:gd name="T2" fmla="*/ 105 w 232"/>
                  <a:gd name="T3" fmla="*/ 232 h 232"/>
                  <a:gd name="T4" fmla="*/ 0 w 232"/>
                  <a:gd name="T5" fmla="*/ 127 h 232"/>
                  <a:gd name="T6" fmla="*/ 0 w 232"/>
                  <a:gd name="T7" fmla="*/ 106 h 232"/>
                  <a:gd name="T8" fmla="*/ 105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5"/>
                      <a:pt x="0" y="127"/>
                    </a:cubicBezTo>
                    <a:cubicBezTo>
                      <a:pt x="0" y="106"/>
                      <a:pt x="0" y="106"/>
                      <a:pt x="0" y="106"/>
                    </a:cubicBezTo>
                    <a:cubicBezTo>
                      <a:pt x="0" y="48"/>
                      <a:pt x="47" y="0"/>
                      <a:pt x="105" y="0"/>
                    </a:cubicBezTo>
                    <a:cubicBezTo>
                      <a:pt x="126" y="0"/>
                      <a:pt x="126" y="0"/>
                      <a:pt x="126" y="0"/>
                    </a:cubicBezTo>
                    <a:cubicBezTo>
                      <a:pt x="184" y="0"/>
                      <a:pt x="232" y="48"/>
                      <a:pt x="232" y="106"/>
                    </a:cubicBezTo>
                    <a:cubicBezTo>
                      <a:pt x="232" y="127"/>
                      <a:pt x="232" y="127"/>
                      <a:pt x="232" y="127"/>
                    </a:cubicBezTo>
                    <a:cubicBezTo>
                      <a:pt x="232" y="185"/>
                      <a:pt x="184"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1" name="ïşḻiḍè"/>
              <p:cNvSpPr/>
              <p:nvPr/>
            </p:nvSpPr>
            <p:spPr bwMode="auto">
              <a:xfrm>
                <a:off x="4286" y="2374"/>
                <a:ext cx="50" cy="50"/>
              </a:xfrm>
              <a:custGeom>
                <a:avLst/>
                <a:gdLst>
                  <a:gd name="T0" fmla="*/ 126 w 232"/>
                  <a:gd name="T1" fmla="*/ 232 h 232"/>
                  <a:gd name="T2" fmla="*/ 106 w 232"/>
                  <a:gd name="T3" fmla="*/ 232 h 232"/>
                  <a:gd name="T4" fmla="*/ 0 w 232"/>
                  <a:gd name="T5" fmla="*/ 126 h 232"/>
                  <a:gd name="T6" fmla="*/ 0 w 232"/>
                  <a:gd name="T7" fmla="*/ 106 h 232"/>
                  <a:gd name="T8" fmla="*/ 106 w 232"/>
                  <a:gd name="T9" fmla="*/ 0 h 232"/>
                  <a:gd name="T10" fmla="*/ 126 w 232"/>
                  <a:gd name="T11" fmla="*/ 0 h 232"/>
                  <a:gd name="T12" fmla="*/ 232 w 232"/>
                  <a:gd name="T13" fmla="*/ 106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6"/>
                    </a:cubicBezTo>
                    <a:cubicBezTo>
                      <a:pt x="0" y="106"/>
                      <a:pt x="0" y="106"/>
                      <a:pt x="0" y="106"/>
                    </a:cubicBezTo>
                    <a:cubicBezTo>
                      <a:pt x="0" y="47"/>
                      <a:pt x="47" y="0"/>
                      <a:pt x="106" y="0"/>
                    </a:cubicBezTo>
                    <a:cubicBezTo>
                      <a:pt x="126" y="0"/>
                      <a:pt x="126" y="0"/>
                      <a:pt x="126" y="0"/>
                    </a:cubicBezTo>
                    <a:cubicBezTo>
                      <a:pt x="185" y="0"/>
                      <a:pt x="232" y="47"/>
                      <a:pt x="232" y="106"/>
                    </a:cubicBezTo>
                    <a:cubicBezTo>
                      <a:pt x="232" y="126"/>
                      <a:pt x="232" y="126"/>
                      <a:pt x="232" y="126"/>
                    </a:cubicBezTo>
                    <a:cubicBezTo>
                      <a:pt x="232" y="185"/>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2" name="ïşlïḋê"/>
              <p:cNvSpPr/>
              <p:nvPr/>
            </p:nvSpPr>
            <p:spPr bwMode="auto">
              <a:xfrm>
                <a:off x="4357" y="2374"/>
                <a:ext cx="50" cy="50"/>
              </a:xfrm>
              <a:custGeom>
                <a:avLst/>
                <a:gdLst>
                  <a:gd name="T0" fmla="*/ 126 w 232"/>
                  <a:gd name="T1" fmla="*/ 232 h 232"/>
                  <a:gd name="T2" fmla="*/ 105 w 232"/>
                  <a:gd name="T3" fmla="*/ 232 h 232"/>
                  <a:gd name="T4" fmla="*/ 0 w 232"/>
                  <a:gd name="T5" fmla="*/ 126 h 232"/>
                  <a:gd name="T6" fmla="*/ 0 w 232"/>
                  <a:gd name="T7" fmla="*/ 106 h 232"/>
                  <a:gd name="T8" fmla="*/ 105 w 232"/>
                  <a:gd name="T9" fmla="*/ 0 h 232"/>
                  <a:gd name="T10" fmla="*/ 126 w 232"/>
                  <a:gd name="T11" fmla="*/ 0 h 232"/>
                  <a:gd name="T12" fmla="*/ 232 w 232"/>
                  <a:gd name="T13" fmla="*/ 106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5"/>
                      <a:pt x="0" y="126"/>
                    </a:cubicBezTo>
                    <a:cubicBezTo>
                      <a:pt x="0" y="106"/>
                      <a:pt x="0" y="106"/>
                      <a:pt x="0" y="106"/>
                    </a:cubicBezTo>
                    <a:cubicBezTo>
                      <a:pt x="0" y="47"/>
                      <a:pt x="47" y="0"/>
                      <a:pt x="105" y="0"/>
                    </a:cubicBezTo>
                    <a:cubicBezTo>
                      <a:pt x="126" y="0"/>
                      <a:pt x="126" y="0"/>
                      <a:pt x="126" y="0"/>
                    </a:cubicBezTo>
                    <a:cubicBezTo>
                      <a:pt x="184" y="0"/>
                      <a:pt x="232" y="47"/>
                      <a:pt x="232" y="106"/>
                    </a:cubicBezTo>
                    <a:cubicBezTo>
                      <a:pt x="232" y="126"/>
                      <a:pt x="232" y="126"/>
                      <a:pt x="232" y="126"/>
                    </a:cubicBezTo>
                    <a:cubicBezTo>
                      <a:pt x="232" y="185"/>
                      <a:pt x="184"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3" name="ïṡliḋê"/>
              <p:cNvSpPr/>
              <p:nvPr/>
            </p:nvSpPr>
            <p:spPr bwMode="auto">
              <a:xfrm>
                <a:off x="4286" y="2295"/>
                <a:ext cx="50" cy="49"/>
              </a:xfrm>
              <a:custGeom>
                <a:avLst/>
                <a:gdLst>
                  <a:gd name="T0" fmla="*/ 126 w 232"/>
                  <a:gd name="T1" fmla="*/ 232 h 232"/>
                  <a:gd name="T2" fmla="*/ 106 w 232"/>
                  <a:gd name="T3" fmla="*/ 232 h 232"/>
                  <a:gd name="T4" fmla="*/ 0 w 232"/>
                  <a:gd name="T5" fmla="*/ 126 h 232"/>
                  <a:gd name="T6" fmla="*/ 0 w 232"/>
                  <a:gd name="T7" fmla="*/ 105 h 232"/>
                  <a:gd name="T8" fmla="*/ 106 w 232"/>
                  <a:gd name="T9" fmla="*/ 0 h 232"/>
                  <a:gd name="T10" fmla="*/ 126 w 232"/>
                  <a:gd name="T11" fmla="*/ 0 h 232"/>
                  <a:gd name="T12" fmla="*/ 232 w 232"/>
                  <a:gd name="T13" fmla="*/ 105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4"/>
                      <a:pt x="0" y="126"/>
                    </a:cubicBezTo>
                    <a:cubicBezTo>
                      <a:pt x="0" y="105"/>
                      <a:pt x="0" y="105"/>
                      <a:pt x="0" y="105"/>
                    </a:cubicBezTo>
                    <a:cubicBezTo>
                      <a:pt x="0" y="47"/>
                      <a:pt x="47" y="0"/>
                      <a:pt x="106" y="0"/>
                    </a:cubicBezTo>
                    <a:cubicBezTo>
                      <a:pt x="126" y="0"/>
                      <a:pt x="126" y="0"/>
                      <a:pt x="126" y="0"/>
                    </a:cubicBezTo>
                    <a:cubicBezTo>
                      <a:pt x="185" y="0"/>
                      <a:pt x="232" y="47"/>
                      <a:pt x="232" y="105"/>
                    </a:cubicBezTo>
                    <a:cubicBezTo>
                      <a:pt x="232" y="126"/>
                      <a:pt x="232" y="126"/>
                      <a:pt x="232" y="126"/>
                    </a:cubicBezTo>
                    <a:cubicBezTo>
                      <a:pt x="232" y="184"/>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4" name="íṣļide"/>
              <p:cNvSpPr/>
              <p:nvPr/>
            </p:nvSpPr>
            <p:spPr bwMode="auto">
              <a:xfrm>
                <a:off x="4357" y="2295"/>
                <a:ext cx="50" cy="49"/>
              </a:xfrm>
              <a:custGeom>
                <a:avLst/>
                <a:gdLst>
                  <a:gd name="T0" fmla="*/ 126 w 232"/>
                  <a:gd name="T1" fmla="*/ 232 h 232"/>
                  <a:gd name="T2" fmla="*/ 105 w 232"/>
                  <a:gd name="T3" fmla="*/ 232 h 232"/>
                  <a:gd name="T4" fmla="*/ 0 w 232"/>
                  <a:gd name="T5" fmla="*/ 126 h 232"/>
                  <a:gd name="T6" fmla="*/ 0 w 232"/>
                  <a:gd name="T7" fmla="*/ 105 h 232"/>
                  <a:gd name="T8" fmla="*/ 105 w 232"/>
                  <a:gd name="T9" fmla="*/ 0 h 232"/>
                  <a:gd name="T10" fmla="*/ 126 w 232"/>
                  <a:gd name="T11" fmla="*/ 0 h 232"/>
                  <a:gd name="T12" fmla="*/ 232 w 232"/>
                  <a:gd name="T13" fmla="*/ 105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4"/>
                      <a:pt x="0" y="126"/>
                    </a:cubicBezTo>
                    <a:cubicBezTo>
                      <a:pt x="0" y="105"/>
                      <a:pt x="0" y="105"/>
                      <a:pt x="0" y="105"/>
                    </a:cubicBezTo>
                    <a:cubicBezTo>
                      <a:pt x="0" y="47"/>
                      <a:pt x="47" y="0"/>
                      <a:pt x="105" y="0"/>
                    </a:cubicBezTo>
                    <a:cubicBezTo>
                      <a:pt x="126" y="0"/>
                      <a:pt x="126" y="0"/>
                      <a:pt x="126" y="0"/>
                    </a:cubicBezTo>
                    <a:cubicBezTo>
                      <a:pt x="184" y="0"/>
                      <a:pt x="232" y="47"/>
                      <a:pt x="232" y="105"/>
                    </a:cubicBezTo>
                    <a:cubicBezTo>
                      <a:pt x="232" y="126"/>
                      <a:pt x="232" y="126"/>
                      <a:pt x="232" y="126"/>
                    </a:cubicBezTo>
                    <a:cubicBezTo>
                      <a:pt x="232" y="184"/>
                      <a:pt x="184"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5" name="í$ḻîďé"/>
              <p:cNvSpPr/>
              <p:nvPr/>
            </p:nvSpPr>
            <p:spPr bwMode="auto">
              <a:xfrm>
                <a:off x="4286" y="2215"/>
                <a:ext cx="50" cy="50"/>
              </a:xfrm>
              <a:custGeom>
                <a:avLst/>
                <a:gdLst>
                  <a:gd name="T0" fmla="*/ 126 w 232"/>
                  <a:gd name="T1" fmla="*/ 231 h 231"/>
                  <a:gd name="T2" fmla="*/ 106 w 232"/>
                  <a:gd name="T3" fmla="*/ 231 h 231"/>
                  <a:gd name="T4" fmla="*/ 0 w 232"/>
                  <a:gd name="T5" fmla="*/ 126 h 231"/>
                  <a:gd name="T6" fmla="*/ 0 w 232"/>
                  <a:gd name="T7" fmla="*/ 105 h 231"/>
                  <a:gd name="T8" fmla="*/ 106 w 232"/>
                  <a:gd name="T9" fmla="*/ 0 h 231"/>
                  <a:gd name="T10" fmla="*/ 126 w 232"/>
                  <a:gd name="T11" fmla="*/ 0 h 231"/>
                  <a:gd name="T12" fmla="*/ 232 w 232"/>
                  <a:gd name="T13" fmla="*/ 105 h 231"/>
                  <a:gd name="T14" fmla="*/ 232 w 232"/>
                  <a:gd name="T15" fmla="*/ 126 h 231"/>
                  <a:gd name="T16" fmla="*/ 126 w 232"/>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126" y="231"/>
                    </a:moveTo>
                    <a:cubicBezTo>
                      <a:pt x="106" y="231"/>
                      <a:pt x="106" y="231"/>
                      <a:pt x="106" y="231"/>
                    </a:cubicBezTo>
                    <a:cubicBezTo>
                      <a:pt x="47" y="231"/>
                      <a:pt x="0" y="184"/>
                      <a:pt x="0" y="126"/>
                    </a:cubicBezTo>
                    <a:cubicBezTo>
                      <a:pt x="0" y="105"/>
                      <a:pt x="0" y="105"/>
                      <a:pt x="0" y="105"/>
                    </a:cubicBezTo>
                    <a:cubicBezTo>
                      <a:pt x="0" y="47"/>
                      <a:pt x="47" y="0"/>
                      <a:pt x="106" y="0"/>
                    </a:cubicBezTo>
                    <a:cubicBezTo>
                      <a:pt x="126" y="0"/>
                      <a:pt x="126" y="0"/>
                      <a:pt x="126" y="0"/>
                    </a:cubicBezTo>
                    <a:cubicBezTo>
                      <a:pt x="185" y="0"/>
                      <a:pt x="232" y="47"/>
                      <a:pt x="232" y="105"/>
                    </a:cubicBezTo>
                    <a:cubicBezTo>
                      <a:pt x="232" y="126"/>
                      <a:pt x="232" y="126"/>
                      <a:pt x="232" y="126"/>
                    </a:cubicBezTo>
                    <a:cubicBezTo>
                      <a:pt x="232" y="184"/>
                      <a:pt x="185" y="231"/>
                      <a:pt x="126" y="23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6" name="i$ḷîḍe"/>
              <p:cNvSpPr/>
              <p:nvPr/>
            </p:nvSpPr>
            <p:spPr bwMode="auto">
              <a:xfrm>
                <a:off x="4357" y="2215"/>
                <a:ext cx="50" cy="50"/>
              </a:xfrm>
              <a:custGeom>
                <a:avLst/>
                <a:gdLst>
                  <a:gd name="T0" fmla="*/ 126 w 232"/>
                  <a:gd name="T1" fmla="*/ 231 h 231"/>
                  <a:gd name="T2" fmla="*/ 105 w 232"/>
                  <a:gd name="T3" fmla="*/ 231 h 231"/>
                  <a:gd name="T4" fmla="*/ 0 w 232"/>
                  <a:gd name="T5" fmla="*/ 126 h 231"/>
                  <a:gd name="T6" fmla="*/ 0 w 232"/>
                  <a:gd name="T7" fmla="*/ 105 h 231"/>
                  <a:gd name="T8" fmla="*/ 105 w 232"/>
                  <a:gd name="T9" fmla="*/ 0 h 231"/>
                  <a:gd name="T10" fmla="*/ 126 w 232"/>
                  <a:gd name="T11" fmla="*/ 0 h 231"/>
                  <a:gd name="T12" fmla="*/ 232 w 232"/>
                  <a:gd name="T13" fmla="*/ 105 h 231"/>
                  <a:gd name="T14" fmla="*/ 232 w 232"/>
                  <a:gd name="T15" fmla="*/ 126 h 231"/>
                  <a:gd name="T16" fmla="*/ 126 w 232"/>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126" y="231"/>
                    </a:moveTo>
                    <a:cubicBezTo>
                      <a:pt x="105" y="231"/>
                      <a:pt x="105" y="231"/>
                      <a:pt x="105" y="231"/>
                    </a:cubicBezTo>
                    <a:cubicBezTo>
                      <a:pt x="47" y="231"/>
                      <a:pt x="0" y="184"/>
                      <a:pt x="0" y="126"/>
                    </a:cubicBezTo>
                    <a:cubicBezTo>
                      <a:pt x="0" y="105"/>
                      <a:pt x="0" y="105"/>
                      <a:pt x="0" y="105"/>
                    </a:cubicBezTo>
                    <a:cubicBezTo>
                      <a:pt x="0" y="47"/>
                      <a:pt x="47" y="0"/>
                      <a:pt x="105" y="0"/>
                    </a:cubicBezTo>
                    <a:cubicBezTo>
                      <a:pt x="126" y="0"/>
                      <a:pt x="126" y="0"/>
                      <a:pt x="126" y="0"/>
                    </a:cubicBezTo>
                    <a:cubicBezTo>
                      <a:pt x="184" y="0"/>
                      <a:pt x="232" y="47"/>
                      <a:pt x="232" y="105"/>
                    </a:cubicBezTo>
                    <a:cubicBezTo>
                      <a:pt x="232" y="126"/>
                      <a:pt x="232" y="126"/>
                      <a:pt x="232" y="126"/>
                    </a:cubicBezTo>
                    <a:cubicBezTo>
                      <a:pt x="232" y="184"/>
                      <a:pt x="184" y="231"/>
                      <a:pt x="126" y="23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7" name="i$lîḑè"/>
              <p:cNvSpPr/>
              <p:nvPr/>
            </p:nvSpPr>
            <p:spPr bwMode="auto">
              <a:xfrm>
                <a:off x="4215" y="2721"/>
                <a:ext cx="50" cy="49"/>
              </a:xfrm>
              <a:custGeom>
                <a:avLst/>
                <a:gdLst>
                  <a:gd name="T0" fmla="*/ 126 w 232"/>
                  <a:gd name="T1" fmla="*/ 232 h 232"/>
                  <a:gd name="T2" fmla="*/ 106 w 232"/>
                  <a:gd name="T3" fmla="*/ 232 h 232"/>
                  <a:gd name="T4" fmla="*/ 0 w 232"/>
                  <a:gd name="T5" fmla="*/ 126 h 232"/>
                  <a:gd name="T6" fmla="*/ 0 w 232"/>
                  <a:gd name="T7" fmla="*/ 106 h 232"/>
                  <a:gd name="T8" fmla="*/ 106 w 232"/>
                  <a:gd name="T9" fmla="*/ 0 h 232"/>
                  <a:gd name="T10" fmla="*/ 126 w 232"/>
                  <a:gd name="T11" fmla="*/ 0 h 232"/>
                  <a:gd name="T12" fmla="*/ 232 w 232"/>
                  <a:gd name="T13" fmla="*/ 106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6"/>
                    </a:cubicBezTo>
                    <a:cubicBezTo>
                      <a:pt x="0" y="106"/>
                      <a:pt x="0" y="106"/>
                      <a:pt x="0" y="106"/>
                    </a:cubicBezTo>
                    <a:cubicBezTo>
                      <a:pt x="0" y="47"/>
                      <a:pt x="47" y="0"/>
                      <a:pt x="106" y="0"/>
                    </a:cubicBezTo>
                    <a:cubicBezTo>
                      <a:pt x="126" y="0"/>
                      <a:pt x="126" y="0"/>
                      <a:pt x="126" y="0"/>
                    </a:cubicBezTo>
                    <a:cubicBezTo>
                      <a:pt x="185" y="0"/>
                      <a:pt x="232" y="47"/>
                      <a:pt x="232" y="106"/>
                    </a:cubicBezTo>
                    <a:cubicBezTo>
                      <a:pt x="232" y="126"/>
                      <a:pt x="232" y="126"/>
                      <a:pt x="232" y="126"/>
                    </a:cubicBezTo>
                    <a:cubicBezTo>
                      <a:pt x="232" y="185"/>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8" name="ïṡľîde"/>
              <p:cNvSpPr/>
              <p:nvPr/>
            </p:nvSpPr>
            <p:spPr bwMode="auto">
              <a:xfrm>
                <a:off x="4286" y="2721"/>
                <a:ext cx="50" cy="49"/>
              </a:xfrm>
              <a:custGeom>
                <a:avLst/>
                <a:gdLst>
                  <a:gd name="T0" fmla="*/ 126 w 232"/>
                  <a:gd name="T1" fmla="*/ 232 h 232"/>
                  <a:gd name="T2" fmla="*/ 106 w 232"/>
                  <a:gd name="T3" fmla="*/ 232 h 232"/>
                  <a:gd name="T4" fmla="*/ 0 w 232"/>
                  <a:gd name="T5" fmla="*/ 126 h 232"/>
                  <a:gd name="T6" fmla="*/ 0 w 232"/>
                  <a:gd name="T7" fmla="*/ 106 h 232"/>
                  <a:gd name="T8" fmla="*/ 106 w 232"/>
                  <a:gd name="T9" fmla="*/ 0 h 232"/>
                  <a:gd name="T10" fmla="*/ 126 w 232"/>
                  <a:gd name="T11" fmla="*/ 0 h 232"/>
                  <a:gd name="T12" fmla="*/ 232 w 232"/>
                  <a:gd name="T13" fmla="*/ 106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6"/>
                    </a:cubicBezTo>
                    <a:cubicBezTo>
                      <a:pt x="0" y="106"/>
                      <a:pt x="0" y="106"/>
                      <a:pt x="0" y="106"/>
                    </a:cubicBezTo>
                    <a:cubicBezTo>
                      <a:pt x="0" y="47"/>
                      <a:pt x="47" y="0"/>
                      <a:pt x="106" y="0"/>
                    </a:cubicBezTo>
                    <a:cubicBezTo>
                      <a:pt x="126" y="0"/>
                      <a:pt x="126" y="0"/>
                      <a:pt x="126" y="0"/>
                    </a:cubicBezTo>
                    <a:cubicBezTo>
                      <a:pt x="185" y="0"/>
                      <a:pt x="232" y="47"/>
                      <a:pt x="232" y="106"/>
                    </a:cubicBezTo>
                    <a:cubicBezTo>
                      <a:pt x="232" y="126"/>
                      <a:pt x="232" y="126"/>
                      <a:pt x="232" y="126"/>
                    </a:cubicBezTo>
                    <a:cubicBezTo>
                      <a:pt x="232" y="185"/>
                      <a:pt x="185"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9" name="ïṥļíḑé"/>
              <p:cNvSpPr/>
              <p:nvPr/>
            </p:nvSpPr>
            <p:spPr bwMode="auto">
              <a:xfrm>
                <a:off x="4357" y="2721"/>
                <a:ext cx="50" cy="49"/>
              </a:xfrm>
              <a:custGeom>
                <a:avLst/>
                <a:gdLst>
                  <a:gd name="T0" fmla="*/ 126 w 232"/>
                  <a:gd name="T1" fmla="*/ 232 h 232"/>
                  <a:gd name="T2" fmla="*/ 105 w 232"/>
                  <a:gd name="T3" fmla="*/ 232 h 232"/>
                  <a:gd name="T4" fmla="*/ 0 w 232"/>
                  <a:gd name="T5" fmla="*/ 126 h 232"/>
                  <a:gd name="T6" fmla="*/ 0 w 232"/>
                  <a:gd name="T7" fmla="*/ 106 h 232"/>
                  <a:gd name="T8" fmla="*/ 105 w 232"/>
                  <a:gd name="T9" fmla="*/ 0 h 232"/>
                  <a:gd name="T10" fmla="*/ 126 w 232"/>
                  <a:gd name="T11" fmla="*/ 0 h 232"/>
                  <a:gd name="T12" fmla="*/ 232 w 232"/>
                  <a:gd name="T13" fmla="*/ 106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5"/>
                      <a:pt x="0" y="126"/>
                    </a:cubicBezTo>
                    <a:cubicBezTo>
                      <a:pt x="0" y="106"/>
                      <a:pt x="0" y="106"/>
                      <a:pt x="0" y="106"/>
                    </a:cubicBezTo>
                    <a:cubicBezTo>
                      <a:pt x="0" y="47"/>
                      <a:pt x="47" y="0"/>
                      <a:pt x="105" y="0"/>
                    </a:cubicBezTo>
                    <a:cubicBezTo>
                      <a:pt x="126" y="0"/>
                      <a:pt x="126" y="0"/>
                      <a:pt x="126" y="0"/>
                    </a:cubicBezTo>
                    <a:cubicBezTo>
                      <a:pt x="184" y="0"/>
                      <a:pt x="232" y="47"/>
                      <a:pt x="232" y="106"/>
                    </a:cubicBezTo>
                    <a:cubicBezTo>
                      <a:pt x="232" y="126"/>
                      <a:pt x="232" y="126"/>
                      <a:pt x="232" y="126"/>
                    </a:cubicBezTo>
                    <a:cubicBezTo>
                      <a:pt x="232" y="185"/>
                      <a:pt x="184"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0" name="iṧḻîḑe"/>
              <p:cNvSpPr/>
              <p:nvPr/>
            </p:nvSpPr>
            <p:spPr bwMode="auto">
              <a:xfrm>
                <a:off x="4428" y="2721"/>
                <a:ext cx="49" cy="49"/>
              </a:xfrm>
              <a:custGeom>
                <a:avLst/>
                <a:gdLst>
                  <a:gd name="T0" fmla="*/ 126 w 231"/>
                  <a:gd name="T1" fmla="*/ 232 h 232"/>
                  <a:gd name="T2" fmla="*/ 105 w 231"/>
                  <a:gd name="T3" fmla="*/ 232 h 232"/>
                  <a:gd name="T4" fmla="*/ 0 w 231"/>
                  <a:gd name="T5" fmla="*/ 126 h 232"/>
                  <a:gd name="T6" fmla="*/ 0 w 231"/>
                  <a:gd name="T7" fmla="*/ 106 h 232"/>
                  <a:gd name="T8" fmla="*/ 105 w 231"/>
                  <a:gd name="T9" fmla="*/ 0 h 232"/>
                  <a:gd name="T10" fmla="*/ 126 w 231"/>
                  <a:gd name="T11" fmla="*/ 0 h 232"/>
                  <a:gd name="T12" fmla="*/ 231 w 231"/>
                  <a:gd name="T13" fmla="*/ 106 h 232"/>
                  <a:gd name="T14" fmla="*/ 231 w 231"/>
                  <a:gd name="T15" fmla="*/ 126 h 232"/>
                  <a:gd name="T16" fmla="*/ 126 w 231"/>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32">
                    <a:moveTo>
                      <a:pt x="126" y="232"/>
                    </a:moveTo>
                    <a:cubicBezTo>
                      <a:pt x="105" y="232"/>
                      <a:pt x="105" y="232"/>
                      <a:pt x="105" y="232"/>
                    </a:cubicBezTo>
                    <a:cubicBezTo>
                      <a:pt x="47" y="232"/>
                      <a:pt x="0" y="185"/>
                      <a:pt x="0" y="126"/>
                    </a:cubicBezTo>
                    <a:cubicBezTo>
                      <a:pt x="0" y="106"/>
                      <a:pt x="0" y="106"/>
                      <a:pt x="0" y="106"/>
                    </a:cubicBezTo>
                    <a:cubicBezTo>
                      <a:pt x="0" y="47"/>
                      <a:pt x="47" y="0"/>
                      <a:pt x="105" y="0"/>
                    </a:cubicBezTo>
                    <a:cubicBezTo>
                      <a:pt x="126" y="0"/>
                      <a:pt x="126" y="0"/>
                      <a:pt x="126" y="0"/>
                    </a:cubicBezTo>
                    <a:cubicBezTo>
                      <a:pt x="184" y="0"/>
                      <a:pt x="231" y="47"/>
                      <a:pt x="231" y="106"/>
                    </a:cubicBezTo>
                    <a:cubicBezTo>
                      <a:pt x="231" y="126"/>
                      <a:pt x="231" y="126"/>
                      <a:pt x="231" y="126"/>
                    </a:cubicBezTo>
                    <a:cubicBezTo>
                      <a:pt x="231" y="185"/>
                      <a:pt x="184"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1" name="íś1îďe"/>
              <p:cNvSpPr/>
              <p:nvPr/>
            </p:nvSpPr>
            <p:spPr bwMode="auto">
              <a:xfrm>
                <a:off x="4215" y="2788"/>
                <a:ext cx="50" cy="49"/>
              </a:xfrm>
              <a:custGeom>
                <a:avLst/>
                <a:gdLst>
                  <a:gd name="T0" fmla="*/ 126 w 232"/>
                  <a:gd name="T1" fmla="*/ 231 h 231"/>
                  <a:gd name="T2" fmla="*/ 106 w 232"/>
                  <a:gd name="T3" fmla="*/ 231 h 231"/>
                  <a:gd name="T4" fmla="*/ 0 w 232"/>
                  <a:gd name="T5" fmla="*/ 126 h 231"/>
                  <a:gd name="T6" fmla="*/ 0 w 232"/>
                  <a:gd name="T7" fmla="*/ 105 h 231"/>
                  <a:gd name="T8" fmla="*/ 106 w 232"/>
                  <a:gd name="T9" fmla="*/ 0 h 231"/>
                  <a:gd name="T10" fmla="*/ 126 w 232"/>
                  <a:gd name="T11" fmla="*/ 0 h 231"/>
                  <a:gd name="T12" fmla="*/ 232 w 232"/>
                  <a:gd name="T13" fmla="*/ 105 h 231"/>
                  <a:gd name="T14" fmla="*/ 232 w 232"/>
                  <a:gd name="T15" fmla="*/ 126 h 231"/>
                  <a:gd name="T16" fmla="*/ 126 w 232"/>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126" y="231"/>
                    </a:moveTo>
                    <a:cubicBezTo>
                      <a:pt x="106" y="231"/>
                      <a:pt x="106" y="231"/>
                      <a:pt x="106" y="231"/>
                    </a:cubicBezTo>
                    <a:cubicBezTo>
                      <a:pt x="47" y="231"/>
                      <a:pt x="0" y="184"/>
                      <a:pt x="0" y="126"/>
                    </a:cubicBezTo>
                    <a:cubicBezTo>
                      <a:pt x="0" y="105"/>
                      <a:pt x="0" y="105"/>
                      <a:pt x="0" y="105"/>
                    </a:cubicBezTo>
                    <a:cubicBezTo>
                      <a:pt x="0" y="47"/>
                      <a:pt x="47" y="0"/>
                      <a:pt x="106" y="0"/>
                    </a:cubicBezTo>
                    <a:cubicBezTo>
                      <a:pt x="126" y="0"/>
                      <a:pt x="126" y="0"/>
                      <a:pt x="126" y="0"/>
                    </a:cubicBezTo>
                    <a:cubicBezTo>
                      <a:pt x="185" y="0"/>
                      <a:pt x="232" y="47"/>
                      <a:pt x="232" y="105"/>
                    </a:cubicBezTo>
                    <a:cubicBezTo>
                      <a:pt x="232" y="126"/>
                      <a:pt x="232" y="126"/>
                      <a:pt x="232" y="126"/>
                    </a:cubicBezTo>
                    <a:cubicBezTo>
                      <a:pt x="232" y="184"/>
                      <a:pt x="185" y="231"/>
                      <a:pt x="126" y="231"/>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2" name="ïSḻiďe"/>
              <p:cNvSpPr/>
              <p:nvPr/>
            </p:nvSpPr>
            <p:spPr bwMode="auto">
              <a:xfrm>
                <a:off x="4286" y="2788"/>
                <a:ext cx="50" cy="49"/>
              </a:xfrm>
              <a:custGeom>
                <a:avLst/>
                <a:gdLst>
                  <a:gd name="T0" fmla="*/ 126 w 232"/>
                  <a:gd name="T1" fmla="*/ 231 h 231"/>
                  <a:gd name="T2" fmla="*/ 106 w 232"/>
                  <a:gd name="T3" fmla="*/ 231 h 231"/>
                  <a:gd name="T4" fmla="*/ 0 w 232"/>
                  <a:gd name="T5" fmla="*/ 126 h 231"/>
                  <a:gd name="T6" fmla="*/ 0 w 232"/>
                  <a:gd name="T7" fmla="*/ 105 h 231"/>
                  <a:gd name="T8" fmla="*/ 106 w 232"/>
                  <a:gd name="T9" fmla="*/ 0 h 231"/>
                  <a:gd name="T10" fmla="*/ 126 w 232"/>
                  <a:gd name="T11" fmla="*/ 0 h 231"/>
                  <a:gd name="T12" fmla="*/ 232 w 232"/>
                  <a:gd name="T13" fmla="*/ 105 h 231"/>
                  <a:gd name="T14" fmla="*/ 232 w 232"/>
                  <a:gd name="T15" fmla="*/ 126 h 231"/>
                  <a:gd name="T16" fmla="*/ 126 w 232"/>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126" y="231"/>
                    </a:moveTo>
                    <a:cubicBezTo>
                      <a:pt x="106" y="231"/>
                      <a:pt x="106" y="231"/>
                      <a:pt x="106" y="231"/>
                    </a:cubicBezTo>
                    <a:cubicBezTo>
                      <a:pt x="47" y="231"/>
                      <a:pt x="0" y="184"/>
                      <a:pt x="0" y="126"/>
                    </a:cubicBezTo>
                    <a:cubicBezTo>
                      <a:pt x="0" y="105"/>
                      <a:pt x="0" y="105"/>
                      <a:pt x="0" y="105"/>
                    </a:cubicBezTo>
                    <a:cubicBezTo>
                      <a:pt x="0" y="47"/>
                      <a:pt x="47" y="0"/>
                      <a:pt x="106" y="0"/>
                    </a:cubicBezTo>
                    <a:cubicBezTo>
                      <a:pt x="126" y="0"/>
                      <a:pt x="126" y="0"/>
                      <a:pt x="126" y="0"/>
                    </a:cubicBezTo>
                    <a:cubicBezTo>
                      <a:pt x="185" y="0"/>
                      <a:pt x="232" y="47"/>
                      <a:pt x="232" y="105"/>
                    </a:cubicBezTo>
                    <a:cubicBezTo>
                      <a:pt x="232" y="126"/>
                      <a:pt x="232" y="126"/>
                      <a:pt x="232" y="126"/>
                    </a:cubicBezTo>
                    <a:cubicBezTo>
                      <a:pt x="232" y="184"/>
                      <a:pt x="185" y="231"/>
                      <a:pt x="126" y="231"/>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3" name="îṧ1idé"/>
              <p:cNvSpPr/>
              <p:nvPr/>
            </p:nvSpPr>
            <p:spPr bwMode="auto">
              <a:xfrm>
                <a:off x="4357" y="2788"/>
                <a:ext cx="50" cy="49"/>
              </a:xfrm>
              <a:custGeom>
                <a:avLst/>
                <a:gdLst>
                  <a:gd name="T0" fmla="*/ 126 w 232"/>
                  <a:gd name="T1" fmla="*/ 231 h 231"/>
                  <a:gd name="T2" fmla="*/ 105 w 232"/>
                  <a:gd name="T3" fmla="*/ 231 h 231"/>
                  <a:gd name="T4" fmla="*/ 0 w 232"/>
                  <a:gd name="T5" fmla="*/ 126 h 231"/>
                  <a:gd name="T6" fmla="*/ 0 w 232"/>
                  <a:gd name="T7" fmla="*/ 105 h 231"/>
                  <a:gd name="T8" fmla="*/ 105 w 232"/>
                  <a:gd name="T9" fmla="*/ 0 h 231"/>
                  <a:gd name="T10" fmla="*/ 126 w 232"/>
                  <a:gd name="T11" fmla="*/ 0 h 231"/>
                  <a:gd name="T12" fmla="*/ 232 w 232"/>
                  <a:gd name="T13" fmla="*/ 105 h 231"/>
                  <a:gd name="T14" fmla="*/ 232 w 232"/>
                  <a:gd name="T15" fmla="*/ 126 h 231"/>
                  <a:gd name="T16" fmla="*/ 126 w 232"/>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126" y="231"/>
                    </a:moveTo>
                    <a:cubicBezTo>
                      <a:pt x="105" y="231"/>
                      <a:pt x="105" y="231"/>
                      <a:pt x="105" y="231"/>
                    </a:cubicBezTo>
                    <a:cubicBezTo>
                      <a:pt x="47" y="231"/>
                      <a:pt x="0" y="184"/>
                      <a:pt x="0" y="126"/>
                    </a:cubicBezTo>
                    <a:cubicBezTo>
                      <a:pt x="0" y="105"/>
                      <a:pt x="0" y="105"/>
                      <a:pt x="0" y="105"/>
                    </a:cubicBezTo>
                    <a:cubicBezTo>
                      <a:pt x="0" y="47"/>
                      <a:pt x="47" y="0"/>
                      <a:pt x="105" y="0"/>
                    </a:cubicBezTo>
                    <a:cubicBezTo>
                      <a:pt x="126" y="0"/>
                      <a:pt x="126" y="0"/>
                      <a:pt x="126" y="0"/>
                    </a:cubicBezTo>
                    <a:cubicBezTo>
                      <a:pt x="184" y="0"/>
                      <a:pt x="232" y="47"/>
                      <a:pt x="232" y="105"/>
                    </a:cubicBezTo>
                    <a:cubicBezTo>
                      <a:pt x="232" y="126"/>
                      <a:pt x="232" y="126"/>
                      <a:pt x="232" y="126"/>
                    </a:cubicBezTo>
                    <a:cubicBezTo>
                      <a:pt x="232" y="184"/>
                      <a:pt x="184" y="231"/>
                      <a:pt x="126" y="23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4" name="ïŝlîḑè"/>
              <p:cNvSpPr/>
              <p:nvPr/>
            </p:nvSpPr>
            <p:spPr bwMode="auto">
              <a:xfrm>
                <a:off x="4428" y="2788"/>
                <a:ext cx="49" cy="49"/>
              </a:xfrm>
              <a:custGeom>
                <a:avLst/>
                <a:gdLst>
                  <a:gd name="T0" fmla="*/ 126 w 231"/>
                  <a:gd name="T1" fmla="*/ 231 h 231"/>
                  <a:gd name="T2" fmla="*/ 105 w 231"/>
                  <a:gd name="T3" fmla="*/ 231 h 231"/>
                  <a:gd name="T4" fmla="*/ 0 w 231"/>
                  <a:gd name="T5" fmla="*/ 126 h 231"/>
                  <a:gd name="T6" fmla="*/ 0 w 231"/>
                  <a:gd name="T7" fmla="*/ 105 h 231"/>
                  <a:gd name="T8" fmla="*/ 105 w 231"/>
                  <a:gd name="T9" fmla="*/ 0 h 231"/>
                  <a:gd name="T10" fmla="*/ 126 w 231"/>
                  <a:gd name="T11" fmla="*/ 0 h 231"/>
                  <a:gd name="T12" fmla="*/ 231 w 231"/>
                  <a:gd name="T13" fmla="*/ 105 h 231"/>
                  <a:gd name="T14" fmla="*/ 231 w 231"/>
                  <a:gd name="T15" fmla="*/ 126 h 231"/>
                  <a:gd name="T16" fmla="*/ 126 w 231"/>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31">
                    <a:moveTo>
                      <a:pt x="126" y="231"/>
                    </a:moveTo>
                    <a:cubicBezTo>
                      <a:pt x="105" y="231"/>
                      <a:pt x="105" y="231"/>
                      <a:pt x="105" y="231"/>
                    </a:cubicBezTo>
                    <a:cubicBezTo>
                      <a:pt x="47" y="231"/>
                      <a:pt x="0" y="184"/>
                      <a:pt x="0" y="126"/>
                    </a:cubicBezTo>
                    <a:cubicBezTo>
                      <a:pt x="0" y="105"/>
                      <a:pt x="0" y="105"/>
                      <a:pt x="0" y="105"/>
                    </a:cubicBezTo>
                    <a:cubicBezTo>
                      <a:pt x="0" y="47"/>
                      <a:pt x="47" y="0"/>
                      <a:pt x="105" y="0"/>
                    </a:cubicBezTo>
                    <a:cubicBezTo>
                      <a:pt x="126" y="0"/>
                      <a:pt x="126" y="0"/>
                      <a:pt x="126" y="0"/>
                    </a:cubicBezTo>
                    <a:cubicBezTo>
                      <a:pt x="184" y="0"/>
                      <a:pt x="231" y="47"/>
                      <a:pt x="231" y="105"/>
                    </a:cubicBezTo>
                    <a:cubicBezTo>
                      <a:pt x="231" y="126"/>
                      <a:pt x="231" y="126"/>
                      <a:pt x="231" y="126"/>
                    </a:cubicBezTo>
                    <a:cubicBezTo>
                      <a:pt x="231" y="184"/>
                      <a:pt x="184" y="231"/>
                      <a:pt x="126" y="23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5" name="ïŝḷíḑé"/>
              <p:cNvSpPr/>
              <p:nvPr/>
            </p:nvSpPr>
            <p:spPr bwMode="auto">
              <a:xfrm>
                <a:off x="4215" y="2855"/>
                <a:ext cx="50" cy="49"/>
              </a:xfrm>
              <a:custGeom>
                <a:avLst/>
                <a:gdLst>
                  <a:gd name="T0" fmla="*/ 126 w 232"/>
                  <a:gd name="T1" fmla="*/ 232 h 232"/>
                  <a:gd name="T2" fmla="*/ 106 w 232"/>
                  <a:gd name="T3" fmla="*/ 232 h 232"/>
                  <a:gd name="T4" fmla="*/ 0 w 232"/>
                  <a:gd name="T5" fmla="*/ 127 h 232"/>
                  <a:gd name="T6" fmla="*/ 0 w 232"/>
                  <a:gd name="T7" fmla="*/ 106 h 232"/>
                  <a:gd name="T8" fmla="*/ 106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7"/>
                    </a:cubicBezTo>
                    <a:cubicBezTo>
                      <a:pt x="0" y="106"/>
                      <a:pt x="0" y="106"/>
                      <a:pt x="0" y="106"/>
                    </a:cubicBezTo>
                    <a:cubicBezTo>
                      <a:pt x="0" y="48"/>
                      <a:pt x="47" y="0"/>
                      <a:pt x="106" y="0"/>
                    </a:cubicBezTo>
                    <a:cubicBezTo>
                      <a:pt x="126" y="0"/>
                      <a:pt x="126" y="0"/>
                      <a:pt x="126" y="0"/>
                    </a:cubicBezTo>
                    <a:cubicBezTo>
                      <a:pt x="185" y="0"/>
                      <a:pt x="232" y="48"/>
                      <a:pt x="232" y="106"/>
                    </a:cubicBezTo>
                    <a:cubicBezTo>
                      <a:pt x="232" y="127"/>
                      <a:pt x="232" y="127"/>
                      <a:pt x="232" y="127"/>
                    </a:cubicBezTo>
                    <a:cubicBezTo>
                      <a:pt x="232" y="185"/>
                      <a:pt x="185"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6" name="iṥļiḋe"/>
              <p:cNvSpPr/>
              <p:nvPr/>
            </p:nvSpPr>
            <p:spPr bwMode="auto">
              <a:xfrm>
                <a:off x="4286" y="2855"/>
                <a:ext cx="50" cy="49"/>
              </a:xfrm>
              <a:custGeom>
                <a:avLst/>
                <a:gdLst>
                  <a:gd name="T0" fmla="*/ 126 w 232"/>
                  <a:gd name="T1" fmla="*/ 232 h 232"/>
                  <a:gd name="T2" fmla="*/ 106 w 232"/>
                  <a:gd name="T3" fmla="*/ 232 h 232"/>
                  <a:gd name="T4" fmla="*/ 0 w 232"/>
                  <a:gd name="T5" fmla="*/ 127 h 232"/>
                  <a:gd name="T6" fmla="*/ 0 w 232"/>
                  <a:gd name="T7" fmla="*/ 106 h 232"/>
                  <a:gd name="T8" fmla="*/ 106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7"/>
                    </a:cubicBezTo>
                    <a:cubicBezTo>
                      <a:pt x="0" y="106"/>
                      <a:pt x="0" y="106"/>
                      <a:pt x="0" y="106"/>
                    </a:cubicBezTo>
                    <a:cubicBezTo>
                      <a:pt x="0" y="48"/>
                      <a:pt x="47" y="0"/>
                      <a:pt x="106" y="0"/>
                    </a:cubicBezTo>
                    <a:cubicBezTo>
                      <a:pt x="126" y="0"/>
                      <a:pt x="126" y="0"/>
                      <a:pt x="126" y="0"/>
                    </a:cubicBezTo>
                    <a:cubicBezTo>
                      <a:pt x="185" y="0"/>
                      <a:pt x="232" y="48"/>
                      <a:pt x="232" y="106"/>
                    </a:cubicBezTo>
                    <a:cubicBezTo>
                      <a:pt x="232" y="127"/>
                      <a:pt x="232" y="127"/>
                      <a:pt x="232" y="127"/>
                    </a:cubicBezTo>
                    <a:cubicBezTo>
                      <a:pt x="232" y="185"/>
                      <a:pt x="185"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7" name="í$ľíḓê"/>
              <p:cNvSpPr/>
              <p:nvPr/>
            </p:nvSpPr>
            <p:spPr bwMode="auto">
              <a:xfrm>
                <a:off x="4357" y="2855"/>
                <a:ext cx="50" cy="49"/>
              </a:xfrm>
              <a:custGeom>
                <a:avLst/>
                <a:gdLst>
                  <a:gd name="T0" fmla="*/ 126 w 232"/>
                  <a:gd name="T1" fmla="*/ 232 h 232"/>
                  <a:gd name="T2" fmla="*/ 105 w 232"/>
                  <a:gd name="T3" fmla="*/ 232 h 232"/>
                  <a:gd name="T4" fmla="*/ 0 w 232"/>
                  <a:gd name="T5" fmla="*/ 127 h 232"/>
                  <a:gd name="T6" fmla="*/ 0 w 232"/>
                  <a:gd name="T7" fmla="*/ 106 h 232"/>
                  <a:gd name="T8" fmla="*/ 105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5"/>
                      <a:pt x="0" y="127"/>
                    </a:cubicBezTo>
                    <a:cubicBezTo>
                      <a:pt x="0" y="106"/>
                      <a:pt x="0" y="106"/>
                      <a:pt x="0" y="106"/>
                    </a:cubicBezTo>
                    <a:cubicBezTo>
                      <a:pt x="0" y="48"/>
                      <a:pt x="47" y="0"/>
                      <a:pt x="105" y="0"/>
                    </a:cubicBezTo>
                    <a:cubicBezTo>
                      <a:pt x="126" y="0"/>
                      <a:pt x="126" y="0"/>
                      <a:pt x="126" y="0"/>
                    </a:cubicBezTo>
                    <a:cubicBezTo>
                      <a:pt x="184" y="0"/>
                      <a:pt x="232" y="48"/>
                      <a:pt x="232" y="106"/>
                    </a:cubicBezTo>
                    <a:cubicBezTo>
                      <a:pt x="232" y="127"/>
                      <a:pt x="232" y="127"/>
                      <a:pt x="232" y="127"/>
                    </a:cubicBezTo>
                    <a:cubicBezTo>
                      <a:pt x="232" y="185"/>
                      <a:pt x="184"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8" name="iŝļíḓê"/>
              <p:cNvSpPr/>
              <p:nvPr/>
            </p:nvSpPr>
            <p:spPr bwMode="auto">
              <a:xfrm>
                <a:off x="4428" y="2855"/>
                <a:ext cx="49" cy="49"/>
              </a:xfrm>
              <a:custGeom>
                <a:avLst/>
                <a:gdLst>
                  <a:gd name="T0" fmla="*/ 126 w 231"/>
                  <a:gd name="T1" fmla="*/ 232 h 232"/>
                  <a:gd name="T2" fmla="*/ 105 w 231"/>
                  <a:gd name="T3" fmla="*/ 232 h 232"/>
                  <a:gd name="T4" fmla="*/ 0 w 231"/>
                  <a:gd name="T5" fmla="*/ 127 h 232"/>
                  <a:gd name="T6" fmla="*/ 0 w 231"/>
                  <a:gd name="T7" fmla="*/ 106 h 232"/>
                  <a:gd name="T8" fmla="*/ 105 w 231"/>
                  <a:gd name="T9" fmla="*/ 0 h 232"/>
                  <a:gd name="T10" fmla="*/ 126 w 231"/>
                  <a:gd name="T11" fmla="*/ 0 h 232"/>
                  <a:gd name="T12" fmla="*/ 231 w 231"/>
                  <a:gd name="T13" fmla="*/ 106 h 232"/>
                  <a:gd name="T14" fmla="*/ 231 w 231"/>
                  <a:gd name="T15" fmla="*/ 127 h 232"/>
                  <a:gd name="T16" fmla="*/ 126 w 231"/>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32">
                    <a:moveTo>
                      <a:pt x="126" y="232"/>
                    </a:moveTo>
                    <a:cubicBezTo>
                      <a:pt x="105" y="232"/>
                      <a:pt x="105" y="232"/>
                      <a:pt x="105" y="232"/>
                    </a:cubicBezTo>
                    <a:cubicBezTo>
                      <a:pt x="47" y="232"/>
                      <a:pt x="0" y="185"/>
                      <a:pt x="0" y="127"/>
                    </a:cubicBezTo>
                    <a:cubicBezTo>
                      <a:pt x="0" y="106"/>
                      <a:pt x="0" y="106"/>
                      <a:pt x="0" y="106"/>
                    </a:cubicBezTo>
                    <a:cubicBezTo>
                      <a:pt x="0" y="48"/>
                      <a:pt x="47" y="0"/>
                      <a:pt x="105" y="0"/>
                    </a:cubicBezTo>
                    <a:cubicBezTo>
                      <a:pt x="126" y="0"/>
                      <a:pt x="126" y="0"/>
                      <a:pt x="126" y="0"/>
                    </a:cubicBezTo>
                    <a:cubicBezTo>
                      <a:pt x="184" y="0"/>
                      <a:pt x="231" y="48"/>
                      <a:pt x="231" y="106"/>
                    </a:cubicBezTo>
                    <a:cubicBezTo>
                      <a:pt x="231" y="127"/>
                      <a:pt x="231" y="127"/>
                      <a:pt x="231" y="127"/>
                    </a:cubicBezTo>
                    <a:cubicBezTo>
                      <a:pt x="231" y="185"/>
                      <a:pt x="184"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9" name="íSḷiďê"/>
              <p:cNvSpPr/>
              <p:nvPr/>
            </p:nvSpPr>
            <p:spPr bwMode="auto">
              <a:xfrm>
                <a:off x="4215" y="2922"/>
                <a:ext cx="50" cy="49"/>
              </a:xfrm>
              <a:custGeom>
                <a:avLst/>
                <a:gdLst>
                  <a:gd name="T0" fmla="*/ 126 w 232"/>
                  <a:gd name="T1" fmla="*/ 232 h 232"/>
                  <a:gd name="T2" fmla="*/ 106 w 232"/>
                  <a:gd name="T3" fmla="*/ 232 h 232"/>
                  <a:gd name="T4" fmla="*/ 0 w 232"/>
                  <a:gd name="T5" fmla="*/ 126 h 232"/>
                  <a:gd name="T6" fmla="*/ 0 w 232"/>
                  <a:gd name="T7" fmla="*/ 105 h 232"/>
                  <a:gd name="T8" fmla="*/ 106 w 232"/>
                  <a:gd name="T9" fmla="*/ 0 h 232"/>
                  <a:gd name="T10" fmla="*/ 126 w 232"/>
                  <a:gd name="T11" fmla="*/ 0 h 232"/>
                  <a:gd name="T12" fmla="*/ 232 w 232"/>
                  <a:gd name="T13" fmla="*/ 105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4"/>
                      <a:pt x="0" y="126"/>
                    </a:cubicBezTo>
                    <a:cubicBezTo>
                      <a:pt x="0" y="105"/>
                      <a:pt x="0" y="105"/>
                      <a:pt x="0" y="105"/>
                    </a:cubicBezTo>
                    <a:cubicBezTo>
                      <a:pt x="0" y="47"/>
                      <a:pt x="47" y="0"/>
                      <a:pt x="106" y="0"/>
                    </a:cubicBezTo>
                    <a:cubicBezTo>
                      <a:pt x="126" y="0"/>
                      <a:pt x="126" y="0"/>
                      <a:pt x="126" y="0"/>
                    </a:cubicBezTo>
                    <a:cubicBezTo>
                      <a:pt x="185" y="0"/>
                      <a:pt x="232" y="47"/>
                      <a:pt x="232" y="105"/>
                    </a:cubicBezTo>
                    <a:cubicBezTo>
                      <a:pt x="232" y="126"/>
                      <a:pt x="232" y="126"/>
                      <a:pt x="232" y="126"/>
                    </a:cubicBezTo>
                    <a:cubicBezTo>
                      <a:pt x="232" y="184"/>
                      <a:pt x="185"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0" name="ïṧḷîḓe"/>
              <p:cNvSpPr/>
              <p:nvPr/>
            </p:nvSpPr>
            <p:spPr bwMode="auto">
              <a:xfrm>
                <a:off x="4286" y="2922"/>
                <a:ext cx="50" cy="49"/>
              </a:xfrm>
              <a:custGeom>
                <a:avLst/>
                <a:gdLst>
                  <a:gd name="T0" fmla="*/ 126 w 232"/>
                  <a:gd name="T1" fmla="*/ 232 h 232"/>
                  <a:gd name="T2" fmla="*/ 106 w 232"/>
                  <a:gd name="T3" fmla="*/ 232 h 232"/>
                  <a:gd name="T4" fmla="*/ 0 w 232"/>
                  <a:gd name="T5" fmla="*/ 126 h 232"/>
                  <a:gd name="T6" fmla="*/ 0 w 232"/>
                  <a:gd name="T7" fmla="*/ 105 h 232"/>
                  <a:gd name="T8" fmla="*/ 106 w 232"/>
                  <a:gd name="T9" fmla="*/ 0 h 232"/>
                  <a:gd name="T10" fmla="*/ 126 w 232"/>
                  <a:gd name="T11" fmla="*/ 0 h 232"/>
                  <a:gd name="T12" fmla="*/ 232 w 232"/>
                  <a:gd name="T13" fmla="*/ 105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4"/>
                      <a:pt x="0" y="126"/>
                    </a:cubicBezTo>
                    <a:cubicBezTo>
                      <a:pt x="0" y="105"/>
                      <a:pt x="0" y="105"/>
                      <a:pt x="0" y="105"/>
                    </a:cubicBezTo>
                    <a:cubicBezTo>
                      <a:pt x="0" y="47"/>
                      <a:pt x="47" y="0"/>
                      <a:pt x="106" y="0"/>
                    </a:cubicBezTo>
                    <a:cubicBezTo>
                      <a:pt x="126" y="0"/>
                      <a:pt x="126" y="0"/>
                      <a:pt x="126" y="0"/>
                    </a:cubicBezTo>
                    <a:cubicBezTo>
                      <a:pt x="185" y="0"/>
                      <a:pt x="232" y="47"/>
                      <a:pt x="232" y="105"/>
                    </a:cubicBezTo>
                    <a:cubicBezTo>
                      <a:pt x="232" y="126"/>
                      <a:pt x="232" y="126"/>
                      <a:pt x="232" y="126"/>
                    </a:cubicBezTo>
                    <a:cubicBezTo>
                      <a:pt x="232" y="184"/>
                      <a:pt x="185"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1" name="íŝľíďè"/>
              <p:cNvSpPr/>
              <p:nvPr/>
            </p:nvSpPr>
            <p:spPr bwMode="auto">
              <a:xfrm>
                <a:off x="4357" y="2922"/>
                <a:ext cx="50" cy="49"/>
              </a:xfrm>
              <a:custGeom>
                <a:avLst/>
                <a:gdLst>
                  <a:gd name="T0" fmla="*/ 126 w 232"/>
                  <a:gd name="T1" fmla="*/ 232 h 232"/>
                  <a:gd name="T2" fmla="*/ 105 w 232"/>
                  <a:gd name="T3" fmla="*/ 232 h 232"/>
                  <a:gd name="T4" fmla="*/ 0 w 232"/>
                  <a:gd name="T5" fmla="*/ 126 h 232"/>
                  <a:gd name="T6" fmla="*/ 0 w 232"/>
                  <a:gd name="T7" fmla="*/ 105 h 232"/>
                  <a:gd name="T8" fmla="*/ 105 w 232"/>
                  <a:gd name="T9" fmla="*/ 0 h 232"/>
                  <a:gd name="T10" fmla="*/ 126 w 232"/>
                  <a:gd name="T11" fmla="*/ 0 h 232"/>
                  <a:gd name="T12" fmla="*/ 232 w 232"/>
                  <a:gd name="T13" fmla="*/ 105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4"/>
                      <a:pt x="0" y="126"/>
                    </a:cubicBezTo>
                    <a:cubicBezTo>
                      <a:pt x="0" y="105"/>
                      <a:pt x="0" y="105"/>
                      <a:pt x="0" y="105"/>
                    </a:cubicBezTo>
                    <a:cubicBezTo>
                      <a:pt x="0" y="47"/>
                      <a:pt x="47" y="0"/>
                      <a:pt x="105" y="0"/>
                    </a:cubicBezTo>
                    <a:cubicBezTo>
                      <a:pt x="126" y="0"/>
                      <a:pt x="126" y="0"/>
                      <a:pt x="126" y="0"/>
                    </a:cubicBezTo>
                    <a:cubicBezTo>
                      <a:pt x="184" y="0"/>
                      <a:pt x="232" y="47"/>
                      <a:pt x="232" y="105"/>
                    </a:cubicBezTo>
                    <a:cubicBezTo>
                      <a:pt x="232" y="126"/>
                      <a:pt x="232" y="126"/>
                      <a:pt x="232" y="126"/>
                    </a:cubicBezTo>
                    <a:cubicBezTo>
                      <a:pt x="232" y="184"/>
                      <a:pt x="184"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2" name="îṩļïďê"/>
              <p:cNvSpPr/>
              <p:nvPr/>
            </p:nvSpPr>
            <p:spPr bwMode="auto">
              <a:xfrm>
                <a:off x="4428" y="2922"/>
                <a:ext cx="49" cy="49"/>
              </a:xfrm>
              <a:custGeom>
                <a:avLst/>
                <a:gdLst>
                  <a:gd name="T0" fmla="*/ 126 w 231"/>
                  <a:gd name="T1" fmla="*/ 232 h 232"/>
                  <a:gd name="T2" fmla="*/ 105 w 231"/>
                  <a:gd name="T3" fmla="*/ 232 h 232"/>
                  <a:gd name="T4" fmla="*/ 0 w 231"/>
                  <a:gd name="T5" fmla="*/ 126 h 232"/>
                  <a:gd name="T6" fmla="*/ 0 w 231"/>
                  <a:gd name="T7" fmla="*/ 105 h 232"/>
                  <a:gd name="T8" fmla="*/ 105 w 231"/>
                  <a:gd name="T9" fmla="*/ 0 h 232"/>
                  <a:gd name="T10" fmla="*/ 126 w 231"/>
                  <a:gd name="T11" fmla="*/ 0 h 232"/>
                  <a:gd name="T12" fmla="*/ 231 w 231"/>
                  <a:gd name="T13" fmla="*/ 105 h 232"/>
                  <a:gd name="T14" fmla="*/ 231 w 231"/>
                  <a:gd name="T15" fmla="*/ 126 h 232"/>
                  <a:gd name="T16" fmla="*/ 126 w 231"/>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32">
                    <a:moveTo>
                      <a:pt x="126" y="232"/>
                    </a:moveTo>
                    <a:cubicBezTo>
                      <a:pt x="105" y="232"/>
                      <a:pt x="105" y="232"/>
                      <a:pt x="105" y="232"/>
                    </a:cubicBezTo>
                    <a:cubicBezTo>
                      <a:pt x="47" y="232"/>
                      <a:pt x="0" y="184"/>
                      <a:pt x="0" y="126"/>
                    </a:cubicBezTo>
                    <a:cubicBezTo>
                      <a:pt x="0" y="105"/>
                      <a:pt x="0" y="105"/>
                      <a:pt x="0" y="105"/>
                    </a:cubicBezTo>
                    <a:cubicBezTo>
                      <a:pt x="0" y="47"/>
                      <a:pt x="47" y="0"/>
                      <a:pt x="105" y="0"/>
                    </a:cubicBezTo>
                    <a:cubicBezTo>
                      <a:pt x="126" y="0"/>
                      <a:pt x="126" y="0"/>
                      <a:pt x="126" y="0"/>
                    </a:cubicBezTo>
                    <a:cubicBezTo>
                      <a:pt x="184" y="0"/>
                      <a:pt x="231" y="47"/>
                      <a:pt x="231" y="105"/>
                    </a:cubicBezTo>
                    <a:cubicBezTo>
                      <a:pt x="231" y="126"/>
                      <a:pt x="231" y="126"/>
                      <a:pt x="231" y="126"/>
                    </a:cubicBezTo>
                    <a:cubicBezTo>
                      <a:pt x="231" y="184"/>
                      <a:pt x="184"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3" name="iṡḻiḑê"/>
              <p:cNvSpPr/>
              <p:nvPr/>
            </p:nvSpPr>
            <p:spPr bwMode="auto">
              <a:xfrm>
                <a:off x="4215" y="2989"/>
                <a:ext cx="50" cy="49"/>
              </a:xfrm>
              <a:custGeom>
                <a:avLst/>
                <a:gdLst>
                  <a:gd name="T0" fmla="*/ 126 w 232"/>
                  <a:gd name="T1" fmla="*/ 231 h 231"/>
                  <a:gd name="T2" fmla="*/ 106 w 232"/>
                  <a:gd name="T3" fmla="*/ 231 h 231"/>
                  <a:gd name="T4" fmla="*/ 0 w 232"/>
                  <a:gd name="T5" fmla="*/ 126 h 231"/>
                  <a:gd name="T6" fmla="*/ 0 w 232"/>
                  <a:gd name="T7" fmla="*/ 105 h 231"/>
                  <a:gd name="T8" fmla="*/ 106 w 232"/>
                  <a:gd name="T9" fmla="*/ 0 h 231"/>
                  <a:gd name="T10" fmla="*/ 126 w 232"/>
                  <a:gd name="T11" fmla="*/ 0 h 231"/>
                  <a:gd name="T12" fmla="*/ 232 w 232"/>
                  <a:gd name="T13" fmla="*/ 105 h 231"/>
                  <a:gd name="T14" fmla="*/ 232 w 232"/>
                  <a:gd name="T15" fmla="*/ 126 h 231"/>
                  <a:gd name="T16" fmla="*/ 126 w 232"/>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126" y="231"/>
                    </a:moveTo>
                    <a:cubicBezTo>
                      <a:pt x="106" y="231"/>
                      <a:pt x="106" y="231"/>
                      <a:pt x="106" y="231"/>
                    </a:cubicBezTo>
                    <a:cubicBezTo>
                      <a:pt x="47" y="231"/>
                      <a:pt x="0" y="184"/>
                      <a:pt x="0" y="126"/>
                    </a:cubicBezTo>
                    <a:cubicBezTo>
                      <a:pt x="0" y="105"/>
                      <a:pt x="0" y="105"/>
                      <a:pt x="0" y="105"/>
                    </a:cubicBezTo>
                    <a:cubicBezTo>
                      <a:pt x="0" y="47"/>
                      <a:pt x="47" y="0"/>
                      <a:pt x="106" y="0"/>
                    </a:cubicBezTo>
                    <a:cubicBezTo>
                      <a:pt x="126" y="0"/>
                      <a:pt x="126" y="0"/>
                      <a:pt x="126" y="0"/>
                    </a:cubicBezTo>
                    <a:cubicBezTo>
                      <a:pt x="185" y="0"/>
                      <a:pt x="232" y="47"/>
                      <a:pt x="232" y="105"/>
                    </a:cubicBezTo>
                    <a:cubicBezTo>
                      <a:pt x="232" y="126"/>
                      <a:pt x="232" y="126"/>
                      <a:pt x="232" y="126"/>
                    </a:cubicBezTo>
                    <a:cubicBezTo>
                      <a:pt x="232" y="184"/>
                      <a:pt x="185" y="231"/>
                      <a:pt x="126" y="231"/>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4" name="ïṩḻïḓé"/>
              <p:cNvSpPr/>
              <p:nvPr/>
            </p:nvSpPr>
            <p:spPr bwMode="auto">
              <a:xfrm>
                <a:off x="4286" y="2989"/>
                <a:ext cx="50" cy="49"/>
              </a:xfrm>
              <a:custGeom>
                <a:avLst/>
                <a:gdLst>
                  <a:gd name="T0" fmla="*/ 126 w 232"/>
                  <a:gd name="T1" fmla="*/ 231 h 231"/>
                  <a:gd name="T2" fmla="*/ 106 w 232"/>
                  <a:gd name="T3" fmla="*/ 231 h 231"/>
                  <a:gd name="T4" fmla="*/ 0 w 232"/>
                  <a:gd name="T5" fmla="*/ 126 h 231"/>
                  <a:gd name="T6" fmla="*/ 0 w 232"/>
                  <a:gd name="T7" fmla="*/ 105 h 231"/>
                  <a:gd name="T8" fmla="*/ 106 w 232"/>
                  <a:gd name="T9" fmla="*/ 0 h 231"/>
                  <a:gd name="T10" fmla="*/ 126 w 232"/>
                  <a:gd name="T11" fmla="*/ 0 h 231"/>
                  <a:gd name="T12" fmla="*/ 232 w 232"/>
                  <a:gd name="T13" fmla="*/ 105 h 231"/>
                  <a:gd name="T14" fmla="*/ 232 w 232"/>
                  <a:gd name="T15" fmla="*/ 126 h 231"/>
                  <a:gd name="T16" fmla="*/ 126 w 232"/>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126" y="231"/>
                    </a:moveTo>
                    <a:cubicBezTo>
                      <a:pt x="106" y="231"/>
                      <a:pt x="106" y="231"/>
                      <a:pt x="106" y="231"/>
                    </a:cubicBezTo>
                    <a:cubicBezTo>
                      <a:pt x="47" y="231"/>
                      <a:pt x="0" y="184"/>
                      <a:pt x="0" y="126"/>
                    </a:cubicBezTo>
                    <a:cubicBezTo>
                      <a:pt x="0" y="105"/>
                      <a:pt x="0" y="105"/>
                      <a:pt x="0" y="105"/>
                    </a:cubicBezTo>
                    <a:cubicBezTo>
                      <a:pt x="0" y="47"/>
                      <a:pt x="47" y="0"/>
                      <a:pt x="106" y="0"/>
                    </a:cubicBezTo>
                    <a:cubicBezTo>
                      <a:pt x="126" y="0"/>
                      <a:pt x="126" y="0"/>
                      <a:pt x="126" y="0"/>
                    </a:cubicBezTo>
                    <a:cubicBezTo>
                      <a:pt x="185" y="0"/>
                      <a:pt x="232" y="47"/>
                      <a:pt x="232" y="105"/>
                    </a:cubicBezTo>
                    <a:cubicBezTo>
                      <a:pt x="232" y="126"/>
                      <a:pt x="232" y="126"/>
                      <a:pt x="232" y="126"/>
                    </a:cubicBezTo>
                    <a:cubicBezTo>
                      <a:pt x="232" y="184"/>
                      <a:pt x="185" y="231"/>
                      <a:pt x="126" y="231"/>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5" name="ïşļîdè"/>
              <p:cNvSpPr/>
              <p:nvPr/>
            </p:nvSpPr>
            <p:spPr bwMode="auto">
              <a:xfrm>
                <a:off x="4357" y="2989"/>
                <a:ext cx="50" cy="49"/>
              </a:xfrm>
              <a:custGeom>
                <a:avLst/>
                <a:gdLst>
                  <a:gd name="T0" fmla="*/ 126 w 232"/>
                  <a:gd name="T1" fmla="*/ 231 h 231"/>
                  <a:gd name="T2" fmla="*/ 105 w 232"/>
                  <a:gd name="T3" fmla="*/ 231 h 231"/>
                  <a:gd name="T4" fmla="*/ 0 w 232"/>
                  <a:gd name="T5" fmla="*/ 126 h 231"/>
                  <a:gd name="T6" fmla="*/ 0 w 232"/>
                  <a:gd name="T7" fmla="*/ 105 h 231"/>
                  <a:gd name="T8" fmla="*/ 105 w 232"/>
                  <a:gd name="T9" fmla="*/ 0 h 231"/>
                  <a:gd name="T10" fmla="*/ 126 w 232"/>
                  <a:gd name="T11" fmla="*/ 0 h 231"/>
                  <a:gd name="T12" fmla="*/ 232 w 232"/>
                  <a:gd name="T13" fmla="*/ 105 h 231"/>
                  <a:gd name="T14" fmla="*/ 232 w 232"/>
                  <a:gd name="T15" fmla="*/ 126 h 231"/>
                  <a:gd name="T16" fmla="*/ 126 w 232"/>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126" y="231"/>
                    </a:moveTo>
                    <a:cubicBezTo>
                      <a:pt x="105" y="231"/>
                      <a:pt x="105" y="231"/>
                      <a:pt x="105" y="231"/>
                    </a:cubicBezTo>
                    <a:cubicBezTo>
                      <a:pt x="47" y="231"/>
                      <a:pt x="0" y="184"/>
                      <a:pt x="0" y="126"/>
                    </a:cubicBezTo>
                    <a:cubicBezTo>
                      <a:pt x="0" y="105"/>
                      <a:pt x="0" y="105"/>
                      <a:pt x="0" y="105"/>
                    </a:cubicBezTo>
                    <a:cubicBezTo>
                      <a:pt x="0" y="47"/>
                      <a:pt x="47" y="0"/>
                      <a:pt x="105" y="0"/>
                    </a:cubicBezTo>
                    <a:cubicBezTo>
                      <a:pt x="126" y="0"/>
                      <a:pt x="126" y="0"/>
                      <a:pt x="126" y="0"/>
                    </a:cubicBezTo>
                    <a:cubicBezTo>
                      <a:pt x="184" y="0"/>
                      <a:pt x="232" y="47"/>
                      <a:pt x="232" y="105"/>
                    </a:cubicBezTo>
                    <a:cubicBezTo>
                      <a:pt x="232" y="126"/>
                      <a:pt x="232" y="126"/>
                      <a:pt x="232" y="126"/>
                    </a:cubicBezTo>
                    <a:cubicBezTo>
                      <a:pt x="232" y="184"/>
                      <a:pt x="184" y="231"/>
                      <a:pt x="126" y="231"/>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6" name="îŝļíďe"/>
              <p:cNvSpPr/>
              <p:nvPr/>
            </p:nvSpPr>
            <p:spPr bwMode="auto">
              <a:xfrm>
                <a:off x="4428" y="2989"/>
                <a:ext cx="49" cy="49"/>
              </a:xfrm>
              <a:custGeom>
                <a:avLst/>
                <a:gdLst>
                  <a:gd name="T0" fmla="*/ 126 w 231"/>
                  <a:gd name="T1" fmla="*/ 231 h 231"/>
                  <a:gd name="T2" fmla="*/ 105 w 231"/>
                  <a:gd name="T3" fmla="*/ 231 h 231"/>
                  <a:gd name="T4" fmla="*/ 0 w 231"/>
                  <a:gd name="T5" fmla="*/ 126 h 231"/>
                  <a:gd name="T6" fmla="*/ 0 w 231"/>
                  <a:gd name="T7" fmla="*/ 105 h 231"/>
                  <a:gd name="T8" fmla="*/ 105 w 231"/>
                  <a:gd name="T9" fmla="*/ 0 h 231"/>
                  <a:gd name="T10" fmla="*/ 126 w 231"/>
                  <a:gd name="T11" fmla="*/ 0 h 231"/>
                  <a:gd name="T12" fmla="*/ 231 w 231"/>
                  <a:gd name="T13" fmla="*/ 105 h 231"/>
                  <a:gd name="T14" fmla="*/ 231 w 231"/>
                  <a:gd name="T15" fmla="*/ 126 h 231"/>
                  <a:gd name="T16" fmla="*/ 126 w 231"/>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31">
                    <a:moveTo>
                      <a:pt x="126" y="231"/>
                    </a:moveTo>
                    <a:cubicBezTo>
                      <a:pt x="105" y="231"/>
                      <a:pt x="105" y="231"/>
                      <a:pt x="105" y="231"/>
                    </a:cubicBezTo>
                    <a:cubicBezTo>
                      <a:pt x="47" y="231"/>
                      <a:pt x="0" y="184"/>
                      <a:pt x="0" y="126"/>
                    </a:cubicBezTo>
                    <a:cubicBezTo>
                      <a:pt x="0" y="105"/>
                      <a:pt x="0" y="105"/>
                      <a:pt x="0" y="105"/>
                    </a:cubicBezTo>
                    <a:cubicBezTo>
                      <a:pt x="0" y="47"/>
                      <a:pt x="47" y="0"/>
                      <a:pt x="105" y="0"/>
                    </a:cubicBezTo>
                    <a:cubicBezTo>
                      <a:pt x="126" y="0"/>
                      <a:pt x="126" y="0"/>
                      <a:pt x="126" y="0"/>
                    </a:cubicBezTo>
                    <a:cubicBezTo>
                      <a:pt x="184" y="0"/>
                      <a:pt x="231" y="47"/>
                      <a:pt x="231" y="105"/>
                    </a:cubicBezTo>
                    <a:cubicBezTo>
                      <a:pt x="231" y="126"/>
                      <a:pt x="231" y="126"/>
                      <a:pt x="231" y="126"/>
                    </a:cubicBezTo>
                    <a:cubicBezTo>
                      <a:pt x="231" y="184"/>
                      <a:pt x="184" y="231"/>
                      <a:pt x="126" y="23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7" name="îṧḷiďè"/>
              <p:cNvSpPr/>
              <p:nvPr/>
            </p:nvSpPr>
            <p:spPr bwMode="auto">
              <a:xfrm>
                <a:off x="4215" y="3056"/>
                <a:ext cx="50" cy="49"/>
              </a:xfrm>
              <a:custGeom>
                <a:avLst/>
                <a:gdLst>
                  <a:gd name="T0" fmla="*/ 126 w 232"/>
                  <a:gd name="T1" fmla="*/ 232 h 232"/>
                  <a:gd name="T2" fmla="*/ 106 w 232"/>
                  <a:gd name="T3" fmla="*/ 232 h 232"/>
                  <a:gd name="T4" fmla="*/ 0 w 232"/>
                  <a:gd name="T5" fmla="*/ 126 h 232"/>
                  <a:gd name="T6" fmla="*/ 0 w 232"/>
                  <a:gd name="T7" fmla="*/ 106 h 232"/>
                  <a:gd name="T8" fmla="*/ 106 w 232"/>
                  <a:gd name="T9" fmla="*/ 0 h 232"/>
                  <a:gd name="T10" fmla="*/ 126 w 232"/>
                  <a:gd name="T11" fmla="*/ 0 h 232"/>
                  <a:gd name="T12" fmla="*/ 232 w 232"/>
                  <a:gd name="T13" fmla="*/ 106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6"/>
                    </a:cubicBezTo>
                    <a:cubicBezTo>
                      <a:pt x="0" y="106"/>
                      <a:pt x="0" y="106"/>
                      <a:pt x="0" y="106"/>
                    </a:cubicBezTo>
                    <a:cubicBezTo>
                      <a:pt x="0" y="47"/>
                      <a:pt x="47" y="0"/>
                      <a:pt x="106" y="0"/>
                    </a:cubicBezTo>
                    <a:cubicBezTo>
                      <a:pt x="126" y="0"/>
                      <a:pt x="126" y="0"/>
                      <a:pt x="126" y="0"/>
                    </a:cubicBezTo>
                    <a:cubicBezTo>
                      <a:pt x="185" y="0"/>
                      <a:pt x="232" y="47"/>
                      <a:pt x="232" y="106"/>
                    </a:cubicBezTo>
                    <a:cubicBezTo>
                      <a:pt x="232" y="126"/>
                      <a:pt x="232" y="126"/>
                      <a:pt x="232" y="126"/>
                    </a:cubicBezTo>
                    <a:cubicBezTo>
                      <a:pt x="232" y="185"/>
                      <a:pt x="185"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8" name="iṣ1ïďè"/>
              <p:cNvSpPr/>
              <p:nvPr/>
            </p:nvSpPr>
            <p:spPr bwMode="auto">
              <a:xfrm>
                <a:off x="4286" y="3056"/>
                <a:ext cx="50" cy="49"/>
              </a:xfrm>
              <a:custGeom>
                <a:avLst/>
                <a:gdLst>
                  <a:gd name="T0" fmla="*/ 126 w 232"/>
                  <a:gd name="T1" fmla="*/ 232 h 232"/>
                  <a:gd name="T2" fmla="*/ 106 w 232"/>
                  <a:gd name="T3" fmla="*/ 232 h 232"/>
                  <a:gd name="T4" fmla="*/ 0 w 232"/>
                  <a:gd name="T5" fmla="*/ 126 h 232"/>
                  <a:gd name="T6" fmla="*/ 0 w 232"/>
                  <a:gd name="T7" fmla="*/ 106 h 232"/>
                  <a:gd name="T8" fmla="*/ 106 w 232"/>
                  <a:gd name="T9" fmla="*/ 0 h 232"/>
                  <a:gd name="T10" fmla="*/ 126 w 232"/>
                  <a:gd name="T11" fmla="*/ 0 h 232"/>
                  <a:gd name="T12" fmla="*/ 232 w 232"/>
                  <a:gd name="T13" fmla="*/ 106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6"/>
                    </a:cubicBezTo>
                    <a:cubicBezTo>
                      <a:pt x="0" y="106"/>
                      <a:pt x="0" y="106"/>
                      <a:pt x="0" y="106"/>
                    </a:cubicBezTo>
                    <a:cubicBezTo>
                      <a:pt x="0" y="47"/>
                      <a:pt x="47" y="0"/>
                      <a:pt x="106" y="0"/>
                    </a:cubicBezTo>
                    <a:cubicBezTo>
                      <a:pt x="126" y="0"/>
                      <a:pt x="126" y="0"/>
                      <a:pt x="126" y="0"/>
                    </a:cubicBezTo>
                    <a:cubicBezTo>
                      <a:pt x="185" y="0"/>
                      <a:pt x="232" y="47"/>
                      <a:pt x="232" y="106"/>
                    </a:cubicBezTo>
                    <a:cubicBezTo>
                      <a:pt x="232" y="126"/>
                      <a:pt x="232" y="126"/>
                      <a:pt x="232" y="126"/>
                    </a:cubicBezTo>
                    <a:cubicBezTo>
                      <a:pt x="232" y="185"/>
                      <a:pt x="185"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9" name="ïṧlïḓè"/>
              <p:cNvSpPr/>
              <p:nvPr/>
            </p:nvSpPr>
            <p:spPr bwMode="auto">
              <a:xfrm>
                <a:off x="4357" y="3056"/>
                <a:ext cx="50" cy="49"/>
              </a:xfrm>
              <a:custGeom>
                <a:avLst/>
                <a:gdLst>
                  <a:gd name="T0" fmla="*/ 126 w 232"/>
                  <a:gd name="T1" fmla="*/ 232 h 232"/>
                  <a:gd name="T2" fmla="*/ 105 w 232"/>
                  <a:gd name="T3" fmla="*/ 232 h 232"/>
                  <a:gd name="T4" fmla="*/ 0 w 232"/>
                  <a:gd name="T5" fmla="*/ 126 h 232"/>
                  <a:gd name="T6" fmla="*/ 0 w 232"/>
                  <a:gd name="T7" fmla="*/ 106 h 232"/>
                  <a:gd name="T8" fmla="*/ 105 w 232"/>
                  <a:gd name="T9" fmla="*/ 0 h 232"/>
                  <a:gd name="T10" fmla="*/ 126 w 232"/>
                  <a:gd name="T11" fmla="*/ 0 h 232"/>
                  <a:gd name="T12" fmla="*/ 232 w 232"/>
                  <a:gd name="T13" fmla="*/ 106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5"/>
                      <a:pt x="0" y="126"/>
                    </a:cubicBezTo>
                    <a:cubicBezTo>
                      <a:pt x="0" y="106"/>
                      <a:pt x="0" y="106"/>
                      <a:pt x="0" y="106"/>
                    </a:cubicBezTo>
                    <a:cubicBezTo>
                      <a:pt x="0" y="47"/>
                      <a:pt x="47" y="0"/>
                      <a:pt x="105" y="0"/>
                    </a:cubicBezTo>
                    <a:cubicBezTo>
                      <a:pt x="126" y="0"/>
                      <a:pt x="126" y="0"/>
                      <a:pt x="126" y="0"/>
                    </a:cubicBezTo>
                    <a:cubicBezTo>
                      <a:pt x="184" y="0"/>
                      <a:pt x="232" y="47"/>
                      <a:pt x="232" y="106"/>
                    </a:cubicBezTo>
                    <a:cubicBezTo>
                      <a:pt x="232" y="126"/>
                      <a:pt x="232" y="126"/>
                      <a:pt x="232" y="126"/>
                    </a:cubicBezTo>
                    <a:cubicBezTo>
                      <a:pt x="232" y="185"/>
                      <a:pt x="184"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0" name="iṥḻïḍe"/>
              <p:cNvSpPr/>
              <p:nvPr/>
            </p:nvSpPr>
            <p:spPr bwMode="auto">
              <a:xfrm>
                <a:off x="4428" y="3056"/>
                <a:ext cx="49" cy="49"/>
              </a:xfrm>
              <a:custGeom>
                <a:avLst/>
                <a:gdLst>
                  <a:gd name="T0" fmla="*/ 126 w 231"/>
                  <a:gd name="T1" fmla="*/ 232 h 232"/>
                  <a:gd name="T2" fmla="*/ 105 w 231"/>
                  <a:gd name="T3" fmla="*/ 232 h 232"/>
                  <a:gd name="T4" fmla="*/ 0 w 231"/>
                  <a:gd name="T5" fmla="*/ 126 h 232"/>
                  <a:gd name="T6" fmla="*/ 0 w 231"/>
                  <a:gd name="T7" fmla="*/ 106 h 232"/>
                  <a:gd name="T8" fmla="*/ 105 w 231"/>
                  <a:gd name="T9" fmla="*/ 0 h 232"/>
                  <a:gd name="T10" fmla="*/ 126 w 231"/>
                  <a:gd name="T11" fmla="*/ 0 h 232"/>
                  <a:gd name="T12" fmla="*/ 231 w 231"/>
                  <a:gd name="T13" fmla="*/ 106 h 232"/>
                  <a:gd name="T14" fmla="*/ 231 w 231"/>
                  <a:gd name="T15" fmla="*/ 126 h 232"/>
                  <a:gd name="T16" fmla="*/ 126 w 231"/>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32">
                    <a:moveTo>
                      <a:pt x="126" y="232"/>
                    </a:moveTo>
                    <a:cubicBezTo>
                      <a:pt x="105" y="232"/>
                      <a:pt x="105" y="232"/>
                      <a:pt x="105" y="232"/>
                    </a:cubicBezTo>
                    <a:cubicBezTo>
                      <a:pt x="47" y="232"/>
                      <a:pt x="0" y="185"/>
                      <a:pt x="0" y="126"/>
                    </a:cubicBezTo>
                    <a:cubicBezTo>
                      <a:pt x="0" y="106"/>
                      <a:pt x="0" y="106"/>
                      <a:pt x="0" y="106"/>
                    </a:cubicBezTo>
                    <a:cubicBezTo>
                      <a:pt x="0" y="47"/>
                      <a:pt x="47" y="0"/>
                      <a:pt x="105" y="0"/>
                    </a:cubicBezTo>
                    <a:cubicBezTo>
                      <a:pt x="126" y="0"/>
                      <a:pt x="126" y="0"/>
                      <a:pt x="126" y="0"/>
                    </a:cubicBezTo>
                    <a:cubicBezTo>
                      <a:pt x="184" y="0"/>
                      <a:pt x="231" y="47"/>
                      <a:pt x="231" y="106"/>
                    </a:cubicBezTo>
                    <a:cubicBezTo>
                      <a:pt x="231" y="126"/>
                      <a:pt x="231" y="126"/>
                      <a:pt x="231" y="126"/>
                    </a:cubicBezTo>
                    <a:cubicBezTo>
                      <a:pt x="231" y="185"/>
                      <a:pt x="184"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1" name="ïṧliḋe"/>
              <p:cNvSpPr/>
              <p:nvPr/>
            </p:nvSpPr>
            <p:spPr bwMode="auto">
              <a:xfrm>
                <a:off x="4215" y="3123"/>
                <a:ext cx="50" cy="49"/>
              </a:xfrm>
              <a:custGeom>
                <a:avLst/>
                <a:gdLst>
                  <a:gd name="T0" fmla="*/ 126 w 232"/>
                  <a:gd name="T1" fmla="*/ 232 h 232"/>
                  <a:gd name="T2" fmla="*/ 106 w 232"/>
                  <a:gd name="T3" fmla="*/ 232 h 232"/>
                  <a:gd name="T4" fmla="*/ 0 w 232"/>
                  <a:gd name="T5" fmla="*/ 126 h 232"/>
                  <a:gd name="T6" fmla="*/ 0 w 232"/>
                  <a:gd name="T7" fmla="*/ 105 h 232"/>
                  <a:gd name="T8" fmla="*/ 106 w 232"/>
                  <a:gd name="T9" fmla="*/ 0 h 232"/>
                  <a:gd name="T10" fmla="*/ 126 w 232"/>
                  <a:gd name="T11" fmla="*/ 0 h 232"/>
                  <a:gd name="T12" fmla="*/ 232 w 232"/>
                  <a:gd name="T13" fmla="*/ 105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4"/>
                      <a:pt x="0" y="126"/>
                    </a:cubicBezTo>
                    <a:cubicBezTo>
                      <a:pt x="0" y="105"/>
                      <a:pt x="0" y="105"/>
                      <a:pt x="0" y="105"/>
                    </a:cubicBezTo>
                    <a:cubicBezTo>
                      <a:pt x="0" y="47"/>
                      <a:pt x="47" y="0"/>
                      <a:pt x="106" y="0"/>
                    </a:cubicBezTo>
                    <a:cubicBezTo>
                      <a:pt x="126" y="0"/>
                      <a:pt x="126" y="0"/>
                      <a:pt x="126" y="0"/>
                    </a:cubicBezTo>
                    <a:cubicBezTo>
                      <a:pt x="185" y="0"/>
                      <a:pt x="232" y="47"/>
                      <a:pt x="232" y="105"/>
                    </a:cubicBezTo>
                    <a:cubicBezTo>
                      <a:pt x="232" y="126"/>
                      <a:pt x="232" y="126"/>
                      <a:pt x="232" y="126"/>
                    </a:cubicBezTo>
                    <a:cubicBezTo>
                      <a:pt x="232" y="184"/>
                      <a:pt x="185"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2" name="íšľïḓé"/>
              <p:cNvSpPr/>
              <p:nvPr/>
            </p:nvSpPr>
            <p:spPr bwMode="auto">
              <a:xfrm>
                <a:off x="4286" y="3123"/>
                <a:ext cx="50" cy="49"/>
              </a:xfrm>
              <a:custGeom>
                <a:avLst/>
                <a:gdLst>
                  <a:gd name="T0" fmla="*/ 126 w 232"/>
                  <a:gd name="T1" fmla="*/ 232 h 232"/>
                  <a:gd name="T2" fmla="*/ 106 w 232"/>
                  <a:gd name="T3" fmla="*/ 232 h 232"/>
                  <a:gd name="T4" fmla="*/ 0 w 232"/>
                  <a:gd name="T5" fmla="*/ 126 h 232"/>
                  <a:gd name="T6" fmla="*/ 0 w 232"/>
                  <a:gd name="T7" fmla="*/ 105 h 232"/>
                  <a:gd name="T8" fmla="*/ 106 w 232"/>
                  <a:gd name="T9" fmla="*/ 0 h 232"/>
                  <a:gd name="T10" fmla="*/ 126 w 232"/>
                  <a:gd name="T11" fmla="*/ 0 h 232"/>
                  <a:gd name="T12" fmla="*/ 232 w 232"/>
                  <a:gd name="T13" fmla="*/ 105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4"/>
                      <a:pt x="0" y="126"/>
                    </a:cubicBezTo>
                    <a:cubicBezTo>
                      <a:pt x="0" y="105"/>
                      <a:pt x="0" y="105"/>
                      <a:pt x="0" y="105"/>
                    </a:cubicBezTo>
                    <a:cubicBezTo>
                      <a:pt x="0" y="47"/>
                      <a:pt x="47" y="0"/>
                      <a:pt x="106" y="0"/>
                    </a:cubicBezTo>
                    <a:cubicBezTo>
                      <a:pt x="126" y="0"/>
                      <a:pt x="126" y="0"/>
                      <a:pt x="126" y="0"/>
                    </a:cubicBezTo>
                    <a:cubicBezTo>
                      <a:pt x="185" y="0"/>
                      <a:pt x="232" y="47"/>
                      <a:pt x="232" y="105"/>
                    </a:cubicBezTo>
                    <a:cubicBezTo>
                      <a:pt x="232" y="126"/>
                      <a:pt x="232" y="126"/>
                      <a:pt x="232" y="126"/>
                    </a:cubicBezTo>
                    <a:cubicBezTo>
                      <a:pt x="232" y="184"/>
                      <a:pt x="185"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3" name="iṧļîḑe"/>
              <p:cNvSpPr/>
              <p:nvPr/>
            </p:nvSpPr>
            <p:spPr bwMode="auto">
              <a:xfrm>
                <a:off x="4357" y="3123"/>
                <a:ext cx="50" cy="49"/>
              </a:xfrm>
              <a:custGeom>
                <a:avLst/>
                <a:gdLst>
                  <a:gd name="T0" fmla="*/ 126 w 232"/>
                  <a:gd name="T1" fmla="*/ 232 h 232"/>
                  <a:gd name="T2" fmla="*/ 105 w 232"/>
                  <a:gd name="T3" fmla="*/ 232 h 232"/>
                  <a:gd name="T4" fmla="*/ 0 w 232"/>
                  <a:gd name="T5" fmla="*/ 126 h 232"/>
                  <a:gd name="T6" fmla="*/ 0 w 232"/>
                  <a:gd name="T7" fmla="*/ 105 h 232"/>
                  <a:gd name="T8" fmla="*/ 105 w 232"/>
                  <a:gd name="T9" fmla="*/ 0 h 232"/>
                  <a:gd name="T10" fmla="*/ 126 w 232"/>
                  <a:gd name="T11" fmla="*/ 0 h 232"/>
                  <a:gd name="T12" fmla="*/ 232 w 232"/>
                  <a:gd name="T13" fmla="*/ 105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4"/>
                      <a:pt x="0" y="126"/>
                    </a:cubicBezTo>
                    <a:cubicBezTo>
                      <a:pt x="0" y="105"/>
                      <a:pt x="0" y="105"/>
                      <a:pt x="0" y="105"/>
                    </a:cubicBezTo>
                    <a:cubicBezTo>
                      <a:pt x="0" y="47"/>
                      <a:pt x="47" y="0"/>
                      <a:pt x="105" y="0"/>
                    </a:cubicBezTo>
                    <a:cubicBezTo>
                      <a:pt x="126" y="0"/>
                      <a:pt x="126" y="0"/>
                      <a:pt x="126" y="0"/>
                    </a:cubicBezTo>
                    <a:cubicBezTo>
                      <a:pt x="184" y="0"/>
                      <a:pt x="232" y="47"/>
                      <a:pt x="232" y="105"/>
                    </a:cubicBezTo>
                    <a:cubicBezTo>
                      <a:pt x="232" y="126"/>
                      <a:pt x="232" y="126"/>
                      <a:pt x="232" y="126"/>
                    </a:cubicBezTo>
                    <a:cubicBezTo>
                      <a:pt x="232" y="184"/>
                      <a:pt x="184"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4" name="ís1iďè"/>
              <p:cNvSpPr/>
              <p:nvPr/>
            </p:nvSpPr>
            <p:spPr bwMode="auto">
              <a:xfrm>
                <a:off x="4428" y="3123"/>
                <a:ext cx="49" cy="49"/>
              </a:xfrm>
              <a:custGeom>
                <a:avLst/>
                <a:gdLst>
                  <a:gd name="T0" fmla="*/ 126 w 231"/>
                  <a:gd name="T1" fmla="*/ 232 h 232"/>
                  <a:gd name="T2" fmla="*/ 105 w 231"/>
                  <a:gd name="T3" fmla="*/ 232 h 232"/>
                  <a:gd name="T4" fmla="*/ 0 w 231"/>
                  <a:gd name="T5" fmla="*/ 126 h 232"/>
                  <a:gd name="T6" fmla="*/ 0 w 231"/>
                  <a:gd name="T7" fmla="*/ 105 h 232"/>
                  <a:gd name="T8" fmla="*/ 105 w 231"/>
                  <a:gd name="T9" fmla="*/ 0 h 232"/>
                  <a:gd name="T10" fmla="*/ 126 w 231"/>
                  <a:gd name="T11" fmla="*/ 0 h 232"/>
                  <a:gd name="T12" fmla="*/ 231 w 231"/>
                  <a:gd name="T13" fmla="*/ 105 h 232"/>
                  <a:gd name="T14" fmla="*/ 231 w 231"/>
                  <a:gd name="T15" fmla="*/ 126 h 232"/>
                  <a:gd name="T16" fmla="*/ 126 w 231"/>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32">
                    <a:moveTo>
                      <a:pt x="126" y="232"/>
                    </a:moveTo>
                    <a:cubicBezTo>
                      <a:pt x="105" y="232"/>
                      <a:pt x="105" y="232"/>
                      <a:pt x="105" y="232"/>
                    </a:cubicBezTo>
                    <a:cubicBezTo>
                      <a:pt x="47" y="232"/>
                      <a:pt x="0" y="184"/>
                      <a:pt x="0" y="126"/>
                    </a:cubicBezTo>
                    <a:cubicBezTo>
                      <a:pt x="0" y="105"/>
                      <a:pt x="0" y="105"/>
                      <a:pt x="0" y="105"/>
                    </a:cubicBezTo>
                    <a:cubicBezTo>
                      <a:pt x="0" y="47"/>
                      <a:pt x="47" y="0"/>
                      <a:pt x="105" y="0"/>
                    </a:cubicBezTo>
                    <a:cubicBezTo>
                      <a:pt x="126" y="0"/>
                      <a:pt x="126" y="0"/>
                      <a:pt x="126" y="0"/>
                    </a:cubicBezTo>
                    <a:cubicBezTo>
                      <a:pt x="184" y="0"/>
                      <a:pt x="231" y="47"/>
                      <a:pt x="231" y="105"/>
                    </a:cubicBezTo>
                    <a:cubicBezTo>
                      <a:pt x="231" y="126"/>
                      <a:pt x="231" y="126"/>
                      <a:pt x="231" y="126"/>
                    </a:cubicBezTo>
                    <a:cubicBezTo>
                      <a:pt x="231" y="184"/>
                      <a:pt x="184"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5" name="iṧ1iḋè"/>
              <p:cNvSpPr/>
              <p:nvPr/>
            </p:nvSpPr>
            <p:spPr bwMode="auto">
              <a:xfrm>
                <a:off x="4215" y="3190"/>
                <a:ext cx="50" cy="49"/>
              </a:xfrm>
              <a:custGeom>
                <a:avLst/>
                <a:gdLst>
                  <a:gd name="T0" fmla="*/ 126 w 232"/>
                  <a:gd name="T1" fmla="*/ 232 h 232"/>
                  <a:gd name="T2" fmla="*/ 106 w 232"/>
                  <a:gd name="T3" fmla="*/ 232 h 232"/>
                  <a:gd name="T4" fmla="*/ 0 w 232"/>
                  <a:gd name="T5" fmla="*/ 127 h 232"/>
                  <a:gd name="T6" fmla="*/ 0 w 232"/>
                  <a:gd name="T7" fmla="*/ 106 h 232"/>
                  <a:gd name="T8" fmla="*/ 106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7"/>
                    </a:cubicBezTo>
                    <a:cubicBezTo>
                      <a:pt x="0" y="106"/>
                      <a:pt x="0" y="106"/>
                      <a:pt x="0" y="106"/>
                    </a:cubicBezTo>
                    <a:cubicBezTo>
                      <a:pt x="0" y="48"/>
                      <a:pt x="47" y="0"/>
                      <a:pt x="106" y="0"/>
                    </a:cubicBezTo>
                    <a:cubicBezTo>
                      <a:pt x="126" y="0"/>
                      <a:pt x="126" y="0"/>
                      <a:pt x="126" y="0"/>
                    </a:cubicBezTo>
                    <a:cubicBezTo>
                      <a:pt x="185" y="0"/>
                      <a:pt x="232" y="48"/>
                      <a:pt x="232" y="106"/>
                    </a:cubicBezTo>
                    <a:cubicBezTo>
                      <a:pt x="232" y="127"/>
                      <a:pt x="232" y="127"/>
                      <a:pt x="232" y="127"/>
                    </a:cubicBezTo>
                    <a:cubicBezTo>
                      <a:pt x="232" y="185"/>
                      <a:pt x="185"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6" name="iṥľîḍe"/>
              <p:cNvSpPr/>
              <p:nvPr/>
            </p:nvSpPr>
            <p:spPr bwMode="auto">
              <a:xfrm>
                <a:off x="4286" y="3190"/>
                <a:ext cx="50" cy="49"/>
              </a:xfrm>
              <a:custGeom>
                <a:avLst/>
                <a:gdLst>
                  <a:gd name="T0" fmla="*/ 126 w 232"/>
                  <a:gd name="T1" fmla="*/ 232 h 232"/>
                  <a:gd name="T2" fmla="*/ 106 w 232"/>
                  <a:gd name="T3" fmla="*/ 232 h 232"/>
                  <a:gd name="T4" fmla="*/ 0 w 232"/>
                  <a:gd name="T5" fmla="*/ 127 h 232"/>
                  <a:gd name="T6" fmla="*/ 0 w 232"/>
                  <a:gd name="T7" fmla="*/ 106 h 232"/>
                  <a:gd name="T8" fmla="*/ 106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7"/>
                    </a:cubicBezTo>
                    <a:cubicBezTo>
                      <a:pt x="0" y="106"/>
                      <a:pt x="0" y="106"/>
                      <a:pt x="0" y="106"/>
                    </a:cubicBezTo>
                    <a:cubicBezTo>
                      <a:pt x="0" y="48"/>
                      <a:pt x="47" y="0"/>
                      <a:pt x="106" y="0"/>
                    </a:cubicBezTo>
                    <a:cubicBezTo>
                      <a:pt x="126" y="0"/>
                      <a:pt x="126" y="0"/>
                      <a:pt x="126" y="0"/>
                    </a:cubicBezTo>
                    <a:cubicBezTo>
                      <a:pt x="185" y="0"/>
                      <a:pt x="232" y="48"/>
                      <a:pt x="232" y="106"/>
                    </a:cubicBezTo>
                    <a:cubicBezTo>
                      <a:pt x="232" y="127"/>
                      <a:pt x="232" y="127"/>
                      <a:pt x="232" y="127"/>
                    </a:cubicBezTo>
                    <a:cubicBezTo>
                      <a:pt x="232" y="185"/>
                      <a:pt x="185"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7" name="ïsľiḍe"/>
              <p:cNvSpPr/>
              <p:nvPr/>
            </p:nvSpPr>
            <p:spPr bwMode="auto">
              <a:xfrm>
                <a:off x="4357" y="3190"/>
                <a:ext cx="50" cy="49"/>
              </a:xfrm>
              <a:custGeom>
                <a:avLst/>
                <a:gdLst>
                  <a:gd name="T0" fmla="*/ 126 w 232"/>
                  <a:gd name="T1" fmla="*/ 232 h 232"/>
                  <a:gd name="T2" fmla="*/ 105 w 232"/>
                  <a:gd name="T3" fmla="*/ 232 h 232"/>
                  <a:gd name="T4" fmla="*/ 0 w 232"/>
                  <a:gd name="T5" fmla="*/ 127 h 232"/>
                  <a:gd name="T6" fmla="*/ 0 w 232"/>
                  <a:gd name="T7" fmla="*/ 106 h 232"/>
                  <a:gd name="T8" fmla="*/ 105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5"/>
                      <a:pt x="0" y="127"/>
                    </a:cubicBezTo>
                    <a:cubicBezTo>
                      <a:pt x="0" y="106"/>
                      <a:pt x="0" y="106"/>
                      <a:pt x="0" y="106"/>
                    </a:cubicBezTo>
                    <a:cubicBezTo>
                      <a:pt x="0" y="48"/>
                      <a:pt x="47" y="0"/>
                      <a:pt x="105" y="0"/>
                    </a:cubicBezTo>
                    <a:cubicBezTo>
                      <a:pt x="126" y="0"/>
                      <a:pt x="126" y="0"/>
                      <a:pt x="126" y="0"/>
                    </a:cubicBezTo>
                    <a:cubicBezTo>
                      <a:pt x="184" y="0"/>
                      <a:pt x="232" y="48"/>
                      <a:pt x="232" y="106"/>
                    </a:cubicBezTo>
                    <a:cubicBezTo>
                      <a:pt x="232" y="127"/>
                      <a:pt x="232" y="127"/>
                      <a:pt x="232" y="127"/>
                    </a:cubicBezTo>
                    <a:cubicBezTo>
                      <a:pt x="232" y="185"/>
                      <a:pt x="184"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8" name="iş1îḓê"/>
              <p:cNvSpPr/>
              <p:nvPr/>
            </p:nvSpPr>
            <p:spPr bwMode="auto">
              <a:xfrm>
                <a:off x="4428" y="3190"/>
                <a:ext cx="49" cy="49"/>
              </a:xfrm>
              <a:custGeom>
                <a:avLst/>
                <a:gdLst>
                  <a:gd name="T0" fmla="*/ 126 w 231"/>
                  <a:gd name="T1" fmla="*/ 232 h 232"/>
                  <a:gd name="T2" fmla="*/ 105 w 231"/>
                  <a:gd name="T3" fmla="*/ 232 h 232"/>
                  <a:gd name="T4" fmla="*/ 0 w 231"/>
                  <a:gd name="T5" fmla="*/ 127 h 232"/>
                  <a:gd name="T6" fmla="*/ 0 w 231"/>
                  <a:gd name="T7" fmla="*/ 106 h 232"/>
                  <a:gd name="T8" fmla="*/ 105 w 231"/>
                  <a:gd name="T9" fmla="*/ 0 h 232"/>
                  <a:gd name="T10" fmla="*/ 126 w 231"/>
                  <a:gd name="T11" fmla="*/ 0 h 232"/>
                  <a:gd name="T12" fmla="*/ 231 w 231"/>
                  <a:gd name="T13" fmla="*/ 106 h 232"/>
                  <a:gd name="T14" fmla="*/ 231 w 231"/>
                  <a:gd name="T15" fmla="*/ 127 h 232"/>
                  <a:gd name="T16" fmla="*/ 126 w 231"/>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32">
                    <a:moveTo>
                      <a:pt x="126" y="232"/>
                    </a:moveTo>
                    <a:cubicBezTo>
                      <a:pt x="105" y="232"/>
                      <a:pt x="105" y="232"/>
                      <a:pt x="105" y="232"/>
                    </a:cubicBezTo>
                    <a:cubicBezTo>
                      <a:pt x="47" y="232"/>
                      <a:pt x="0" y="185"/>
                      <a:pt x="0" y="127"/>
                    </a:cubicBezTo>
                    <a:cubicBezTo>
                      <a:pt x="0" y="106"/>
                      <a:pt x="0" y="106"/>
                      <a:pt x="0" y="106"/>
                    </a:cubicBezTo>
                    <a:cubicBezTo>
                      <a:pt x="0" y="48"/>
                      <a:pt x="47" y="0"/>
                      <a:pt x="105" y="0"/>
                    </a:cubicBezTo>
                    <a:cubicBezTo>
                      <a:pt x="126" y="0"/>
                      <a:pt x="126" y="0"/>
                      <a:pt x="126" y="0"/>
                    </a:cubicBezTo>
                    <a:cubicBezTo>
                      <a:pt x="184" y="0"/>
                      <a:pt x="231" y="48"/>
                      <a:pt x="231" y="106"/>
                    </a:cubicBezTo>
                    <a:cubicBezTo>
                      <a:pt x="231" y="127"/>
                      <a:pt x="231" y="127"/>
                      <a:pt x="231" y="127"/>
                    </a:cubicBezTo>
                    <a:cubicBezTo>
                      <a:pt x="231" y="185"/>
                      <a:pt x="184"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9" name="ïṡḻîḑè"/>
              <p:cNvSpPr/>
              <p:nvPr/>
            </p:nvSpPr>
            <p:spPr bwMode="auto">
              <a:xfrm>
                <a:off x="4215" y="3257"/>
                <a:ext cx="50" cy="49"/>
              </a:xfrm>
              <a:custGeom>
                <a:avLst/>
                <a:gdLst>
                  <a:gd name="T0" fmla="*/ 126 w 232"/>
                  <a:gd name="T1" fmla="*/ 232 h 232"/>
                  <a:gd name="T2" fmla="*/ 106 w 232"/>
                  <a:gd name="T3" fmla="*/ 232 h 232"/>
                  <a:gd name="T4" fmla="*/ 0 w 232"/>
                  <a:gd name="T5" fmla="*/ 126 h 232"/>
                  <a:gd name="T6" fmla="*/ 0 w 232"/>
                  <a:gd name="T7" fmla="*/ 106 h 232"/>
                  <a:gd name="T8" fmla="*/ 106 w 232"/>
                  <a:gd name="T9" fmla="*/ 0 h 232"/>
                  <a:gd name="T10" fmla="*/ 126 w 232"/>
                  <a:gd name="T11" fmla="*/ 0 h 232"/>
                  <a:gd name="T12" fmla="*/ 232 w 232"/>
                  <a:gd name="T13" fmla="*/ 106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6"/>
                    </a:cubicBezTo>
                    <a:cubicBezTo>
                      <a:pt x="0" y="106"/>
                      <a:pt x="0" y="106"/>
                      <a:pt x="0" y="106"/>
                    </a:cubicBezTo>
                    <a:cubicBezTo>
                      <a:pt x="0" y="47"/>
                      <a:pt x="47" y="0"/>
                      <a:pt x="106" y="0"/>
                    </a:cubicBezTo>
                    <a:cubicBezTo>
                      <a:pt x="126" y="0"/>
                      <a:pt x="126" y="0"/>
                      <a:pt x="126" y="0"/>
                    </a:cubicBezTo>
                    <a:cubicBezTo>
                      <a:pt x="185" y="0"/>
                      <a:pt x="232" y="47"/>
                      <a:pt x="232" y="106"/>
                    </a:cubicBezTo>
                    <a:cubicBezTo>
                      <a:pt x="232" y="126"/>
                      <a:pt x="232" y="126"/>
                      <a:pt x="232" y="126"/>
                    </a:cubicBezTo>
                    <a:cubicBezTo>
                      <a:pt x="232" y="185"/>
                      <a:pt x="185"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0" name="ïṣḻïďè"/>
              <p:cNvSpPr/>
              <p:nvPr/>
            </p:nvSpPr>
            <p:spPr bwMode="auto">
              <a:xfrm>
                <a:off x="4286" y="3257"/>
                <a:ext cx="50" cy="49"/>
              </a:xfrm>
              <a:custGeom>
                <a:avLst/>
                <a:gdLst>
                  <a:gd name="T0" fmla="*/ 126 w 232"/>
                  <a:gd name="T1" fmla="*/ 232 h 232"/>
                  <a:gd name="T2" fmla="*/ 106 w 232"/>
                  <a:gd name="T3" fmla="*/ 232 h 232"/>
                  <a:gd name="T4" fmla="*/ 0 w 232"/>
                  <a:gd name="T5" fmla="*/ 126 h 232"/>
                  <a:gd name="T6" fmla="*/ 0 w 232"/>
                  <a:gd name="T7" fmla="*/ 106 h 232"/>
                  <a:gd name="T8" fmla="*/ 106 w 232"/>
                  <a:gd name="T9" fmla="*/ 0 h 232"/>
                  <a:gd name="T10" fmla="*/ 126 w 232"/>
                  <a:gd name="T11" fmla="*/ 0 h 232"/>
                  <a:gd name="T12" fmla="*/ 232 w 232"/>
                  <a:gd name="T13" fmla="*/ 106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6"/>
                    </a:cubicBezTo>
                    <a:cubicBezTo>
                      <a:pt x="0" y="106"/>
                      <a:pt x="0" y="106"/>
                      <a:pt x="0" y="106"/>
                    </a:cubicBezTo>
                    <a:cubicBezTo>
                      <a:pt x="0" y="47"/>
                      <a:pt x="47" y="0"/>
                      <a:pt x="106" y="0"/>
                    </a:cubicBezTo>
                    <a:cubicBezTo>
                      <a:pt x="126" y="0"/>
                      <a:pt x="126" y="0"/>
                      <a:pt x="126" y="0"/>
                    </a:cubicBezTo>
                    <a:cubicBezTo>
                      <a:pt x="185" y="0"/>
                      <a:pt x="232" y="47"/>
                      <a:pt x="232" y="106"/>
                    </a:cubicBezTo>
                    <a:cubicBezTo>
                      <a:pt x="232" y="126"/>
                      <a:pt x="232" y="126"/>
                      <a:pt x="232" y="126"/>
                    </a:cubicBezTo>
                    <a:cubicBezTo>
                      <a:pt x="232" y="185"/>
                      <a:pt x="185"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1" name="i$ļiḓe"/>
              <p:cNvSpPr/>
              <p:nvPr/>
            </p:nvSpPr>
            <p:spPr bwMode="auto">
              <a:xfrm>
                <a:off x="4357" y="3257"/>
                <a:ext cx="50" cy="49"/>
              </a:xfrm>
              <a:custGeom>
                <a:avLst/>
                <a:gdLst>
                  <a:gd name="T0" fmla="*/ 126 w 232"/>
                  <a:gd name="T1" fmla="*/ 232 h 232"/>
                  <a:gd name="T2" fmla="*/ 105 w 232"/>
                  <a:gd name="T3" fmla="*/ 232 h 232"/>
                  <a:gd name="T4" fmla="*/ 0 w 232"/>
                  <a:gd name="T5" fmla="*/ 126 h 232"/>
                  <a:gd name="T6" fmla="*/ 0 w 232"/>
                  <a:gd name="T7" fmla="*/ 106 h 232"/>
                  <a:gd name="T8" fmla="*/ 105 w 232"/>
                  <a:gd name="T9" fmla="*/ 0 h 232"/>
                  <a:gd name="T10" fmla="*/ 126 w 232"/>
                  <a:gd name="T11" fmla="*/ 0 h 232"/>
                  <a:gd name="T12" fmla="*/ 232 w 232"/>
                  <a:gd name="T13" fmla="*/ 106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5"/>
                      <a:pt x="0" y="126"/>
                    </a:cubicBezTo>
                    <a:cubicBezTo>
                      <a:pt x="0" y="106"/>
                      <a:pt x="0" y="106"/>
                      <a:pt x="0" y="106"/>
                    </a:cubicBezTo>
                    <a:cubicBezTo>
                      <a:pt x="0" y="47"/>
                      <a:pt x="47" y="0"/>
                      <a:pt x="105" y="0"/>
                    </a:cubicBezTo>
                    <a:cubicBezTo>
                      <a:pt x="126" y="0"/>
                      <a:pt x="126" y="0"/>
                      <a:pt x="126" y="0"/>
                    </a:cubicBezTo>
                    <a:cubicBezTo>
                      <a:pt x="184" y="0"/>
                      <a:pt x="232" y="47"/>
                      <a:pt x="232" y="106"/>
                    </a:cubicBezTo>
                    <a:cubicBezTo>
                      <a:pt x="232" y="126"/>
                      <a:pt x="232" y="126"/>
                      <a:pt x="232" y="126"/>
                    </a:cubicBezTo>
                    <a:cubicBezTo>
                      <a:pt x="232" y="185"/>
                      <a:pt x="184"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2" name="íṡľíḓé"/>
              <p:cNvSpPr/>
              <p:nvPr/>
            </p:nvSpPr>
            <p:spPr bwMode="auto">
              <a:xfrm>
                <a:off x="4428" y="3257"/>
                <a:ext cx="49" cy="49"/>
              </a:xfrm>
              <a:custGeom>
                <a:avLst/>
                <a:gdLst>
                  <a:gd name="T0" fmla="*/ 126 w 231"/>
                  <a:gd name="T1" fmla="*/ 232 h 232"/>
                  <a:gd name="T2" fmla="*/ 105 w 231"/>
                  <a:gd name="T3" fmla="*/ 232 h 232"/>
                  <a:gd name="T4" fmla="*/ 0 w 231"/>
                  <a:gd name="T5" fmla="*/ 126 h 232"/>
                  <a:gd name="T6" fmla="*/ 0 w 231"/>
                  <a:gd name="T7" fmla="*/ 106 h 232"/>
                  <a:gd name="T8" fmla="*/ 105 w 231"/>
                  <a:gd name="T9" fmla="*/ 0 h 232"/>
                  <a:gd name="T10" fmla="*/ 126 w 231"/>
                  <a:gd name="T11" fmla="*/ 0 h 232"/>
                  <a:gd name="T12" fmla="*/ 231 w 231"/>
                  <a:gd name="T13" fmla="*/ 106 h 232"/>
                  <a:gd name="T14" fmla="*/ 231 w 231"/>
                  <a:gd name="T15" fmla="*/ 126 h 232"/>
                  <a:gd name="T16" fmla="*/ 126 w 231"/>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32">
                    <a:moveTo>
                      <a:pt x="126" y="232"/>
                    </a:moveTo>
                    <a:cubicBezTo>
                      <a:pt x="105" y="232"/>
                      <a:pt x="105" y="232"/>
                      <a:pt x="105" y="232"/>
                    </a:cubicBezTo>
                    <a:cubicBezTo>
                      <a:pt x="47" y="232"/>
                      <a:pt x="0" y="185"/>
                      <a:pt x="0" y="126"/>
                    </a:cubicBezTo>
                    <a:cubicBezTo>
                      <a:pt x="0" y="106"/>
                      <a:pt x="0" y="106"/>
                      <a:pt x="0" y="106"/>
                    </a:cubicBezTo>
                    <a:cubicBezTo>
                      <a:pt x="0" y="47"/>
                      <a:pt x="47" y="0"/>
                      <a:pt x="105" y="0"/>
                    </a:cubicBezTo>
                    <a:cubicBezTo>
                      <a:pt x="126" y="0"/>
                      <a:pt x="126" y="0"/>
                      <a:pt x="126" y="0"/>
                    </a:cubicBezTo>
                    <a:cubicBezTo>
                      <a:pt x="184" y="0"/>
                      <a:pt x="231" y="47"/>
                      <a:pt x="231" y="106"/>
                    </a:cubicBezTo>
                    <a:cubicBezTo>
                      <a:pt x="231" y="126"/>
                      <a:pt x="231" y="126"/>
                      <a:pt x="231" y="126"/>
                    </a:cubicBezTo>
                    <a:cubicBezTo>
                      <a:pt x="231" y="185"/>
                      <a:pt x="184"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3" name="ïṡḷïḋê"/>
              <p:cNvSpPr/>
              <p:nvPr/>
            </p:nvSpPr>
            <p:spPr bwMode="auto">
              <a:xfrm>
                <a:off x="4215" y="3324"/>
                <a:ext cx="50" cy="49"/>
              </a:xfrm>
              <a:custGeom>
                <a:avLst/>
                <a:gdLst>
                  <a:gd name="T0" fmla="*/ 126 w 232"/>
                  <a:gd name="T1" fmla="*/ 232 h 232"/>
                  <a:gd name="T2" fmla="*/ 106 w 232"/>
                  <a:gd name="T3" fmla="*/ 232 h 232"/>
                  <a:gd name="T4" fmla="*/ 0 w 232"/>
                  <a:gd name="T5" fmla="*/ 126 h 232"/>
                  <a:gd name="T6" fmla="*/ 0 w 232"/>
                  <a:gd name="T7" fmla="*/ 105 h 232"/>
                  <a:gd name="T8" fmla="*/ 106 w 232"/>
                  <a:gd name="T9" fmla="*/ 0 h 232"/>
                  <a:gd name="T10" fmla="*/ 126 w 232"/>
                  <a:gd name="T11" fmla="*/ 0 h 232"/>
                  <a:gd name="T12" fmla="*/ 232 w 232"/>
                  <a:gd name="T13" fmla="*/ 105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4"/>
                      <a:pt x="0" y="126"/>
                    </a:cubicBezTo>
                    <a:cubicBezTo>
                      <a:pt x="0" y="105"/>
                      <a:pt x="0" y="105"/>
                      <a:pt x="0" y="105"/>
                    </a:cubicBezTo>
                    <a:cubicBezTo>
                      <a:pt x="0" y="47"/>
                      <a:pt x="47" y="0"/>
                      <a:pt x="106" y="0"/>
                    </a:cubicBezTo>
                    <a:cubicBezTo>
                      <a:pt x="126" y="0"/>
                      <a:pt x="126" y="0"/>
                      <a:pt x="126" y="0"/>
                    </a:cubicBezTo>
                    <a:cubicBezTo>
                      <a:pt x="185" y="0"/>
                      <a:pt x="232" y="47"/>
                      <a:pt x="232" y="105"/>
                    </a:cubicBezTo>
                    <a:cubicBezTo>
                      <a:pt x="232" y="126"/>
                      <a:pt x="232" y="126"/>
                      <a:pt x="232" y="126"/>
                    </a:cubicBezTo>
                    <a:cubicBezTo>
                      <a:pt x="232" y="184"/>
                      <a:pt x="185"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4" name="íṣ1iḍê"/>
              <p:cNvSpPr/>
              <p:nvPr/>
            </p:nvSpPr>
            <p:spPr bwMode="auto">
              <a:xfrm>
                <a:off x="4286" y="3324"/>
                <a:ext cx="50" cy="49"/>
              </a:xfrm>
              <a:custGeom>
                <a:avLst/>
                <a:gdLst>
                  <a:gd name="T0" fmla="*/ 126 w 232"/>
                  <a:gd name="T1" fmla="*/ 232 h 232"/>
                  <a:gd name="T2" fmla="*/ 106 w 232"/>
                  <a:gd name="T3" fmla="*/ 232 h 232"/>
                  <a:gd name="T4" fmla="*/ 0 w 232"/>
                  <a:gd name="T5" fmla="*/ 126 h 232"/>
                  <a:gd name="T6" fmla="*/ 0 w 232"/>
                  <a:gd name="T7" fmla="*/ 105 h 232"/>
                  <a:gd name="T8" fmla="*/ 106 w 232"/>
                  <a:gd name="T9" fmla="*/ 0 h 232"/>
                  <a:gd name="T10" fmla="*/ 126 w 232"/>
                  <a:gd name="T11" fmla="*/ 0 h 232"/>
                  <a:gd name="T12" fmla="*/ 232 w 232"/>
                  <a:gd name="T13" fmla="*/ 105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4"/>
                      <a:pt x="0" y="126"/>
                    </a:cubicBezTo>
                    <a:cubicBezTo>
                      <a:pt x="0" y="105"/>
                      <a:pt x="0" y="105"/>
                      <a:pt x="0" y="105"/>
                    </a:cubicBezTo>
                    <a:cubicBezTo>
                      <a:pt x="0" y="47"/>
                      <a:pt x="47" y="0"/>
                      <a:pt x="106" y="0"/>
                    </a:cubicBezTo>
                    <a:cubicBezTo>
                      <a:pt x="126" y="0"/>
                      <a:pt x="126" y="0"/>
                      <a:pt x="126" y="0"/>
                    </a:cubicBezTo>
                    <a:cubicBezTo>
                      <a:pt x="185" y="0"/>
                      <a:pt x="232" y="47"/>
                      <a:pt x="232" y="105"/>
                    </a:cubicBezTo>
                    <a:cubicBezTo>
                      <a:pt x="232" y="126"/>
                      <a:pt x="232" y="126"/>
                      <a:pt x="232" y="126"/>
                    </a:cubicBezTo>
                    <a:cubicBezTo>
                      <a:pt x="232" y="184"/>
                      <a:pt x="185"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5" name="íṥ1ïḓé"/>
              <p:cNvSpPr/>
              <p:nvPr/>
            </p:nvSpPr>
            <p:spPr bwMode="auto">
              <a:xfrm>
                <a:off x="4357" y="3324"/>
                <a:ext cx="50" cy="49"/>
              </a:xfrm>
              <a:custGeom>
                <a:avLst/>
                <a:gdLst>
                  <a:gd name="T0" fmla="*/ 126 w 232"/>
                  <a:gd name="T1" fmla="*/ 232 h 232"/>
                  <a:gd name="T2" fmla="*/ 105 w 232"/>
                  <a:gd name="T3" fmla="*/ 232 h 232"/>
                  <a:gd name="T4" fmla="*/ 0 w 232"/>
                  <a:gd name="T5" fmla="*/ 126 h 232"/>
                  <a:gd name="T6" fmla="*/ 0 w 232"/>
                  <a:gd name="T7" fmla="*/ 105 h 232"/>
                  <a:gd name="T8" fmla="*/ 105 w 232"/>
                  <a:gd name="T9" fmla="*/ 0 h 232"/>
                  <a:gd name="T10" fmla="*/ 126 w 232"/>
                  <a:gd name="T11" fmla="*/ 0 h 232"/>
                  <a:gd name="T12" fmla="*/ 232 w 232"/>
                  <a:gd name="T13" fmla="*/ 105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4"/>
                      <a:pt x="0" y="126"/>
                    </a:cubicBezTo>
                    <a:cubicBezTo>
                      <a:pt x="0" y="105"/>
                      <a:pt x="0" y="105"/>
                      <a:pt x="0" y="105"/>
                    </a:cubicBezTo>
                    <a:cubicBezTo>
                      <a:pt x="0" y="47"/>
                      <a:pt x="47" y="0"/>
                      <a:pt x="105" y="0"/>
                    </a:cubicBezTo>
                    <a:cubicBezTo>
                      <a:pt x="126" y="0"/>
                      <a:pt x="126" y="0"/>
                      <a:pt x="126" y="0"/>
                    </a:cubicBezTo>
                    <a:cubicBezTo>
                      <a:pt x="184" y="0"/>
                      <a:pt x="232" y="47"/>
                      <a:pt x="232" y="105"/>
                    </a:cubicBezTo>
                    <a:cubicBezTo>
                      <a:pt x="232" y="126"/>
                      <a:pt x="232" y="126"/>
                      <a:pt x="232" y="126"/>
                    </a:cubicBezTo>
                    <a:cubicBezTo>
                      <a:pt x="232" y="184"/>
                      <a:pt x="184"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6" name="iş1ïďe"/>
              <p:cNvSpPr/>
              <p:nvPr/>
            </p:nvSpPr>
            <p:spPr bwMode="auto">
              <a:xfrm>
                <a:off x="4428" y="3324"/>
                <a:ext cx="49" cy="49"/>
              </a:xfrm>
              <a:custGeom>
                <a:avLst/>
                <a:gdLst>
                  <a:gd name="T0" fmla="*/ 126 w 231"/>
                  <a:gd name="T1" fmla="*/ 232 h 232"/>
                  <a:gd name="T2" fmla="*/ 105 w 231"/>
                  <a:gd name="T3" fmla="*/ 232 h 232"/>
                  <a:gd name="T4" fmla="*/ 0 w 231"/>
                  <a:gd name="T5" fmla="*/ 126 h 232"/>
                  <a:gd name="T6" fmla="*/ 0 w 231"/>
                  <a:gd name="T7" fmla="*/ 105 h 232"/>
                  <a:gd name="T8" fmla="*/ 105 w 231"/>
                  <a:gd name="T9" fmla="*/ 0 h 232"/>
                  <a:gd name="T10" fmla="*/ 126 w 231"/>
                  <a:gd name="T11" fmla="*/ 0 h 232"/>
                  <a:gd name="T12" fmla="*/ 231 w 231"/>
                  <a:gd name="T13" fmla="*/ 105 h 232"/>
                  <a:gd name="T14" fmla="*/ 231 w 231"/>
                  <a:gd name="T15" fmla="*/ 126 h 232"/>
                  <a:gd name="T16" fmla="*/ 126 w 231"/>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32">
                    <a:moveTo>
                      <a:pt x="126" y="232"/>
                    </a:moveTo>
                    <a:cubicBezTo>
                      <a:pt x="105" y="232"/>
                      <a:pt x="105" y="232"/>
                      <a:pt x="105" y="232"/>
                    </a:cubicBezTo>
                    <a:cubicBezTo>
                      <a:pt x="47" y="232"/>
                      <a:pt x="0" y="184"/>
                      <a:pt x="0" y="126"/>
                    </a:cubicBezTo>
                    <a:cubicBezTo>
                      <a:pt x="0" y="105"/>
                      <a:pt x="0" y="105"/>
                      <a:pt x="0" y="105"/>
                    </a:cubicBezTo>
                    <a:cubicBezTo>
                      <a:pt x="0" y="47"/>
                      <a:pt x="47" y="0"/>
                      <a:pt x="105" y="0"/>
                    </a:cubicBezTo>
                    <a:cubicBezTo>
                      <a:pt x="126" y="0"/>
                      <a:pt x="126" y="0"/>
                      <a:pt x="126" y="0"/>
                    </a:cubicBezTo>
                    <a:cubicBezTo>
                      <a:pt x="184" y="0"/>
                      <a:pt x="231" y="47"/>
                      <a:pt x="231" y="105"/>
                    </a:cubicBezTo>
                    <a:cubicBezTo>
                      <a:pt x="231" y="126"/>
                      <a:pt x="231" y="126"/>
                      <a:pt x="231" y="126"/>
                    </a:cubicBezTo>
                    <a:cubicBezTo>
                      <a:pt x="231" y="184"/>
                      <a:pt x="184"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7" name="íšlïḋè"/>
              <p:cNvSpPr/>
              <p:nvPr/>
            </p:nvSpPr>
            <p:spPr bwMode="auto">
              <a:xfrm>
                <a:off x="4215" y="3391"/>
                <a:ext cx="50" cy="49"/>
              </a:xfrm>
              <a:custGeom>
                <a:avLst/>
                <a:gdLst>
                  <a:gd name="T0" fmla="*/ 126 w 232"/>
                  <a:gd name="T1" fmla="*/ 232 h 232"/>
                  <a:gd name="T2" fmla="*/ 106 w 232"/>
                  <a:gd name="T3" fmla="*/ 232 h 232"/>
                  <a:gd name="T4" fmla="*/ 0 w 232"/>
                  <a:gd name="T5" fmla="*/ 127 h 232"/>
                  <a:gd name="T6" fmla="*/ 0 w 232"/>
                  <a:gd name="T7" fmla="*/ 106 h 232"/>
                  <a:gd name="T8" fmla="*/ 106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7"/>
                    </a:cubicBezTo>
                    <a:cubicBezTo>
                      <a:pt x="0" y="106"/>
                      <a:pt x="0" y="106"/>
                      <a:pt x="0" y="106"/>
                    </a:cubicBezTo>
                    <a:cubicBezTo>
                      <a:pt x="0" y="48"/>
                      <a:pt x="47" y="0"/>
                      <a:pt x="106" y="0"/>
                    </a:cubicBezTo>
                    <a:cubicBezTo>
                      <a:pt x="126" y="0"/>
                      <a:pt x="126" y="0"/>
                      <a:pt x="126" y="0"/>
                    </a:cubicBezTo>
                    <a:cubicBezTo>
                      <a:pt x="185" y="0"/>
                      <a:pt x="232" y="48"/>
                      <a:pt x="232" y="106"/>
                    </a:cubicBezTo>
                    <a:cubicBezTo>
                      <a:pt x="232" y="127"/>
                      <a:pt x="232" y="127"/>
                      <a:pt x="232" y="127"/>
                    </a:cubicBezTo>
                    <a:cubicBezTo>
                      <a:pt x="232" y="185"/>
                      <a:pt x="185"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8" name="íṡļíḓe"/>
              <p:cNvSpPr/>
              <p:nvPr/>
            </p:nvSpPr>
            <p:spPr bwMode="auto">
              <a:xfrm>
                <a:off x="4286" y="3391"/>
                <a:ext cx="50" cy="49"/>
              </a:xfrm>
              <a:custGeom>
                <a:avLst/>
                <a:gdLst>
                  <a:gd name="T0" fmla="*/ 126 w 232"/>
                  <a:gd name="T1" fmla="*/ 232 h 232"/>
                  <a:gd name="T2" fmla="*/ 106 w 232"/>
                  <a:gd name="T3" fmla="*/ 232 h 232"/>
                  <a:gd name="T4" fmla="*/ 0 w 232"/>
                  <a:gd name="T5" fmla="*/ 127 h 232"/>
                  <a:gd name="T6" fmla="*/ 0 w 232"/>
                  <a:gd name="T7" fmla="*/ 106 h 232"/>
                  <a:gd name="T8" fmla="*/ 106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7"/>
                    </a:cubicBezTo>
                    <a:cubicBezTo>
                      <a:pt x="0" y="106"/>
                      <a:pt x="0" y="106"/>
                      <a:pt x="0" y="106"/>
                    </a:cubicBezTo>
                    <a:cubicBezTo>
                      <a:pt x="0" y="48"/>
                      <a:pt x="47" y="0"/>
                      <a:pt x="106" y="0"/>
                    </a:cubicBezTo>
                    <a:cubicBezTo>
                      <a:pt x="126" y="0"/>
                      <a:pt x="126" y="0"/>
                      <a:pt x="126" y="0"/>
                    </a:cubicBezTo>
                    <a:cubicBezTo>
                      <a:pt x="185" y="0"/>
                      <a:pt x="232" y="48"/>
                      <a:pt x="232" y="106"/>
                    </a:cubicBezTo>
                    <a:cubicBezTo>
                      <a:pt x="232" y="127"/>
                      <a:pt x="232" y="127"/>
                      <a:pt x="232" y="127"/>
                    </a:cubicBezTo>
                    <a:cubicBezTo>
                      <a:pt x="232" y="185"/>
                      <a:pt x="185"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9" name="îsľiḑè"/>
              <p:cNvSpPr/>
              <p:nvPr/>
            </p:nvSpPr>
            <p:spPr bwMode="auto">
              <a:xfrm>
                <a:off x="4357" y="3391"/>
                <a:ext cx="50" cy="49"/>
              </a:xfrm>
              <a:custGeom>
                <a:avLst/>
                <a:gdLst>
                  <a:gd name="T0" fmla="*/ 126 w 232"/>
                  <a:gd name="T1" fmla="*/ 232 h 232"/>
                  <a:gd name="T2" fmla="*/ 105 w 232"/>
                  <a:gd name="T3" fmla="*/ 232 h 232"/>
                  <a:gd name="T4" fmla="*/ 0 w 232"/>
                  <a:gd name="T5" fmla="*/ 127 h 232"/>
                  <a:gd name="T6" fmla="*/ 0 w 232"/>
                  <a:gd name="T7" fmla="*/ 106 h 232"/>
                  <a:gd name="T8" fmla="*/ 105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5"/>
                      <a:pt x="0" y="127"/>
                    </a:cubicBezTo>
                    <a:cubicBezTo>
                      <a:pt x="0" y="106"/>
                      <a:pt x="0" y="106"/>
                      <a:pt x="0" y="106"/>
                    </a:cubicBezTo>
                    <a:cubicBezTo>
                      <a:pt x="0" y="48"/>
                      <a:pt x="47" y="0"/>
                      <a:pt x="105" y="0"/>
                    </a:cubicBezTo>
                    <a:cubicBezTo>
                      <a:pt x="126" y="0"/>
                      <a:pt x="126" y="0"/>
                      <a:pt x="126" y="0"/>
                    </a:cubicBezTo>
                    <a:cubicBezTo>
                      <a:pt x="184" y="0"/>
                      <a:pt x="232" y="48"/>
                      <a:pt x="232" y="106"/>
                    </a:cubicBezTo>
                    <a:cubicBezTo>
                      <a:pt x="232" y="127"/>
                      <a:pt x="232" y="127"/>
                      <a:pt x="232" y="127"/>
                    </a:cubicBezTo>
                    <a:cubicBezTo>
                      <a:pt x="232" y="185"/>
                      <a:pt x="184"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0" name="íšḷïḓè"/>
              <p:cNvSpPr/>
              <p:nvPr/>
            </p:nvSpPr>
            <p:spPr bwMode="auto">
              <a:xfrm>
                <a:off x="4428" y="3391"/>
                <a:ext cx="49" cy="49"/>
              </a:xfrm>
              <a:custGeom>
                <a:avLst/>
                <a:gdLst>
                  <a:gd name="T0" fmla="*/ 126 w 231"/>
                  <a:gd name="T1" fmla="*/ 232 h 232"/>
                  <a:gd name="T2" fmla="*/ 105 w 231"/>
                  <a:gd name="T3" fmla="*/ 232 h 232"/>
                  <a:gd name="T4" fmla="*/ 0 w 231"/>
                  <a:gd name="T5" fmla="*/ 127 h 232"/>
                  <a:gd name="T6" fmla="*/ 0 w 231"/>
                  <a:gd name="T7" fmla="*/ 106 h 232"/>
                  <a:gd name="T8" fmla="*/ 105 w 231"/>
                  <a:gd name="T9" fmla="*/ 0 h 232"/>
                  <a:gd name="T10" fmla="*/ 126 w 231"/>
                  <a:gd name="T11" fmla="*/ 0 h 232"/>
                  <a:gd name="T12" fmla="*/ 231 w 231"/>
                  <a:gd name="T13" fmla="*/ 106 h 232"/>
                  <a:gd name="T14" fmla="*/ 231 w 231"/>
                  <a:gd name="T15" fmla="*/ 127 h 232"/>
                  <a:gd name="T16" fmla="*/ 126 w 231"/>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32">
                    <a:moveTo>
                      <a:pt x="126" y="232"/>
                    </a:moveTo>
                    <a:cubicBezTo>
                      <a:pt x="105" y="232"/>
                      <a:pt x="105" y="232"/>
                      <a:pt x="105" y="232"/>
                    </a:cubicBezTo>
                    <a:cubicBezTo>
                      <a:pt x="47" y="232"/>
                      <a:pt x="0" y="185"/>
                      <a:pt x="0" y="127"/>
                    </a:cubicBezTo>
                    <a:cubicBezTo>
                      <a:pt x="0" y="106"/>
                      <a:pt x="0" y="106"/>
                      <a:pt x="0" y="106"/>
                    </a:cubicBezTo>
                    <a:cubicBezTo>
                      <a:pt x="0" y="48"/>
                      <a:pt x="47" y="0"/>
                      <a:pt x="105" y="0"/>
                    </a:cubicBezTo>
                    <a:cubicBezTo>
                      <a:pt x="126" y="0"/>
                      <a:pt x="126" y="0"/>
                      <a:pt x="126" y="0"/>
                    </a:cubicBezTo>
                    <a:cubicBezTo>
                      <a:pt x="184" y="0"/>
                      <a:pt x="231" y="48"/>
                      <a:pt x="231" y="106"/>
                    </a:cubicBezTo>
                    <a:cubicBezTo>
                      <a:pt x="231" y="127"/>
                      <a:pt x="231" y="127"/>
                      <a:pt x="231" y="127"/>
                    </a:cubicBezTo>
                    <a:cubicBezTo>
                      <a:pt x="231" y="185"/>
                      <a:pt x="184"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1" name="iṡļîḋê"/>
              <p:cNvSpPr/>
              <p:nvPr/>
            </p:nvSpPr>
            <p:spPr bwMode="auto">
              <a:xfrm>
                <a:off x="4215" y="3458"/>
                <a:ext cx="50" cy="49"/>
              </a:xfrm>
              <a:custGeom>
                <a:avLst/>
                <a:gdLst>
                  <a:gd name="T0" fmla="*/ 126 w 232"/>
                  <a:gd name="T1" fmla="*/ 232 h 232"/>
                  <a:gd name="T2" fmla="*/ 106 w 232"/>
                  <a:gd name="T3" fmla="*/ 232 h 232"/>
                  <a:gd name="T4" fmla="*/ 0 w 232"/>
                  <a:gd name="T5" fmla="*/ 126 h 232"/>
                  <a:gd name="T6" fmla="*/ 0 w 232"/>
                  <a:gd name="T7" fmla="*/ 106 h 232"/>
                  <a:gd name="T8" fmla="*/ 106 w 232"/>
                  <a:gd name="T9" fmla="*/ 0 h 232"/>
                  <a:gd name="T10" fmla="*/ 126 w 232"/>
                  <a:gd name="T11" fmla="*/ 0 h 232"/>
                  <a:gd name="T12" fmla="*/ 232 w 232"/>
                  <a:gd name="T13" fmla="*/ 106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6"/>
                    </a:cubicBezTo>
                    <a:cubicBezTo>
                      <a:pt x="0" y="106"/>
                      <a:pt x="0" y="106"/>
                      <a:pt x="0" y="106"/>
                    </a:cubicBezTo>
                    <a:cubicBezTo>
                      <a:pt x="0" y="47"/>
                      <a:pt x="47" y="0"/>
                      <a:pt x="106" y="0"/>
                    </a:cubicBezTo>
                    <a:cubicBezTo>
                      <a:pt x="126" y="0"/>
                      <a:pt x="126" y="0"/>
                      <a:pt x="126" y="0"/>
                    </a:cubicBezTo>
                    <a:cubicBezTo>
                      <a:pt x="185" y="0"/>
                      <a:pt x="232" y="47"/>
                      <a:pt x="232" y="106"/>
                    </a:cubicBezTo>
                    <a:cubicBezTo>
                      <a:pt x="232" y="126"/>
                      <a:pt x="232" y="126"/>
                      <a:pt x="232" y="126"/>
                    </a:cubicBezTo>
                    <a:cubicBezTo>
                      <a:pt x="232" y="185"/>
                      <a:pt x="185"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2" name="íşľíḍè"/>
              <p:cNvSpPr/>
              <p:nvPr/>
            </p:nvSpPr>
            <p:spPr bwMode="auto">
              <a:xfrm>
                <a:off x="4286" y="3458"/>
                <a:ext cx="50" cy="49"/>
              </a:xfrm>
              <a:custGeom>
                <a:avLst/>
                <a:gdLst>
                  <a:gd name="T0" fmla="*/ 126 w 232"/>
                  <a:gd name="T1" fmla="*/ 232 h 232"/>
                  <a:gd name="T2" fmla="*/ 106 w 232"/>
                  <a:gd name="T3" fmla="*/ 232 h 232"/>
                  <a:gd name="T4" fmla="*/ 0 w 232"/>
                  <a:gd name="T5" fmla="*/ 126 h 232"/>
                  <a:gd name="T6" fmla="*/ 0 w 232"/>
                  <a:gd name="T7" fmla="*/ 106 h 232"/>
                  <a:gd name="T8" fmla="*/ 106 w 232"/>
                  <a:gd name="T9" fmla="*/ 0 h 232"/>
                  <a:gd name="T10" fmla="*/ 126 w 232"/>
                  <a:gd name="T11" fmla="*/ 0 h 232"/>
                  <a:gd name="T12" fmla="*/ 232 w 232"/>
                  <a:gd name="T13" fmla="*/ 106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6"/>
                    </a:cubicBezTo>
                    <a:cubicBezTo>
                      <a:pt x="0" y="106"/>
                      <a:pt x="0" y="106"/>
                      <a:pt x="0" y="106"/>
                    </a:cubicBezTo>
                    <a:cubicBezTo>
                      <a:pt x="0" y="47"/>
                      <a:pt x="47" y="0"/>
                      <a:pt x="106" y="0"/>
                    </a:cubicBezTo>
                    <a:cubicBezTo>
                      <a:pt x="126" y="0"/>
                      <a:pt x="126" y="0"/>
                      <a:pt x="126" y="0"/>
                    </a:cubicBezTo>
                    <a:cubicBezTo>
                      <a:pt x="185" y="0"/>
                      <a:pt x="232" y="47"/>
                      <a:pt x="232" y="106"/>
                    </a:cubicBezTo>
                    <a:cubicBezTo>
                      <a:pt x="232" y="126"/>
                      <a:pt x="232" y="126"/>
                      <a:pt x="232" y="126"/>
                    </a:cubicBezTo>
                    <a:cubicBezTo>
                      <a:pt x="232" y="185"/>
                      <a:pt x="185"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3" name="îṡľîḑe"/>
              <p:cNvSpPr/>
              <p:nvPr/>
            </p:nvSpPr>
            <p:spPr bwMode="auto">
              <a:xfrm>
                <a:off x="4357" y="3458"/>
                <a:ext cx="50" cy="49"/>
              </a:xfrm>
              <a:custGeom>
                <a:avLst/>
                <a:gdLst>
                  <a:gd name="T0" fmla="*/ 126 w 232"/>
                  <a:gd name="T1" fmla="*/ 232 h 232"/>
                  <a:gd name="T2" fmla="*/ 105 w 232"/>
                  <a:gd name="T3" fmla="*/ 232 h 232"/>
                  <a:gd name="T4" fmla="*/ 0 w 232"/>
                  <a:gd name="T5" fmla="*/ 126 h 232"/>
                  <a:gd name="T6" fmla="*/ 0 w 232"/>
                  <a:gd name="T7" fmla="*/ 106 h 232"/>
                  <a:gd name="T8" fmla="*/ 105 w 232"/>
                  <a:gd name="T9" fmla="*/ 0 h 232"/>
                  <a:gd name="T10" fmla="*/ 126 w 232"/>
                  <a:gd name="T11" fmla="*/ 0 h 232"/>
                  <a:gd name="T12" fmla="*/ 232 w 232"/>
                  <a:gd name="T13" fmla="*/ 106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5"/>
                      <a:pt x="0" y="126"/>
                    </a:cubicBezTo>
                    <a:cubicBezTo>
                      <a:pt x="0" y="106"/>
                      <a:pt x="0" y="106"/>
                      <a:pt x="0" y="106"/>
                    </a:cubicBezTo>
                    <a:cubicBezTo>
                      <a:pt x="0" y="47"/>
                      <a:pt x="47" y="0"/>
                      <a:pt x="105" y="0"/>
                    </a:cubicBezTo>
                    <a:cubicBezTo>
                      <a:pt x="126" y="0"/>
                      <a:pt x="126" y="0"/>
                      <a:pt x="126" y="0"/>
                    </a:cubicBezTo>
                    <a:cubicBezTo>
                      <a:pt x="184" y="0"/>
                      <a:pt x="232" y="47"/>
                      <a:pt x="232" y="106"/>
                    </a:cubicBezTo>
                    <a:cubicBezTo>
                      <a:pt x="232" y="126"/>
                      <a:pt x="232" y="126"/>
                      <a:pt x="232" y="126"/>
                    </a:cubicBezTo>
                    <a:cubicBezTo>
                      <a:pt x="232" y="185"/>
                      <a:pt x="184"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4" name="işḷïḋé"/>
              <p:cNvSpPr/>
              <p:nvPr/>
            </p:nvSpPr>
            <p:spPr bwMode="auto">
              <a:xfrm>
                <a:off x="4428" y="3458"/>
                <a:ext cx="49" cy="49"/>
              </a:xfrm>
              <a:custGeom>
                <a:avLst/>
                <a:gdLst>
                  <a:gd name="T0" fmla="*/ 126 w 231"/>
                  <a:gd name="T1" fmla="*/ 232 h 232"/>
                  <a:gd name="T2" fmla="*/ 105 w 231"/>
                  <a:gd name="T3" fmla="*/ 232 h 232"/>
                  <a:gd name="T4" fmla="*/ 0 w 231"/>
                  <a:gd name="T5" fmla="*/ 126 h 232"/>
                  <a:gd name="T6" fmla="*/ 0 w 231"/>
                  <a:gd name="T7" fmla="*/ 106 h 232"/>
                  <a:gd name="T8" fmla="*/ 105 w 231"/>
                  <a:gd name="T9" fmla="*/ 0 h 232"/>
                  <a:gd name="T10" fmla="*/ 126 w 231"/>
                  <a:gd name="T11" fmla="*/ 0 h 232"/>
                  <a:gd name="T12" fmla="*/ 231 w 231"/>
                  <a:gd name="T13" fmla="*/ 106 h 232"/>
                  <a:gd name="T14" fmla="*/ 231 w 231"/>
                  <a:gd name="T15" fmla="*/ 126 h 232"/>
                  <a:gd name="T16" fmla="*/ 126 w 231"/>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32">
                    <a:moveTo>
                      <a:pt x="126" y="232"/>
                    </a:moveTo>
                    <a:cubicBezTo>
                      <a:pt x="105" y="232"/>
                      <a:pt x="105" y="232"/>
                      <a:pt x="105" y="232"/>
                    </a:cubicBezTo>
                    <a:cubicBezTo>
                      <a:pt x="47" y="232"/>
                      <a:pt x="0" y="185"/>
                      <a:pt x="0" y="126"/>
                    </a:cubicBezTo>
                    <a:cubicBezTo>
                      <a:pt x="0" y="106"/>
                      <a:pt x="0" y="106"/>
                      <a:pt x="0" y="106"/>
                    </a:cubicBezTo>
                    <a:cubicBezTo>
                      <a:pt x="0" y="47"/>
                      <a:pt x="47" y="0"/>
                      <a:pt x="105" y="0"/>
                    </a:cubicBezTo>
                    <a:cubicBezTo>
                      <a:pt x="126" y="0"/>
                      <a:pt x="126" y="0"/>
                      <a:pt x="126" y="0"/>
                    </a:cubicBezTo>
                    <a:cubicBezTo>
                      <a:pt x="184" y="0"/>
                      <a:pt x="231" y="47"/>
                      <a:pt x="231" y="106"/>
                    </a:cubicBezTo>
                    <a:cubicBezTo>
                      <a:pt x="231" y="126"/>
                      <a:pt x="231" y="126"/>
                      <a:pt x="231" y="126"/>
                    </a:cubicBezTo>
                    <a:cubicBezTo>
                      <a:pt x="231" y="185"/>
                      <a:pt x="184"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5" name="íşľîḍe"/>
              <p:cNvSpPr/>
              <p:nvPr/>
            </p:nvSpPr>
            <p:spPr bwMode="auto">
              <a:xfrm>
                <a:off x="4215" y="3525"/>
                <a:ext cx="50" cy="49"/>
              </a:xfrm>
              <a:custGeom>
                <a:avLst/>
                <a:gdLst>
                  <a:gd name="T0" fmla="*/ 126 w 232"/>
                  <a:gd name="T1" fmla="*/ 231 h 231"/>
                  <a:gd name="T2" fmla="*/ 106 w 232"/>
                  <a:gd name="T3" fmla="*/ 231 h 231"/>
                  <a:gd name="T4" fmla="*/ 0 w 232"/>
                  <a:gd name="T5" fmla="*/ 126 h 231"/>
                  <a:gd name="T6" fmla="*/ 0 w 232"/>
                  <a:gd name="T7" fmla="*/ 105 h 231"/>
                  <a:gd name="T8" fmla="*/ 106 w 232"/>
                  <a:gd name="T9" fmla="*/ 0 h 231"/>
                  <a:gd name="T10" fmla="*/ 126 w 232"/>
                  <a:gd name="T11" fmla="*/ 0 h 231"/>
                  <a:gd name="T12" fmla="*/ 232 w 232"/>
                  <a:gd name="T13" fmla="*/ 105 h 231"/>
                  <a:gd name="T14" fmla="*/ 232 w 232"/>
                  <a:gd name="T15" fmla="*/ 126 h 231"/>
                  <a:gd name="T16" fmla="*/ 126 w 232"/>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126" y="231"/>
                    </a:moveTo>
                    <a:cubicBezTo>
                      <a:pt x="106" y="231"/>
                      <a:pt x="106" y="231"/>
                      <a:pt x="106" y="231"/>
                    </a:cubicBezTo>
                    <a:cubicBezTo>
                      <a:pt x="47" y="231"/>
                      <a:pt x="0" y="184"/>
                      <a:pt x="0" y="126"/>
                    </a:cubicBezTo>
                    <a:cubicBezTo>
                      <a:pt x="0" y="105"/>
                      <a:pt x="0" y="105"/>
                      <a:pt x="0" y="105"/>
                    </a:cubicBezTo>
                    <a:cubicBezTo>
                      <a:pt x="0" y="47"/>
                      <a:pt x="47" y="0"/>
                      <a:pt x="106" y="0"/>
                    </a:cubicBezTo>
                    <a:cubicBezTo>
                      <a:pt x="126" y="0"/>
                      <a:pt x="126" y="0"/>
                      <a:pt x="126" y="0"/>
                    </a:cubicBezTo>
                    <a:cubicBezTo>
                      <a:pt x="185" y="0"/>
                      <a:pt x="232" y="47"/>
                      <a:pt x="232" y="105"/>
                    </a:cubicBezTo>
                    <a:cubicBezTo>
                      <a:pt x="232" y="126"/>
                      <a:pt x="232" y="126"/>
                      <a:pt x="232" y="126"/>
                    </a:cubicBezTo>
                    <a:cubicBezTo>
                      <a:pt x="232" y="184"/>
                      <a:pt x="185" y="231"/>
                      <a:pt x="126" y="231"/>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6" name="íṣlïḓê"/>
              <p:cNvSpPr/>
              <p:nvPr/>
            </p:nvSpPr>
            <p:spPr bwMode="auto">
              <a:xfrm>
                <a:off x="4286" y="3525"/>
                <a:ext cx="50" cy="49"/>
              </a:xfrm>
              <a:custGeom>
                <a:avLst/>
                <a:gdLst>
                  <a:gd name="T0" fmla="*/ 126 w 232"/>
                  <a:gd name="T1" fmla="*/ 231 h 231"/>
                  <a:gd name="T2" fmla="*/ 106 w 232"/>
                  <a:gd name="T3" fmla="*/ 231 h 231"/>
                  <a:gd name="T4" fmla="*/ 0 w 232"/>
                  <a:gd name="T5" fmla="*/ 126 h 231"/>
                  <a:gd name="T6" fmla="*/ 0 w 232"/>
                  <a:gd name="T7" fmla="*/ 105 h 231"/>
                  <a:gd name="T8" fmla="*/ 106 w 232"/>
                  <a:gd name="T9" fmla="*/ 0 h 231"/>
                  <a:gd name="T10" fmla="*/ 126 w 232"/>
                  <a:gd name="T11" fmla="*/ 0 h 231"/>
                  <a:gd name="T12" fmla="*/ 232 w 232"/>
                  <a:gd name="T13" fmla="*/ 105 h 231"/>
                  <a:gd name="T14" fmla="*/ 232 w 232"/>
                  <a:gd name="T15" fmla="*/ 126 h 231"/>
                  <a:gd name="T16" fmla="*/ 126 w 232"/>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126" y="231"/>
                    </a:moveTo>
                    <a:cubicBezTo>
                      <a:pt x="106" y="231"/>
                      <a:pt x="106" y="231"/>
                      <a:pt x="106" y="231"/>
                    </a:cubicBezTo>
                    <a:cubicBezTo>
                      <a:pt x="47" y="231"/>
                      <a:pt x="0" y="184"/>
                      <a:pt x="0" y="126"/>
                    </a:cubicBezTo>
                    <a:cubicBezTo>
                      <a:pt x="0" y="105"/>
                      <a:pt x="0" y="105"/>
                      <a:pt x="0" y="105"/>
                    </a:cubicBezTo>
                    <a:cubicBezTo>
                      <a:pt x="0" y="47"/>
                      <a:pt x="47" y="0"/>
                      <a:pt x="106" y="0"/>
                    </a:cubicBezTo>
                    <a:cubicBezTo>
                      <a:pt x="126" y="0"/>
                      <a:pt x="126" y="0"/>
                      <a:pt x="126" y="0"/>
                    </a:cubicBezTo>
                    <a:cubicBezTo>
                      <a:pt x="185" y="0"/>
                      <a:pt x="232" y="47"/>
                      <a:pt x="232" y="105"/>
                    </a:cubicBezTo>
                    <a:cubicBezTo>
                      <a:pt x="232" y="126"/>
                      <a:pt x="232" y="126"/>
                      <a:pt x="232" y="126"/>
                    </a:cubicBezTo>
                    <a:cubicBezTo>
                      <a:pt x="232" y="184"/>
                      <a:pt x="185" y="231"/>
                      <a:pt x="126" y="231"/>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7" name="îṧ1ïdê"/>
              <p:cNvSpPr/>
              <p:nvPr/>
            </p:nvSpPr>
            <p:spPr bwMode="auto">
              <a:xfrm>
                <a:off x="4357" y="3525"/>
                <a:ext cx="50" cy="49"/>
              </a:xfrm>
              <a:custGeom>
                <a:avLst/>
                <a:gdLst>
                  <a:gd name="T0" fmla="*/ 126 w 232"/>
                  <a:gd name="T1" fmla="*/ 231 h 231"/>
                  <a:gd name="T2" fmla="*/ 105 w 232"/>
                  <a:gd name="T3" fmla="*/ 231 h 231"/>
                  <a:gd name="T4" fmla="*/ 0 w 232"/>
                  <a:gd name="T5" fmla="*/ 126 h 231"/>
                  <a:gd name="T6" fmla="*/ 0 w 232"/>
                  <a:gd name="T7" fmla="*/ 105 h 231"/>
                  <a:gd name="T8" fmla="*/ 105 w 232"/>
                  <a:gd name="T9" fmla="*/ 0 h 231"/>
                  <a:gd name="T10" fmla="*/ 126 w 232"/>
                  <a:gd name="T11" fmla="*/ 0 h 231"/>
                  <a:gd name="T12" fmla="*/ 232 w 232"/>
                  <a:gd name="T13" fmla="*/ 105 h 231"/>
                  <a:gd name="T14" fmla="*/ 232 w 232"/>
                  <a:gd name="T15" fmla="*/ 126 h 231"/>
                  <a:gd name="T16" fmla="*/ 126 w 232"/>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126" y="231"/>
                    </a:moveTo>
                    <a:cubicBezTo>
                      <a:pt x="105" y="231"/>
                      <a:pt x="105" y="231"/>
                      <a:pt x="105" y="231"/>
                    </a:cubicBezTo>
                    <a:cubicBezTo>
                      <a:pt x="47" y="231"/>
                      <a:pt x="0" y="184"/>
                      <a:pt x="0" y="126"/>
                    </a:cubicBezTo>
                    <a:cubicBezTo>
                      <a:pt x="0" y="105"/>
                      <a:pt x="0" y="105"/>
                      <a:pt x="0" y="105"/>
                    </a:cubicBezTo>
                    <a:cubicBezTo>
                      <a:pt x="0" y="47"/>
                      <a:pt x="47" y="0"/>
                      <a:pt x="105" y="0"/>
                    </a:cubicBezTo>
                    <a:cubicBezTo>
                      <a:pt x="126" y="0"/>
                      <a:pt x="126" y="0"/>
                      <a:pt x="126" y="0"/>
                    </a:cubicBezTo>
                    <a:cubicBezTo>
                      <a:pt x="184" y="0"/>
                      <a:pt x="232" y="47"/>
                      <a:pt x="232" y="105"/>
                    </a:cubicBezTo>
                    <a:cubicBezTo>
                      <a:pt x="232" y="126"/>
                      <a:pt x="232" y="126"/>
                      <a:pt x="232" y="126"/>
                    </a:cubicBezTo>
                    <a:cubicBezTo>
                      <a:pt x="232" y="184"/>
                      <a:pt x="184" y="231"/>
                      <a:pt x="126" y="231"/>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8" name="ï$ḷiḍe"/>
              <p:cNvSpPr/>
              <p:nvPr/>
            </p:nvSpPr>
            <p:spPr bwMode="auto">
              <a:xfrm>
                <a:off x="4428" y="3525"/>
                <a:ext cx="49" cy="49"/>
              </a:xfrm>
              <a:custGeom>
                <a:avLst/>
                <a:gdLst>
                  <a:gd name="T0" fmla="*/ 126 w 231"/>
                  <a:gd name="T1" fmla="*/ 231 h 231"/>
                  <a:gd name="T2" fmla="*/ 105 w 231"/>
                  <a:gd name="T3" fmla="*/ 231 h 231"/>
                  <a:gd name="T4" fmla="*/ 0 w 231"/>
                  <a:gd name="T5" fmla="*/ 126 h 231"/>
                  <a:gd name="T6" fmla="*/ 0 w 231"/>
                  <a:gd name="T7" fmla="*/ 105 h 231"/>
                  <a:gd name="T8" fmla="*/ 105 w 231"/>
                  <a:gd name="T9" fmla="*/ 0 h 231"/>
                  <a:gd name="T10" fmla="*/ 126 w 231"/>
                  <a:gd name="T11" fmla="*/ 0 h 231"/>
                  <a:gd name="T12" fmla="*/ 231 w 231"/>
                  <a:gd name="T13" fmla="*/ 105 h 231"/>
                  <a:gd name="T14" fmla="*/ 231 w 231"/>
                  <a:gd name="T15" fmla="*/ 126 h 231"/>
                  <a:gd name="T16" fmla="*/ 126 w 231"/>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31">
                    <a:moveTo>
                      <a:pt x="126" y="231"/>
                    </a:moveTo>
                    <a:cubicBezTo>
                      <a:pt x="105" y="231"/>
                      <a:pt x="105" y="231"/>
                      <a:pt x="105" y="231"/>
                    </a:cubicBezTo>
                    <a:cubicBezTo>
                      <a:pt x="47" y="231"/>
                      <a:pt x="0" y="184"/>
                      <a:pt x="0" y="126"/>
                    </a:cubicBezTo>
                    <a:cubicBezTo>
                      <a:pt x="0" y="105"/>
                      <a:pt x="0" y="105"/>
                      <a:pt x="0" y="105"/>
                    </a:cubicBezTo>
                    <a:cubicBezTo>
                      <a:pt x="0" y="47"/>
                      <a:pt x="47" y="0"/>
                      <a:pt x="105" y="0"/>
                    </a:cubicBezTo>
                    <a:cubicBezTo>
                      <a:pt x="126" y="0"/>
                      <a:pt x="126" y="0"/>
                      <a:pt x="126" y="0"/>
                    </a:cubicBezTo>
                    <a:cubicBezTo>
                      <a:pt x="184" y="0"/>
                      <a:pt x="231" y="47"/>
                      <a:pt x="231" y="105"/>
                    </a:cubicBezTo>
                    <a:cubicBezTo>
                      <a:pt x="231" y="126"/>
                      <a:pt x="231" y="126"/>
                      <a:pt x="231" y="126"/>
                    </a:cubicBezTo>
                    <a:cubicBezTo>
                      <a:pt x="231" y="184"/>
                      <a:pt x="184" y="231"/>
                      <a:pt x="126" y="231"/>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9" name="iŝlîḑé"/>
              <p:cNvSpPr/>
              <p:nvPr/>
            </p:nvSpPr>
            <p:spPr bwMode="auto">
              <a:xfrm>
                <a:off x="4215" y="3592"/>
                <a:ext cx="50" cy="49"/>
              </a:xfrm>
              <a:custGeom>
                <a:avLst/>
                <a:gdLst>
                  <a:gd name="T0" fmla="*/ 126 w 232"/>
                  <a:gd name="T1" fmla="*/ 232 h 232"/>
                  <a:gd name="T2" fmla="*/ 106 w 232"/>
                  <a:gd name="T3" fmla="*/ 232 h 232"/>
                  <a:gd name="T4" fmla="*/ 0 w 232"/>
                  <a:gd name="T5" fmla="*/ 127 h 232"/>
                  <a:gd name="T6" fmla="*/ 0 w 232"/>
                  <a:gd name="T7" fmla="*/ 106 h 232"/>
                  <a:gd name="T8" fmla="*/ 106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7"/>
                    </a:cubicBezTo>
                    <a:cubicBezTo>
                      <a:pt x="0" y="106"/>
                      <a:pt x="0" y="106"/>
                      <a:pt x="0" y="106"/>
                    </a:cubicBezTo>
                    <a:cubicBezTo>
                      <a:pt x="0" y="48"/>
                      <a:pt x="47" y="0"/>
                      <a:pt x="106" y="0"/>
                    </a:cubicBezTo>
                    <a:cubicBezTo>
                      <a:pt x="126" y="0"/>
                      <a:pt x="126" y="0"/>
                      <a:pt x="126" y="0"/>
                    </a:cubicBezTo>
                    <a:cubicBezTo>
                      <a:pt x="185" y="0"/>
                      <a:pt x="232" y="48"/>
                      <a:pt x="232" y="106"/>
                    </a:cubicBezTo>
                    <a:cubicBezTo>
                      <a:pt x="232" y="127"/>
                      <a:pt x="232" y="127"/>
                      <a:pt x="232" y="127"/>
                    </a:cubicBezTo>
                    <a:cubicBezTo>
                      <a:pt x="232" y="185"/>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0" name="îś1iḍè"/>
              <p:cNvSpPr/>
              <p:nvPr/>
            </p:nvSpPr>
            <p:spPr bwMode="auto">
              <a:xfrm>
                <a:off x="4286" y="3592"/>
                <a:ext cx="50" cy="49"/>
              </a:xfrm>
              <a:custGeom>
                <a:avLst/>
                <a:gdLst>
                  <a:gd name="T0" fmla="*/ 126 w 232"/>
                  <a:gd name="T1" fmla="*/ 232 h 232"/>
                  <a:gd name="T2" fmla="*/ 106 w 232"/>
                  <a:gd name="T3" fmla="*/ 232 h 232"/>
                  <a:gd name="T4" fmla="*/ 0 w 232"/>
                  <a:gd name="T5" fmla="*/ 127 h 232"/>
                  <a:gd name="T6" fmla="*/ 0 w 232"/>
                  <a:gd name="T7" fmla="*/ 106 h 232"/>
                  <a:gd name="T8" fmla="*/ 106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7"/>
                    </a:cubicBezTo>
                    <a:cubicBezTo>
                      <a:pt x="0" y="106"/>
                      <a:pt x="0" y="106"/>
                      <a:pt x="0" y="106"/>
                    </a:cubicBezTo>
                    <a:cubicBezTo>
                      <a:pt x="0" y="48"/>
                      <a:pt x="47" y="0"/>
                      <a:pt x="106" y="0"/>
                    </a:cubicBezTo>
                    <a:cubicBezTo>
                      <a:pt x="126" y="0"/>
                      <a:pt x="126" y="0"/>
                      <a:pt x="126" y="0"/>
                    </a:cubicBezTo>
                    <a:cubicBezTo>
                      <a:pt x="185" y="0"/>
                      <a:pt x="232" y="48"/>
                      <a:pt x="232" y="106"/>
                    </a:cubicBezTo>
                    <a:cubicBezTo>
                      <a:pt x="232" y="127"/>
                      <a:pt x="232" y="127"/>
                      <a:pt x="232" y="127"/>
                    </a:cubicBezTo>
                    <a:cubicBezTo>
                      <a:pt x="232" y="185"/>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1" name="íŝļíďê"/>
              <p:cNvSpPr/>
              <p:nvPr/>
            </p:nvSpPr>
            <p:spPr bwMode="auto">
              <a:xfrm>
                <a:off x="4357" y="3592"/>
                <a:ext cx="50" cy="49"/>
              </a:xfrm>
              <a:custGeom>
                <a:avLst/>
                <a:gdLst>
                  <a:gd name="T0" fmla="*/ 126 w 232"/>
                  <a:gd name="T1" fmla="*/ 232 h 232"/>
                  <a:gd name="T2" fmla="*/ 105 w 232"/>
                  <a:gd name="T3" fmla="*/ 232 h 232"/>
                  <a:gd name="T4" fmla="*/ 0 w 232"/>
                  <a:gd name="T5" fmla="*/ 127 h 232"/>
                  <a:gd name="T6" fmla="*/ 0 w 232"/>
                  <a:gd name="T7" fmla="*/ 106 h 232"/>
                  <a:gd name="T8" fmla="*/ 105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5"/>
                      <a:pt x="0" y="127"/>
                    </a:cubicBezTo>
                    <a:cubicBezTo>
                      <a:pt x="0" y="106"/>
                      <a:pt x="0" y="106"/>
                      <a:pt x="0" y="106"/>
                    </a:cubicBezTo>
                    <a:cubicBezTo>
                      <a:pt x="0" y="48"/>
                      <a:pt x="47" y="0"/>
                      <a:pt x="105" y="0"/>
                    </a:cubicBezTo>
                    <a:cubicBezTo>
                      <a:pt x="126" y="0"/>
                      <a:pt x="126" y="0"/>
                      <a:pt x="126" y="0"/>
                    </a:cubicBezTo>
                    <a:cubicBezTo>
                      <a:pt x="184" y="0"/>
                      <a:pt x="232" y="48"/>
                      <a:pt x="232" y="106"/>
                    </a:cubicBezTo>
                    <a:cubicBezTo>
                      <a:pt x="232" y="127"/>
                      <a:pt x="232" y="127"/>
                      <a:pt x="232" y="127"/>
                    </a:cubicBezTo>
                    <a:cubicBezTo>
                      <a:pt x="232" y="185"/>
                      <a:pt x="184"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2" name="iŝļídê"/>
              <p:cNvSpPr/>
              <p:nvPr/>
            </p:nvSpPr>
            <p:spPr bwMode="auto">
              <a:xfrm>
                <a:off x="4428" y="3592"/>
                <a:ext cx="49" cy="49"/>
              </a:xfrm>
              <a:custGeom>
                <a:avLst/>
                <a:gdLst>
                  <a:gd name="T0" fmla="*/ 126 w 231"/>
                  <a:gd name="T1" fmla="*/ 232 h 232"/>
                  <a:gd name="T2" fmla="*/ 105 w 231"/>
                  <a:gd name="T3" fmla="*/ 232 h 232"/>
                  <a:gd name="T4" fmla="*/ 0 w 231"/>
                  <a:gd name="T5" fmla="*/ 127 h 232"/>
                  <a:gd name="T6" fmla="*/ 0 w 231"/>
                  <a:gd name="T7" fmla="*/ 106 h 232"/>
                  <a:gd name="T8" fmla="*/ 105 w 231"/>
                  <a:gd name="T9" fmla="*/ 0 h 232"/>
                  <a:gd name="T10" fmla="*/ 126 w 231"/>
                  <a:gd name="T11" fmla="*/ 0 h 232"/>
                  <a:gd name="T12" fmla="*/ 231 w 231"/>
                  <a:gd name="T13" fmla="*/ 106 h 232"/>
                  <a:gd name="T14" fmla="*/ 231 w 231"/>
                  <a:gd name="T15" fmla="*/ 127 h 232"/>
                  <a:gd name="T16" fmla="*/ 126 w 231"/>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32">
                    <a:moveTo>
                      <a:pt x="126" y="232"/>
                    </a:moveTo>
                    <a:cubicBezTo>
                      <a:pt x="105" y="232"/>
                      <a:pt x="105" y="232"/>
                      <a:pt x="105" y="232"/>
                    </a:cubicBezTo>
                    <a:cubicBezTo>
                      <a:pt x="47" y="232"/>
                      <a:pt x="0" y="185"/>
                      <a:pt x="0" y="127"/>
                    </a:cubicBezTo>
                    <a:cubicBezTo>
                      <a:pt x="0" y="106"/>
                      <a:pt x="0" y="106"/>
                      <a:pt x="0" y="106"/>
                    </a:cubicBezTo>
                    <a:cubicBezTo>
                      <a:pt x="0" y="48"/>
                      <a:pt x="47" y="0"/>
                      <a:pt x="105" y="0"/>
                    </a:cubicBezTo>
                    <a:cubicBezTo>
                      <a:pt x="126" y="0"/>
                      <a:pt x="126" y="0"/>
                      <a:pt x="126" y="0"/>
                    </a:cubicBezTo>
                    <a:cubicBezTo>
                      <a:pt x="184" y="0"/>
                      <a:pt x="231" y="48"/>
                      <a:pt x="231" y="106"/>
                    </a:cubicBezTo>
                    <a:cubicBezTo>
                      <a:pt x="231" y="127"/>
                      <a:pt x="231" y="127"/>
                      <a:pt x="231" y="127"/>
                    </a:cubicBezTo>
                    <a:cubicBezTo>
                      <a:pt x="231" y="185"/>
                      <a:pt x="184"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4" name="ïsļiḓé"/>
              <p:cNvSpPr/>
              <p:nvPr/>
            </p:nvSpPr>
            <p:spPr bwMode="auto">
              <a:xfrm>
                <a:off x="1340" y="1457"/>
                <a:ext cx="778" cy="2089"/>
              </a:xfrm>
              <a:custGeom>
                <a:avLst/>
                <a:gdLst>
                  <a:gd name="T0" fmla="*/ 778 w 778"/>
                  <a:gd name="T1" fmla="*/ 2089 h 2089"/>
                  <a:gd name="T2" fmla="*/ 0 w 778"/>
                  <a:gd name="T3" fmla="*/ 2089 h 2089"/>
                  <a:gd name="T4" fmla="*/ 0 w 778"/>
                  <a:gd name="T5" fmla="*/ 119 h 2089"/>
                  <a:gd name="T6" fmla="*/ 778 w 778"/>
                  <a:gd name="T7" fmla="*/ 0 h 2089"/>
                  <a:gd name="T8" fmla="*/ 778 w 778"/>
                  <a:gd name="T9" fmla="*/ 2089 h 2089"/>
                </a:gdLst>
                <a:ahLst/>
                <a:cxnLst>
                  <a:cxn ang="0">
                    <a:pos x="T0" y="T1"/>
                  </a:cxn>
                  <a:cxn ang="0">
                    <a:pos x="T2" y="T3"/>
                  </a:cxn>
                  <a:cxn ang="0">
                    <a:pos x="T4" y="T5"/>
                  </a:cxn>
                  <a:cxn ang="0">
                    <a:pos x="T6" y="T7"/>
                  </a:cxn>
                  <a:cxn ang="0">
                    <a:pos x="T8" y="T9"/>
                  </a:cxn>
                </a:cxnLst>
                <a:rect l="0" t="0" r="r" b="b"/>
                <a:pathLst>
                  <a:path w="778" h="2089">
                    <a:moveTo>
                      <a:pt x="778" y="2089"/>
                    </a:moveTo>
                    <a:lnTo>
                      <a:pt x="0" y="2089"/>
                    </a:lnTo>
                    <a:lnTo>
                      <a:pt x="0" y="119"/>
                    </a:lnTo>
                    <a:lnTo>
                      <a:pt x="778" y="0"/>
                    </a:lnTo>
                    <a:lnTo>
                      <a:pt x="778" y="20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9" name="ïŝlïde"/>
              <p:cNvSpPr/>
              <p:nvPr/>
            </p:nvSpPr>
            <p:spPr bwMode="auto">
              <a:xfrm>
                <a:off x="1398" y="2139"/>
                <a:ext cx="662" cy="72"/>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50" name="ïśḻïḍe"/>
              <p:cNvSpPr/>
              <p:nvPr/>
            </p:nvSpPr>
            <p:spPr bwMode="auto">
              <a:xfrm>
                <a:off x="1398" y="2268"/>
                <a:ext cx="662" cy="72"/>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51" name="ïṣľiḑè"/>
              <p:cNvSpPr/>
              <p:nvPr/>
            </p:nvSpPr>
            <p:spPr bwMode="auto">
              <a:xfrm>
                <a:off x="1398" y="2397"/>
                <a:ext cx="662" cy="71"/>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52" name="í$1îḑé"/>
              <p:cNvSpPr/>
              <p:nvPr/>
            </p:nvSpPr>
            <p:spPr bwMode="auto">
              <a:xfrm>
                <a:off x="1398" y="2525"/>
                <a:ext cx="662" cy="72"/>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53" name="ïs1ïḑe"/>
              <p:cNvSpPr/>
              <p:nvPr/>
            </p:nvSpPr>
            <p:spPr bwMode="auto">
              <a:xfrm>
                <a:off x="1398" y="2654"/>
                <a:ext cx="662" cy="72"/>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54" name="iṡ1îḓé"/>
              <p:cNvSpPr/>
              <p:nvPr/>
            </p:nvSpPr>
            <p:spPr bwMode="auto">
              <a:xfrm>
                <a:off x="1398" y="2654"/>
                <a:ext cx="66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55" name="íşļíde"/>
              <p:cNvSpPr/>
              <p:nvPr/>
            </p:nvSpPr>
            <p:spPr bwMode="auto">
              <a:xfrm>
                <a:off x="1398" y="2783"/>
                <a:ext cx="662" cy="72"/>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56" name="íṥḻiďé"/>
              <p:cNvSpPr/>
              <p:nvPr/>
            </p:nvSpPr>
            <p:spPr bwMode="auto">
              <a:xfrm>
                <a:off x="1398" y="2783"/>
                <a:ext cx="66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57" name="íṥḻídé"/>
              <p:cNvSpPr/>
              <p:nvPr/>
            </p:nvSpPr>
            <p:spPr bwMode="auto">
              <a:xfrm>
                <a:off x="1398" y="2911"/>
                <a:ext cx="662" cy="72"/>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58" name="i$lîdê"/>
              <p:cNvSpPr/>
              <p:nvPr/>
            </p:nvSpPr>
            <p:spPr bwMode="auto">
              <a:xfrm>
                <a:off x="1398" y="2911"/>
                <a:ext cx="66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59" name="išḷïḓe"/>
              <p:cNvSpPr/>
              <p:nvPr/>
            </p:nvSpPr>
            <p:spPr bwMode="auto">
              <a:xfrm>
                <a:off x="1398" y="3040"/>
                <a:ext cx="662" cy="72"/>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60" name="isḻîḓé"/>
              <p:cNvSpPr/>
              <p:nvPr/>
            </p:nvSpPr>
            <p:spPr bwMode="auto">
              <a:xfrm>
                <a:off x="1398" y="3040"/>
                <a:ext cx="66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61" name="îslïḋê"/>
              <p:cNvSpPr/>
              <p:nvPr/>
            </p:nvSpPr>
            <p:spPr bwMode="auto">
              <a:xfrm>
                <a:off x="1398" y="3169"/>
                <a:ext cx="662" cy="72"/>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62" name="îṧ1îḑe"/>
              <p:cNvSpPr/>
              <p:nvPr/>
            </p:nvSpPr>
            <p:spPr bwMode="auto">
              <a:xfrm>
                <a:off x="1398" y="3169"/>
                <a:ext cx="66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63" name="iṣľíḑé"/>
              <p:cNvSpPr/>
              <p:nvPr/>
            </p:nvSpPr>
            <p:spPr bwMode="auto">
              <a:xfrm>
                <a:off x="1540" y="3282"/>
                <a:ext cx="377" cy="261"/>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64" name="íṧḻîde"/>
              <p:cNvSpPr/>
              <p:nvPr/>
            </p:nvSpPr>
            <p:spPr bwMode="auto">
              <a:xfrm>
                <a:off x="1540" y="3282"/>
                <a:ext cx="377"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65" name="íṩḷïďê"/>
              <p:cNvSpPr/>
              <p:nvPr/>
            </p:nvSpPr>
            <p:spPr bwMode="auto">
              <a:xfrm>
                <a:off x="1721" y="3282"/>
                <a:ext cx="15" cy="261"/>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66" name="îṣḻíḓê"/>
              <p:cNvSpPr/>
              <p:nvPr/>
            </p:nvSpPr>
            <p:spPr bwMode="auto">
              <a:xfrm>
                <a:off x="1721" y="3282"/>
                <a:ext cx="15"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67" name="í$1idè"/>
              <p:cNvSpPr/>
              <p:nvPr/>
            </p:nvSpPr>
            <p:spPr bwMode="auto">
              <a:xfrm>
                <a:off x="3047" y="2604"/>
                <a:ext cx="351" cy="942"/>
              </a:xfrm>
              <a:custGeom>
                <a:avLst/>
                <a:gdLst>
                  <a:gd name="T0" fmla="*/ 351 w 351"/>
                  <a:gd name="T1" fmla="*/ 942 h 942"/>
                  <a:gd name="T2" fmla="*/ 0 w 351"/>
                  <a:gd name="T3" fmla="*/ 942 h 942"/>
                  <a:gd name="T4" fmla="*/ 0 w 351"/>
                  <a:gd name="T5" fmla="*/ 54 h 942"/>
                  <a:gd name="T6" fmla="*/ 351 w 351"/>
                  <a:gd name="T7" fmla="*/ 0 h 942"/>
                  <a:gd name="T8" fmla="*/ 351 w 351"/>
                  <a:gd name="T9" fmla="*/ 942 h 942"/>
                </a:gdLst>
                <a:ahLst/>
                <a:cxnLst>
                  <a:cxn ang="0">
                    <a:pos x="T0" y="T1"/>
                  </a:cxn>
                  <a:cxn ang="0">
                    <a:pos x="T2" y="T3"/>
                  </a:cxn>
                  <a:cxn ang="0">
                    <a:pos x="T4" y="T5"/>
                  </a:cxn>
                  <a:cxn ang="0">
                    <a:pos x="T6" y="T7"/>
                  </a:cxn>
                  <a:cxn ang="0">
                    <a:pos x="T8" y="T9"/>
                  </a:cxn>
                </a:cxnLst>
                <a:rect l="0" t="0" r="r" b="b"/>
                <a:pathLst>
                  <a:path w="351" h="942">
                    <a:moveTo>
                      <a:pt x="351" y="942"/>
                    </a:moveTo>
                    <a:lnTo>
                      <a:pt x="0" y="942"/>
                    </a:lnTo>
                    <a:lnTo>
                      <a:pt x="0" y="54"/>
                    </a:lnTo>
                    <a:lnTo>
                      <a:pt x="351" y="0"/>
                    </a:lnTo>
                    <a:lnTo>
                      <a:pt x="351" y="9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8" name="ïṣľîḓe"/>
              <p:cNvSpPr/>
              <p:nvPr/>
            </p:nvSpPr>
            <p:spPr bwMode="auto">
              <a:xfrm>
                <a:off x="3047" y="2604"/>
                <a:ext cx="351" cy="942"/>
              </a:xfrm>
              <a:custGeom>
                <a:avLst/>
                <a:gdLst>
                  <a:gd name="T0" fmla="*/ 351 w 351"/>
                  <a:gd name="T1" fmla="*/ 942 h 942"/>
                  <a:gd name="T2" fmla="*/ 0 w 351"/>
                  <a:gd name="T3" fmla="*/ 942 h 942"/>
                  <a:gd name="T4" fmla="*/ 0 w 351"/>
                  <a:gd name="T5" fmla="*/ 54 h 942"/>
                  <a:gd name="T6" fmla="*/ 351 w 351"/>
                  <a:gd name="T7" fmla="*/ 0 h 942"/>
                  <a:gd name="T8" fmla="*/ 351 w 351"/>
                  <a:gd name="T9" fmla="*/ 942 h 942"/>
                </a:gdLst>
                <a:ahLst/>
                <a:cxnLst>
                  <a:cxn ang="0">
                    <a:pos x="T0" y="T1"/>
                  </a:cxn>
                  <a:cxn ang="0">
                    <a:pos x="T2" y="T3"/>
                  </a:cxn>
                  <a:cxn ang="0">
                    <a:pos x="T4" y="T5"/>
                  </a:cxn>
                  <a:cxn ang="0">
                    <a:pos x="T6" y="T7"/>
                  </a:cxn>
                  <a:cxn ang="0">
                    <a:pos x="T8" y="T9"/>
                  </a:cxn>
                </a:cxnLst>
                <a:rect l="0" t="0" r="r" b="b"/>
                <a:pathLst>
                  <a:path w="351" h="942">
                    <a:moveTo>
                      <a:pt x="351" y="942"/>
                    </a:moveTo>
                    <a:lnTo>
                      <a:pt x="0" y="942"/>
                    </a:lnTo>
                    <a:lnTo>
                      <a:pt x="0" y="54"/>
                    </a:lnTo>
                    <a:lnTo>
                      <a:pt x="351" y="0"/>
                    </a:lnTo>
                    <a:lnTo>
                      <a:pt x="351" y="9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9" name="îṣļíḋê"/>
              <p:cNvSpPr/>
              <p:nvPr/>
            </p:nvSpPr>
            <p:spPr bwMode="auto">
              <a:xfrm>
                <a:off x="3074" y="2680"/>
                <a:ext cx="298" cy="3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70" name="ïš1iḑé"/>
              <p:cNvSpPr/>
              <p:nvPr/>
            </p:nvSpPr>
            <p:spPr bwMode="auto">
              <a:xfrm>
                <a:off x="3074" y="2680"/>
                <a:ext cx="298"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71" name="iŝḻíďê"/>
              <p:cNvSpPr/>
              <p:nvPr/>
            </p:nvSpPr>
            <p:spPr bwMode="auto">
              <a:xfrm>
                <a:off x="3074" y="2738"/>
                <a:ext cx="298" cy="3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72" name="iṧḷídè"/>
              <p:cNvSpPr/>
              <p:nvPr/>
            </p:nvSpPr>
            <p:spPr bwMode="auto">
              <a:xfrm>
                <a:off x="3074" y="2738"/>
                <a:ext cx="298"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73" name="î$ḷîďé"/>
              <p:cNvSpPr/>
              <p:nvPr/>
            </p:nvSpPr>
            <p:spPr bwMode="auto">
              <a:xfrm>
                <a:off x="3074" y="2796"/>
                <a:ext cx="298" cy="3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74" name="îṣḷîḋè"/>
              <p:cNvSpPr/>
              <p:nvPr/>
            </p:nvSpPr>
            <p:spPr bwMode="auto">
              <a:xfrm>
                <a:off x="3074" y="2796"/>
                <a:ext cx="298"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75" name="iśľïḑê"/>
              <p:cNvSpPr/>
              <p:nvPr/>
            </p:nvSpPr>
            <p:spPr bwMode="auto">
              <a:xfrm>
                <a:off x="3074" y="2854"/>
                <a:ext cx="298" cy="3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76" name="ïśļídè"/>
              <p:cNvSpPr/>
              <p:nvPr/>
            </p:nvSpPr>
            <p:spPr bwMode="auto">
              <a:xfrm>
                <a:off x="3074" y="2854"/>
                <a:ext cx="298"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77" name="íṥļíḑê"/>
              <p:cNvSpPr/>
              <p:nvPr/>
            </p:nvSpPr>
            <p:spPr bwMode="auto">
              <a:xfrm>
                <a:off x="3074" y="2912"/>
                <a:ext cx="298" cy="3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78" name="íśļíďe"/>
              <p:cNvSpPr/>
              <p:nvPr/>
            </p:nvSpPr>
            <p:spPr bwMode="auto">
              <a:xfrm>
                <a:off x="3074" y="2912"/>
                <a:ext cx="298"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79" name="is1íḍê"/>
              <p:cNvSpPr/>
              <p:nvPr/>
            </p:nvSpPr>
            <p:spPr bwMode="auto">
              <a:xfrm>
                <a:off x="3074" y="2970"/>
                <a:ext cx="298" cy="3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80" name="ïṣľîdé"/>
              <p:cNvSpPr/>
              <p:nvPr/>
            </p:nvSpPr>
            <p:spPr bwMode="auto">
              <a:xfrm>
                <a:off x="3074" y="2970"/>
                <a:ext cx="298"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81" name="î$lïḑé"/>
              <p:cNvSpPr/>
              <p:nvPr/>
            </p:nvSpPr>
            <p:spPr bwMode="auto">
              <a:xfrm>
                <a:off x="3074" y="3028"/>
                <a:ext cx="298" cy="3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82" name="î$lídè"/>
              <p:cNvSpPr/>
              <p:nvPr/>
            </p:nvSpPr>
            <p:spPr bwMode="auto">
              <a:xfrm>
                <a:off x="3074" y="3028"/>
                <a:ext cx="298"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83" name="ï$1ïdê"/>
              <p:cNvSpPr/>
              <p:nvPr/>
            </p:nvSpPr>
            <p:spPr bwMode="auto">
              <a:xfrm>
                <a:off x="3074" y="3086"/>
                <a:ext cx="298" cy="3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84" name="îšľíḓè"/>
              <p:cNvSpPr/>
              <p:nvPr/>
            </p:nvSpPr>
            <p:spPr bwMode="auto">
              <a:xfrm>
                <a:off x="3074" y="3086"/>
                <a:ext cx="298"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85" name="ïṩḻîḋè"/>
              <p:cNvSpPr/>
              <p:nvPr/>
            </p:nvSpPr>
            <p:spPr bwMode="auto">
              <a:xfrm>
                <a:off x="3074" y="3144"/>
                <a:ext cx="298" cy="3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86" name="ïšľiďè"/>
              <p:cNvSpPr/>
              <p:nvPr/>
            </p:nvSpPr>
            <p:spPr bwMode="auto">
              <a:xfrm>
                <a:off x="3074" y="3144"/>
                <a:ext cx="298"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87" name="îṩḷïḑé"/>
              <p:cNvSpPr/>
              <p:nvPr/>
            </p:nvSpPr>
            <p:spPr bwMode="auto">
              <a:xfrm>
                <a:off x="3074" y="3202"/>
                <a:ext cx="298" cy="3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88" name="ïṧ1îḑe"/>
              <p:cNvSpPr/>
              <p:nvPr/>
            </p:nvSpPr>
            <p:spPr bwMode="auto">
              <a:xfrm>
                <a:off x="3074" y="3202"/>
                <a:ext cx="298"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89" name="ï$ļíďe"/>
              <p:cNvSpPr/>
              <p:nvPr/>
            </p:nvSpPr>
            <p:spPr bwMode="auto">
              <a:xfrm>
                <a:off x="3074" y="3260"/>
                <a:ext cx="298" cy="3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90" name="íśľïde"/>
              <p:cNvSpPr/>
              <p:nvPr/>
            </p:nvSpPr>
            <p:spPr bwMode="auto">
              <a:xfrm>
                <a:off x="3074" y="3260"/>
                <a:ext cx="298"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91" name="ïSḻïḍè"/>
              <p:cNvSpPr/>
              <p:nvPr/>
            </p:nvSpPr>
            <p:spPr bwMode="auto">
              <a:xfrm>
                <a:off x="3074" y="3318"/>
                <a:ext cx="298" cy="3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92" name="ïšľîdé"/>
              <p:cNvSpPr/>
              <p:nvPr/>
            </p:nvSpPr>
            <p:spPr bwMode="auto">
              <a:xfrm>
                <a:off x="3074" y="3318"/>
                <a:ext cx="298"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93" name="išlîḍê"/>
              <p:cNvSpPr/>
              <p:nvPr/>
            </p:nvSpPr>
            <p:spPr bwMode="auto">
              <a:xfrm>
                <a:off x="3074" y="3376"/>
                <a:ext cx="298" cy="3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94" name="ísḷïḓe"/>
              <p:cNvSpPr/>
              <p:nvPr/>
            </p:nvSpPr>
            <p:spPr bwMode="auto">
              <a:xfrm>
                <a:off x="3074" y="3376"/>
                <a:ext cx="298"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95" name="ïṡḻiḓé"/>
              <p:cNvSpPr/>
              <p:nvPr/>
            </p:nvSpPr>
            <p:spPr bwMode="auto">
              <a:xfrm>
                <a:off x="3138" y="3427"/>
                <a:ext cx="170" cy="117"/>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96" name="ïṧľîdé"/>
              <p:cNvSpPr/>
              <p:nvPr/>
            </p:nvSpPr>
            <p:spPr bwMode="auto">
              <a:xfrm>
                <a:off x="3138" y="3427"/>
                <a:ext cx="170"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97" name="ïSlîďê"/>
              <p:cNvSpPr/>
              <p:nvPr/>
            </p:nvSpPr>
            <p:spPr bwMode="auto">
              <a:xfrm>
                <a:off x="3219" y="3427"/>
                <a:ext cx="7" cy="11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98" name="ïs1ïḋe"/>
              <p:cNvSpPr/>
              <p:nvPr/>
            </p:nvSpPr>
            <p:spPr bwMode="auto">
              <a:xfrm>
                <a:off x="3219" y="3427"/>
                <a:ext cx="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99" name="iṥḻíḍê"/>
              <p:cNvSpPr/>
              <p:nvPr/>
            </p:nvSpPr>
            <p:spPr bwMode="auto">
              <a:xfrm>
                <a:off x="2755" y="2428"/>
                <a:ext cx="416" cy="1118"/>
              </a:xfrm>
              <a:custGeom>
                <a:avLst/>
                <a:gdLst>
                  <a:gd name="T0" fmla="*/ 416 w 416"/>
                  <a:gd name="T1" fmla="*/ 1118 h 1118"/>
                  <a:gd name="T2" fmla="*/ 0 w 416"/>
                  <a:gd name="T3" fmla="*/ 1118 h 1118"/>
                  <a:gd name="T4" fmla="*/ 0 w 416"/>
                  <a:gd name="T5" fmla="*/ 64 h 1118"/>
                  <a:gd name="T6" fmla="*/ 416 w 416"/>
                  <a:gd name="T7" fmla="*/ 0 h 1118"/>
                  <a:gd name="T8" fmla="*/ 416 w 416"/>
                  <a:gd name="T9" fmla="*/ 1118 h 1118"/>
                </a:gdLst>
                <a:ahLst/>
                <a:cxnLst>
                  <a:cxn ang="0">
                    <a:pos x="T0" y="T1"/>
                  </a:cxn>
                  <a:cxn ang="0">
                    <a:pos x="T2" y="T3"/>
                  </a:cxn>
                  <a:cxn ang="0">
                    <a:pos x="T4" y="T5"/>
                  </a:cxn>
                  <a:cxn ang="0">
                    <a:pos x="T6" y="T7"/>
                  </a:cxn>
                  <a:cxn ang="0">
                    <a:pos x="T8" y="T9"/>
                  </a:cxn>
                </a:cxnLst>
                <a:rect l="0" t="0" r="r" b="b"/>
                <a:pathLst>
                  <a:path w="416" h="1118">
                    <a:moveTo>
                      <a:pt x="416" y="1118"/>
                    </a:moveTo>
                    <a:lnTo>
                      <a:pt x="0" y="1118"/>
                    </a:lnTo>
                    <a:lnTo>
                      <a:pt x="0" y="64"/>
                    </a:lnTo>
                    <a:lnTo>
                      <a:pt x="416" y="0"/>
                    </a:lnTo>
                    <a:lnTo>
                      <a:pt x="416" y="11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0" name="íşlîďe"/>
              <p:cNvSpPr/>
              <p:nvPr/>
            </p:nvSpPr>
            <p:spPr bwMode="auto">
              <a:xfrm>
                <a:off x="2755" y="2428"/>
                <a:ext cx="416" cy="1118"/>
              </a:xfrm>
              <a:custGeom>
                <a:avLst/>
                <a:gdLst>
                  <a:gd name="T0" fmla="*/ 416 w 416"/>
                  <a:gd name="T1" fmla="*/ 1118 h 1118"/>
                  <a:gd name="T2" fmla="*/ 0 w 416"/>
                  <a:gd name="T3" fmla="*/ 1118 h 1118"/>
                  <a:gd name="T4" fmla="*/ 0 w 416"/>
                  <a:gd name="T5" fmla="*/ 64 h 1118"/>
                  <a:gd name="T6" fmla="*/ 416 w 416"/>
                  <a:gd name="T7" fmla="*/ 0 h 1118"/>
                  <a:gd name="T8" fmla="*/ 416 w 416"/>
                  <a:gd name="T9" fmla="*/ 1118 h 1118"/>
                </a:gdLst>
                <a:ahLst/>
                <a:cxnLst>
                  <a:cxn ang="0">
                    <a:pos x="T0" y="T1"/>
                  </a:cxn>
                  <a:cxn ang="0">
                    <a:pos x="T2" y="T3"/>
                  </a:cxn>
                  <a:cxn ang="0">
                    <a:pos x="T4" y="T5"/>
                  </a:cxn>
                  <a:cxn ang="0">
                    <a:pos x="T6" y="T7"/>
                  </a:cxn>
                  <a:cxn ang="0">
                    <a:pos x="T8" y="T9"/>
                  </a:cxn>
                </a:cxnLst>
                <a:rect l="0" t="0" r="r" b="b"/>
                <a:pathLst>
                  <a:path w="416" h="1118">
                    <a:moveTo>
                      <a:pt x="416" y="1118"/>
                    </a:moveTo>
                    <a:lnTo>
                      <a:pt x="0" y="1118"/>
                    </a:lnTo>
                    <a:lnTo>
                      <a:pt x="0" y="64"/>
                    </a:lnTo>
                    <a:lnTo>
                      <a:pt x="416" y="0"/>
                    </a:lnTo>
                    <a:lnTo>
                      <a:pt x="416" y="11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1" name="íṣ1îḓè"/>
              <p:cNvSpPr/>
              <p:nvPr/>
            </p:nvSpPr>
            <p:spPr bwMode="auto">
              <a:xfrm>
                <a:off x="2786" y="2518"/>
                <a:ext cx="354" cy="38"/>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02" name="iṣḷîďè"/>
              <p:cNvSpPr/>
              <p:nvPr/>
            </p:nvSpPr>
            <p:spPr bwMode="auto">
              <a:xfrm>
                <a:off x="2786" y="2587"/>
                <a:ext cx="354" cy="38"/>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03" name="îṣlidé"/>
              <p:cNvSpPr/>
              <p:nvPr/>
            </p:nvSpPr>
            <p:spPr bwMode="auto">
              <a:xfrm>
                <a:off x="2786" y="2656"/>
                <a:ext cx="354" cy="38"/>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04" name="iS1ïḋe"/>
              <p:cNvSpPr/>
              <p:nvPr/>
            </p:nvSpPr>
            <p:spPr bwMode="auto">
              <a:xfrm>
                <a:off x="2786" y="2724"/>
                <a:ext cx="354" cy="39"/>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05" name="ïṩľîḍe"/>
              <p:cNvSpPr/>
              <p:nvPr/>
            </p:nvSpPr>
            <p:spPr bwMode="auto">
              <a:xfrm>
                <a:off x="2786" y="2793"/>
                <a:ext cx="354" cy="39"/>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06" name="íS1iḍè"/>
              <p:cNvSpPr/>
              <p:nvPr/>
            </p:nvSpPr>
            <p:spPr bwMode="auto">
              <a:xfrm>
                <a:off x="2786" y="2862"/>
                <a:ext cx="354" cy="39"/>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07" name="îSlïḑé"/>
              <p:cNvSpPr/>
              <p:nvPr/>
            </p:nvSpPr>
            <p:spPr bwMode="auto">
              <a:xfrm>
                <a:off x="2786" y="2931"/>
                <a:ext cx="354" cy="38"/>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08" name="íṩļíḓê"/>
              <p:cNvSpPr/>
              <p:nvPr/>
            </p:nvSpPr>
            <p:spPr bwMode="auto">
              <a:xfrm>
                <a:off x="2786" y="3000"/>
                <a:ext cx="354" cy="38"/>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09" name="î$ḻîḑê"/>
              <p:cNvSpPr/>
              <p:nvPr/>
            </p:nvSpPr>
            <p:spPr bwMode="auto">
              <a:xfrm>
                <a:off x="2786" y="3069"/>
                <a:ext cx="354" cy="38"/>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grpSp>
        <p:grpSp>
          <p:nvGrpSpPr>
            <p:cNvPr id="6" name="îṥľîḍê"/>
            <p:cNvGrpSpPr/>
            <p:nvPr/>
          </p:nvGrpSpPr>
          <p:grpSpPr bwMode="auto">
            <a:xfrm>
              <a:off x="3015459" y="3416319"/>
              <a:ext cx="6423032" cy="2435238"/>
              <a:chOff x="1900" y="2152"/>
              <a:chExt cx="4046" cy="1534"/>
            </a:xfrm>
          </p:grpSpPr>
          <p:sp>
            <p:nvSpPr>
              <p:cNvPr id="310" name="ïṡľïďè"/>
              <p:cNvSpPr/>
              <p:nvPr/>
            </p:nvSpPr>
            <p:spPr bwMode="auto">
              <a:xfrm>
                <a:off x="2786" y="3069"/>
                <a:ext cx="354"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11" name="ïŝlîḋê"/>
              <p:cNvSpPr/>
              <p:nvPr/>
            </p:nvSpPr>
            <p:spPr bwMode="auto">
              <a:xfrm>
                <a:off x="2786" y="3138"/>
                <a:ext cx="354" cy="38"/>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12" name="íṩliḍe"/>
              <p:cNvSpPr/>
              <p:nvPr/>
            </p:nvSpPr>
            <p:spPr bwMode="auto">
              <a:xfrm>
                <a:off x="2786" y="3138"/>
                <a:ext cx="354"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13" name="íśľíḑé"/>
              <p:cNvSpPr/>
              <p:nvPr/>
            </p:nvSpPr>
            <p:spPr bwMode="auto">
              <a:xfrm>
                <a:off x="2786" y="3206"/>
                <a:ext cx="354" cy="39"/>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14" name="îśḷîďe"/>
              <p:cNvSpPr/>
              <p:nvPr/>
            </p:nvSpPr>
            <p:spPr bwMode="auto">
              <a:xfrm>
                <a:off x="2786" y="3206"/>
                <a:ext cx="354"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15" name="íṧľiḋe"/>
              <p:cNvSpPr/>
              <p:nvPr/>
            </p:nvSpPr>
            <p:spPr bwMode="auto">
              <a:xfrm>
                <a:off x="2786" y="3275"/>
                <a:ext cx="354" cy="39"/>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16" name="ïṧ1iďê"/>
              <p:cNvSpPr/>
              <p:nvPr/>
            </p:nvSpPr>
            <p:spPr bwMode="auto">
              <a:xfrm>
                <a:off x="2786" y="3275"/>
                <a:ext cx="354"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17" name="íṣlîdè"/>
              <p:cNvSpPr/>
              <p:nvPr/>
            </p:nvSpPr>
            <p:spPr bwMode="auto">
              <a:xfrm>
                <a:off x="2786" y="3344"/>
                <a:ext cx="354" cy="39"/>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18" name="îṣḷïḋè"/>
              <p:cNvSpPr/>
              <p:nvPr/>
            </p:nvSpPr>
            <p:spPr bwMode="auto">
              <a:xfrm>
                <a:off x="2786" y="3344"/>
                <a:ext cx="354"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19" name="îṩḷîdé"/>
              <p:cNvSpPr/>
              <p:nvPr/>
            </p:nvSpPr>
            <p:spPr bwMode="auto">
              <a:xfrm>
                <a:off x="2862" y="3405"/>
                <a:ext cx="202" cy="139"/>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20" name="îṩḻiḋè"/>
              <p:cNvSpPr/>
              <p:nvPr/>
            </p:nvSpPr>
            <p:spPr bwMode="auto">
              <a:xfrm>
                <a:off x="2959" y="3405"/>
                <a:ext cx="8" cy="139"/>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21" name="í$liḋé"/>
              <p:cNvSpPr/>
              <p:nvPr/>
            </p:nvSpPr>
            <p:spPr bwMode="auto">
              <a:xfrm>
                <a:off x="2283" y="2496"/>
                <a:ext cx="1" cy="4"/>
              </a:xfrm>
              <a:custGeom>
                <a:avLst/>
                <a:gdLst>
                  <a:gd name="T0" fmla="*/ 0 w 1"/>
                  <a:gd name="T1" fmla="*/ 0 h 4"/>
                  <a:gd name="T2" fmla="*/ 0 w 1"/>
                  <a:gd name="T3" fmla="*/ 4 h 4"/>
                  <a:gd name="T4" fmla="*/ 1 w 1"/>
                  <a:gd name="T5" fmla="*/ 4 h 4"/>
                  <a:gd name="T6" fmla="*/ 0 w 1"/>
                  <a:gd name="T7" fmla="*/ 0 h 4"/>
                </a:gdLst>
                <a:ahLst/>
                <a:cxnLst>
                  <a:cxn ang="0">
                    <a:pos x="T0" y="T1"/>
                  </a:cxn>
                  <a:cxn ang="0">
                    <a:pos x="T2" y="T3"/>
                  </a:cxn>
                  <a:cxn ang="0">
                    <a:pos x="T4" y="T5"/>
                  </a:cxn>
                  <a:cxn ang="0">
                    <a:pos x="T6" y="T7"/>
                  </a:cxn>
                </a:cxnLst>
                <a:rect l="0" t="0" r="r" b="b"/>
                <a:pathLst>
                  <a:path w="1" h="4">
                    <a:moveTo>
                      <a:pt x="0" y="0"/>
                    </a:moveTo>
                    <a:lnTo>
                      <a:pt x="0" y="4"/>
                    </a:lnTo>
                    <a:lnTo>
                      <a:pt x="1" y="4"/>
                    </a:lnTo>
                    <a:lnTo>
                      <a:pt x="0" y="0"/>
                    </a:lnTo>
                    <a:close/>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2" name="ïṡľîdê"/>
              <p:cNvSpPr/>
              <p:nvPr/>
            </p:nvSpPr>
            <p:spPr bwMode="auto">
              <a:xfrm>
                <a:off x="2283" y="2496"/>
                <a:ext cx="1" cy="4"/>
              </a:xfrm>
              <a:custGeom>
                <a:avLst/>
                <a:gdLst>
                  <a:gd name="T0" fmla="*/ 0 w 1"/>
                  <a:gd name="T1" fmla="*/ 0 h 4"/>
                  <a:gd name="T2" fmla="*/ 0 w 1"/>
                  <a:gd name="T3" fmla="*/ 4 h 4"/>
                  <a:gd name="T4" fmla="*/ 1 w 1"/>
                  <a:gd name="T5" fmla="*/ 4 h 4"/>
                  <a:gd name="T6" fmla="*/ 0 w 1"/>
                  <a:gd name="T7" fmla="*/ 0 h 4"/>
                </a:gdLst>
                <a:ahLst/>
                <a:cxnLst>
                  <a:cxn ang="0">
                    <a:pos x="T0" y="T1"/>
                  </a:cxn>
                  <a:cxn ang="0">
                    <a:pos x="T2" y="T3"/>
                  </a:cxn>
                  <a:cxn ang="0">
                    <a:pos x="T4" y="T5"/>
                  </a:cxn>
                  <a:cxn ang="0">
                    <a:pos x="T6" y="T7"/>
                  </a:cxn>
                </a:cxnLst>
                <a:rect l="0" t="0" r="r" b="b"/>
                <a:pathLst>
                  <a:path w="1" h="4">
                    <a:moveTo>
                      <a:pt x="0" y="0"/>
                    </a:moveTo>
                    <a:lnTo>
                      <a:pt x="0" y="4"/>
                    </a:lnTo>
                    <a:lnTo>
                      <a:pt x="1"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3" name="îS1íďè"/>
              <p:cNvSpPr/>
              <p:nvPr/>
            </p:nvSpPr>
            <p:spPr bwMode="auto">
              <a:xfrm>
                <a:off x="2291" y="2537"/>
                <a:ext cx="154" cy="896"/>
              </a:xfrm>
              <a:custGeom>
                <a:avLst/>
                <a:gdLst>
                  <a:gd name="T0" fmla="*/ 115 w 724"/>
                  <a:gd name="T1" fmla="*/ 1305 h 4196"/>
                  <a:gd name="T2" fmla="*/ 0 w 724"/>
                  <a:gd name="T3" fmla="*/ 1423 h 4196"/>
                  <a:gd name="T4" fmla="*/ 221 w 724"/>
                  <a:gd name="T5" fmla="*/ 1528 h 4196"/>
                  <a:gd name="T6" fmla="*/ 115 w 724"/>
                  <a:gd name="T7" fmla="*/ 1755 h 4196"/>
                  <a:gd name="T8" fmla="*/ 0 w 724"/>
                  <a:gd name="T9" fmla="*/ 1872 h 4196"/>
                  <a:gd name="T10" fmla="*/ 221 w 724"/>
                  <a:gd name="T11" fmla="*/ 1978 h 4196"/>
                  <a:gd name="T12" fmla="*/ 115 w 724"/>
                  <a:gd name="T13" fmla="*/ 2204 h 4196"/>
                  <a:gd name="T14" fmla="*/ 0 w 724"/>
                  <a:gd name="T15" fmla="*/ 2322 h 4196"/>
                  <a:gd name="T16" fmla="*/ 221 w 724"/>
                  <a:gd name="T17" fmla="*/ 2427 h 4196"/>
                  <a:gd name="T18" fmla="*/ 115 w 724"/>
                  <a:gd name="T19" fmla="*/ 2654 h 4196"/>
                  <a:gd name="T20" fmla="*/ 0 w 724"/>
                  <a:gd name="T21" fmla="*/ 2771 h 4196"/>
                  <a:gd name="T22" fmla="*/ 221 w 724"/>
                  <a:gd name="T23" fmla="*/ 2877 h 4196"/>
                  <a:gd name="T24" fmla="*/ 115 w 724"/>
                  <a:gd name="T25" fmla="*/ 3104 h 4196"/>
                  <a:gd name="T26" fmla="*/ 0 w 724"/>
                  <a:gd name="T27" fmla="*/ 3221 h 4196"/>
                  <a:gd name="T28" fmla="*/ 221 w 724"/>
                  <a:gd name="T29" fmla="*/ 3326 h 4196"/>
                  <a:gd name="T30" fmla="*/ 115 w 724"/>
                  <a:gd name="T31" fmla="*/ 3553 h 4196"/>
                  <a:gd name="T32" fmla="*/ 0 w 724"/>
                  <a:gd name="T33" fmla="*/ 3670 h 4196"/>
                  <a:gd name="T34" fmla="*/ 221 w 724"/>
                  <a:gd name="T35" fmla="*/ 3776 h 4196"/>
                  <a:gd name="T36" fmla="*/ 115 w 724"/>
                  <a:gd name="T37" fmla="*/ 4003 h 4196"/>
                  <a:gd name="T38" fmla="*/ 0 w 724"/>
                  <a:gd name="T39" fmla="*/ 4120 h 4196"/>
                  <a:gd name="T40" fmla="*/ 217 w 724"/>
                  <a:gd name="T41" fmla="*/ 4196 h 4196"/>
                  <a:gd name="T42" fmla="*/ 470 w 724"/>
                  <a:gd name="T43" fmla="*/ 4120 h 4196"/>
                  <a:gd name="T44" fmla="*/ 693 w 724"/>
                  <a:gd name="T45" fmla="*/ 4196 h 4196"/>
                  <a:gd name="T46" fmla="*/ 682 w 724"/>
                  <a:gd name="T47" fmla="*/ 3951 h 4196"/>
                  <a:gd name="T48" fmla="*/ 470 w 724"/>
                  <a:gd name="T49" fmla="*/ 4003 h 4196"/>
                  <a:gd name="T50" fmla="*/ 364 w 724"/>
                  <a:gd name="T51" fmla="*/ 3776 h 4196"/>
                  <a:gd name="T52" fmla="*/ 591 w 724"/>
                  <a:gd name="T53" fmla="*/ 3670 h 4196"/>
                  <a:gd name="T54" fmla="*/ 612 w 724"/>
                  <a:gd name="T55" fmla="*/ 3551 h 4196"/>
                  <a:gd name="T56" fmla="*/ 470 w 724"/>
                  <a:gd name="T57" fmla="*/ 3553 h 4196"/>
                  <a:gd name="T58" fmla="*/ 364 w 724"/>
                  <a:gd name="T59" fmla="*/ 3326 h 4196"/>
                  <a:gd name="T60" fmla="*/ 555 w 724"/>
                  <a:gd name="T61" fmla="*/ 3221 h 4196"/>
                  <a:gd name="T62" fmla="*/ 470 w 724"/>
                  <a:gd name="T63" fmla="*/ 3104 h 4196"/>
                  <a:gd name="T64" fmla="*/ 364 w 724"/>
                  <a:gd name="T65" fmla="*/ 2877 h 4196"/>
                  <a:gd name="T66" fmla="*/ 478 w 724"/>
                  <a:gd name="T67" fmla="*/ 2771 h 4196"/>
                  <a:gd name="T68" fmla="*/ 364 w 724"/>
                  <a:gd name="T69" fmla="*/ 2548 h 4196"/>
                  <a:gd name="T70" fmla="*/ 404 w 724"/>
                  <a:gd name="T71" fmla="*/ 2345 h 4196"/>
                  <a:gd name="T72" fmla="*/ 146 w 724"/>
                  <a:gd name="T73" fmla="*/ 851 h 4196"/>
                  <a:gd name="T74" fmla="*/ 0 w 724"/>
                  <a:gd name="T75" fmla="*/ 856 h 4196"/>
                  <a:gd name="T76" fmla="*/ 115 w 724"/>
                  <a:gd name="T77" fmla="*/ 973 h 4196"/>
                  <a:gd name="T78" fmla="*/ 146 w 724"/>
                  <a:gd name="T79" fmla="*/ 851 h 4196"/>
                  <a:gd name="T80" fmla="*/ 0 w 724"/>
                  <a:gd name="T81" fmla="*/ 406 h 4196"/>
                  <a:gd name="T82" fmla="*/ 90 w 724"/>
                  <a:gd name="T83" fmla="*/ 524 h 4196"/>
                  <a:gd name="T84" fmla="*/ 0 w 724"/>
                  <a:gd name="T85" fmla="*/ 0 h 4196"/>
                  <a:gd name="T86" fmla="*/ 12 w 724"/>
                  <a:gd name="T87" fmla="*/ 74 h 4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4" h="4196">
                    <a:moveTo>
                      <a:pt x="213" y="1239"/>
                    </a:moveTo>
                    <a:cubicBezTo>
                      <a:pt x="198" y="1278"/>
                      <a:pt x="160" y="1305"/>
                      <a:pt x="115" y="1305"/>
                    </a:cubicBezTo>
                    <a:cubicBezTo>
                      <a:pt x="0" y="1305"/>
                      <a:pt x="0" y="1305"/>
                      <a:pt x="0" y="1305"/>
                    </a:cubicBezTo>
                    <a:cubicBezTo>
                      <a:pt x="0" y="1423"/>
                      <a:pt x="0" y="1423"/>
                      <a:pt x="0" y="1423"/>
                    </a:cubicBezTo>
                    <a:cubicBezTo>
                      <a:pt x="115" y="1423"/>
                      <a:pt x="115" y="1423"/>
                      <a:pt x="115" y="1423"/>
                    </a:cubicBezTo>
                    <a:cubicBezTo>
                      <a:pt x="174" y="1423"/>
                      <a:pt x="221" y="1470"/>
                      <a:pt x="221" y="1528"/>
                    </a:cubicBezTo>
                    <a:cubicBezTo>
                      <a:pt x="221" y="1649"/>
                      <a:pt x="221" y="1649"/>
                      <a:pt x="221" y="1649"/>
                    </a:cubicBezTo>
                    <a:cubicBezTo>
                      <a:pt x="221" y="1708"/>
                      <a:pt x="174" y="1755"/>
                      <a:pt x="115" y="1755"/>
                    </a:cubicBezTo>
                    <a:cubicBezTo>
                      <a:pt x="0" y="1755"/>
                      <a:pt x="0" y="1755"/>
                      <a:pt x="0" y="1755"/>
                    </a:cubicBezTo>
                    <a:cubicBezTo>
                      <a:pt x="0" y="1872"/>
                      <a:pt x="0" y="1872"/>
                      <a:pt x="0" y="1872"/>
                    </a:cubicBezTo>
                    <a:cubicBezTo>
                      <a:pt x="115" y="1872"/>
                      <a:pt x="115" y="1872"/>
                      <a:pt x="115" y="1872"/>
                    </a:cubicBezTo>
                    <a:cubicBezTo>
                      <a:pt x="174" y="1872"/>
                      <a:pt x="221" y="1919"/>
                      <a:pt x="221" y="1978"/>
                    </a:cubicBezTo>
                    <a:cubicBezTo>
                      <a:pt x="221" y="2099"/>
                      <a:pt x="221" y="2099"/>
                      <a:pt x="221" y="2099"/>
                    </a:cubicBezTo>
                    <a:cubicBezTo>
                      <a:pt x="221" y="2157"/>
                      <a:pt x="174" y="2204"/>
                      <a:pt x="115" y="2204"/>
                    </a:cubicBezTo>
                    <a:cubicBezTo>
                      <a:pt x="0" y="2204"/>
                      <a:pt x="0" y="2204"/>
                      <a:pt x="0" y="2204"/>
                    </a:cubicBezTo>
                    <a:cubicBezTo>
                      <a:pt x="0" y="2322"/>
                      <a:pt x="0" y="2322"/>
                      <a:pt x="0" y="2322"/>
                    </a:cubicBezTo>
                    <a:cubicBezTo>
                      <a:pt x="115" y="2322"/>
                      <a:pt x="115" y="2322"/>
                      <a:pt x="115" y="2322"/>
                    </a:cubicBezTo>
                    <a:cubicBezTo>
                      <a:pt x="174" y="2322"/>
                      <a:pt x="221" y="2369"/>
                      <a:pt x="221" y="2427"/>
                    </a:cubicBezTo>
                    <a:cubicBezTo>
                      <a:pt x="221" y="2548"/>
                      <a:pt x="221" y="2548"/>
                      <a:pt x="221" y="2548"/>
                    </a:cubicBezTo>
                    <a:cubicBezTo>
                      <a:pt x="221" y="2607"/>
                      <a:pt x="174" y="2654"/>
                      <a:pt x="115" y="2654"/>
                    </a:cubicBezTo>
                    <a:cubicBezTo>
                      <a:pt x="0" y="2654"/>
                      <a:pt x="0" y="2654"/>
                      <a:pt x="0" y="2654"/>
                    </a:cubicBezTo>
                    <a:cubicBezTo>
                      <a:pt x="0" y="2771"/>
                      <a:pt x="0" y="2771"/>
                      <a:pt x="0" y="2771"/>
                    </a:cubicBezTo>
                    <a:cubicBezTo>
                      <a:pt x="115" y="2771"/>
                      <a:pt x="115" y="2771"/>
                      <a:pt x="115" y="2771"/>
                    </a:cubicBezTo>
                    <a:cubicBezTo>
                      <a:pt x="174" y="2771"/>
                      <a:pt x="221" y="2819"/>
                      <a:pt x="221" y="2877"/>
                    </a:cubicBezTo>
                    <a:cubicBezTo>
                      <a:pt x="221" y="2998"/>
                      <a:pt x="221" y="2998"/>
                      <a:pt x="221" y="2998"/>
                    </a:cubicBezTo>
                    <a:cubicBezTo>
                      <a:pt x="221" y="3056"/>
                      <a:pt x="174" y="3104"/>
                      <a:pt x="115" y="3104"/>
                    </a:cubicBezTo>
                    <a:cubicBezTo>
                      <a:pt x="0" y="3104"/>
                      <a:pt x="0" y="3104"/>
                      <a:pt x="0" y="3104"/>
                    </a:cubicBezTo>
                    <a:cubicBezTo>
                      <a:pt x="0" y="3221"/>
                      <a:pt x="0" y="3221"/>
                      <a:pt x="0" y="3221"/>
                    </a:cubicBezTo>
                    <a:cubicBezTo>
                      <a:pt x="115" y="3221"/>
                      <a:pt x="115" y="3221"/>
                      <a:pt x="115" y="3221"/>
                    </a:cubicBezTo>
                    <a:cubicBezTo>
                      <a:pt x="174" y="3221"/>
                      <a:pt x="221" y="3268"/>
                      <a:pt x="221" y="3326"/>
                    </a:cubicBezTo>
                    <a:cubicBezTo>
                      <a:pt x="221" y="3448"/>
                      <a:pt x="221" y="3448"/>
                      <a:pt x="221" y="3448"/>
                    </a:cubicBezTo>
                    <a:cubicBezTo>
                      <a:pt x="221" y="3506"/>
                      <a:pt x="174" y="3553"/>
                      <a:pt x="115" y="3553"/>
                    </a:cubicBezTo>
                    <a:cubicBezTo>
                      <a:pt x="0" y="3553"/>
                      <a:pt x="0" y="3553"/>
                      <a:pt x="0" y="3553"/>
                    </a:cubicBezTo>
                    <a:cubicBezTo>
                      <a:pt x="0" y="3670"/>
                      <a:pt x="0" y="3670"/>
                      <a:pt x="0" y="3670"/>
                    </a:cubicBezTo>
                    <a:cubicBezTo>
                      <a:pt x="115" y="3670"/>
                      <a:pt x="115" y="3670"/>
                      <a:pt x="115" y="3670"/>
                    </a:cubicBezTo>
                    <a:cubicBezTo>
                      <a:pt x="174" y="3670"/>
                      <a:pt x="221" y="3718"/>
                      <a:pt x="221" y="3776"/>
                    </a:cubicBezTo>
                    <a:cubicBezTo>
                      <a:pt x="221" y="3897"/>
                      <a:pt x="221" y="3897"/>
                      <a:pt x="221" y="3897"/>
                    </a:cubicBezTo>
                    <a:cubicBezTo>
                      <a:pt x="221" y="3955"/>
                      <a:pt x="174" y="4003"/>
                      <a:pt x="115" y="4003"/>
                    </a:cubicBezTo>
                    <a:cubicBezTo>
                      <a:pt x="0" y="4003"/>
                      <a:pt x="0" y="4003"/>
                      <a:pt x="0" y="4003"/>
                    </a:cubicBezTo>
                    <a:cubicBezTo>
                      <a:pt x="0" y="4120"/>
                      <a:pt x="0" y="4120"/>
                      <a:pt x="0" y="4120"/>
                    </a:cubicBezTo>
                    <a:cubicBezTo>
                      <a:pt x="115" y="4120"/>
                      <a:pt x="115" y="4120"/>
                      <a:pt x="115" y="4120"/>
                    </a:cubicBezTo>
                    <a:cubicBezTo>
                      <a:pt x="163" y="4120"/>
                      <a:pt x="204" y="4152"/>
                      <a:pt x="217" y="4196"/>
                    </a:cubicBezTo>
                    <a:cubicBezTo>
                      <a:pt x="369" y="4196"/>
                      <a:pt x="369" y="4196"/>
                      <a:pt x="369" y="4196"/>
                    </a:cubicBezTo>
                    <a:cubicBezTo>
                      <a:pt x="381" y="4152"/>
                      <a:pt x="422" y="4120"/>
                      <a:pt x="470" y="4120"/>
                    </a:cubicBezTo>
                    <a:cubicBezTo>
                      <a:pt x="591" y="4120"/>
                      <a:pt x="591" y="4120"/>
                      <a:pt x="591" y="4120"/>
                    </a:cubicBezTo>
                    <a:cubicBezTo>
                      <a:pt x="639" y="4120"/>
                      <a:pt x="680" y="4152"/>
                      <a:pt x="693" y="4196"/>
                    </a:cubicBezTo>
                    <a:cubicBezTo>
                      <a:pt x="724" y="4196"/>
                      <a:pt x="724" y="4196"/>
                      <a:pt x="724" y="4196"/>
                    </a:cubicBezTo>
                    <a:cubicBezTo>
                      <a:pt x="682" y="3951"/>
                      <a:pt x="682" y="3951"/>
                      <a:pt x="682" y="3951"/>
                    </a:cubicBezTo>
                    <a:cubicBezTo>
                      <a:pt x="663" y="3982"/>
                      <a:pt x="629" y="4003"/>
                      <a:pt x="591" y="4003"/>
                    </a:cubicBezTo>
                    <a:cubicBezTo>
                      <a:pt x="470" y="4003"/>
                      <a:pt x="470" y="4003"/>
                      <a:pt x="470" y="4003"/>
                    </a:cubicBezTo>
                    <a:cubicBezTo>
                      <a:pt x="412" y="4003"/>
                      <a:pt x="364" y="3955"/>
                      <a:pt x="364" y="3897"/>
                    </a:cubicBezTo>
                    <a:cubicBezTo>
                      <a:pt x="364" y="3776"/>
                      <a:pt x="364" y="3776"/>
                      <a:pt x="364" y="3776"/>
                    </a:cubicBezTo>
                    <a:cubicBezTo>
                      <a:pt x="364" y="3718"/>
                      <a:pt x="412" y="3670"/>
                      <a:pt x="470" y="3670"/>
                    </a:cubicBezTo>
                    <a:cubicBezTo>
                      <a:pt x="591" y="3670"/>
                      <a:pt x="591" y="3670"/>
                      <a:pt x="591" y="3670"/>
                    </a:cubicBezTo>
                    <a:cubicBezTo>
                      <a:pt x="607" y="3670"/>
                      <a:pt x="621" y="3674"/>
                      <a:pt x="635" y="3680"/>
                    </a:cubicBezTo>
                    <a:cubicBezTo>
                      <a:pt x="612" y="3551"/>
                      <a:pt x="612" y="3551"/>
                      <a:pt x="612" y="3551"/>
                    </a:cubicBezTo>
                    <a:cubicBezTo>
                      <a:pt x="606" y="3552"/>
                      <a:pt x="598" y="3553"/>
                      <a:pt x="591" y="3553"/>
                    </a:cubicBezTo>
                    <a:cubicBezTo>
                      <a:pt x="470" y="3553"/>
                      <a:pt x="470" y="3553"/>
                      <a:pt x="470" y="3553"/>
                    </a:cubicBezTo>
                    <a:cubicBezTo>
                      <a:pt x="412" y="3553"/>
                      <a:pt x="364" y="3506"/>
                      <a:pt x="364" y="3448"/>
                    </a:cubicBezTo>
                    <a:cubicBezTo>
                      <a:pt x="364" y="3326"/>
                      <a:pt x="364" y="3326"/>
                      <a:pt x="364" y="3326"/>
                    </a:cubicBezTo>
                    <a:cubicBezTo>
                      <a:pt x="364" y="3268"/>
                      <a:pt x="412" y="3221"/>
                      <a:pt x="470" y="3221"/>
                    </a:cubicBezTo>
                    <a:cubicBezTo>
                      <a:pt x="555" y="3221"/>
                      <a:pt x="555" y="3221"/>
                      <a:pt x="555" y="3221"/>
                    </a:cubicBezTo>
                    <a:cubicBezTo>
                      <a:pt x="535" y="3104"/>
                      <a:pt x="535" y="3104"/>
                      <a:pt x="535" y="3104"/>
                    </a:cubicBezTo>
                    <a:cubicBezTo>
                      <a:pt x="470" y="3104"/>
                      <a:pt x="470" y="3104"/>
                      <a:pt x="470" y="3104"/>
                    </a:cubicBezTo>
                    <a:cubicBezTo>
                      <a:pt x="412" y="3104"/>
                      <a:pt x="364" y="3056"/>
                      <a:pt x="364" y="2998"/>
                    </a:cubicBezTo>
                    <a:cubicBezTo>
                      <a:pt x="364" y="2877"/>
                      <a:pt x="364" y="2877"/>
                      <a:pt x="364" y="2877"/>
                    </a:cubicBezTo>
                    <a:cubicBezTo>
                      <a:pt x="364" y="2819"/>
                      <a:pt x="412" y="2771"/>
                      <a:pt x="470" y="2771"/>
                    </a:cubicBezTo>
                    <a:cubicBezTo>
                      <a:pt x="478" y="2771"/>
                      <a:pt x="478" y="2771"/>
                      <a:pt x="478" y="2771"/>
                    </a:cubicBezTo>
                    <a:cubicBezTo>
                      <a:pt x="457" y="2653"/>
                      <a:pt x="457" y="2653"/>
                      <a:pt x="457" y="2653"/>
                    </a:cubicBezTo>
                    <a:cubicBezTo>
                      <a:pt x="405" y="2647"/>
                      <a:pt x="364" y="2603"/>
                      <a:pt x="364" y="2548"/>
                    </a:cubicBezTo>
                    <a:cubicBezTo>
                      <a:pt x="364" y="2427"/>
                      <a:pt x="364" y="2427"/>
                      <a:pt x="364" y="2427"/>
                    </a:cubicBezTo>
                    <a:cubicBezTo>
                      <a:pt x="364" y="2394"/>
                      <a:pt x="380" y="2364"/>
                      <a:pt x="404" y="2345"/>
                    </a:cubicBezTo>
                    <a:cubicBezTo>
                      <a:pt x="213" y="1239"/>
                      <a:pt x="213" y="1239"/>
                      <a:pt x="213" y="1239"/>
                    </a:cubicBezTo>
                    <a:moveTo>
                      <a:pt x="146" y="851"/>
                    </a:moveTo>
                    <a:cubicBezTo>
                      <a:pt x="137" y="854"/>
                      <a:pt x="126" y="856"/>
                      <a:pt x="115" y="856"/>
                    </a:cubicBezTo>
                    <a:cubicBezTo>
                      <a:pt x="0" y="856"/>
                      <a:pt x="0" y="856"/>
                      <a:pt x="0" y="856"/>
                    </a:cubicBezTo>
                    <a:cubicBezTo>
                      <a:pt x="0" y="973"/>
                      <a:pt x="0" y="973"/>
                      <a:pt x="0" y="973"/>
                    </a:cubicBezTo>
                    <a:cubicBezTo>
                      <a:pt x="115" y="973"/>
                      <a:pt x="115" y="973"/>
                      <a:pt x="115" y="973"/>
                    </a:cubicBezTo>
                    <a:cubicBezTo>
                      <a:pt x="135" y="973"/>
                      <a:pt x="154" y="979"/>
                      <a:pt x="170" y="988"/>
                    </a:cubicBezTo>
                    <a:cubicBezTo>
                      <a:pt x="146" y="851"/>
                      <a:pt x="146" y="851"/>
                      <a:pt x="146" y="851"/>
                    </a:cubicBezTo>
                    <a:moveTo>
                      <a:pt x="70" y="406"/>
                    </a:moveTo>
                    <a:cubicBezTo>
                      <a:pt x="0" y="406"/>
                      <a:pt x="0" y="406"/>
                      <a:pt x="0" y="406"/>
                    </a:cubicBezTo>
                    <a:cubicBezTo>
                      <a:pt x="0" y="524"/>
                      <a:pt x="0" y="524"/>
                      <a:pt x="0" y="524"/>
                    </a:cubicBezTo>
                    <a:cubicBezTo>
                      <a:pt x="90" y="524"/>
                      <a:pt x="90" y="524"/>
                      <a:pt x="90" y="524"/>
                    </a:cubicBezTo>
                    <a:cubicBezTo>
                      <a:pt x="70" y="406"/>
                      <a:pt x="70" y="406"/>
                      <a:pt x="70" y="406"/>
                    </a:cubicBezTo>
                    <a:moveTo>
                      <a:pt x="0" y="0"/>
                    </a:moveTo>
                    <a:cubicBezTo>
                      <a:pt x="0" y="74"/>
                      <a:pt x="0" y="74"/>
                      <a:pt x="0" y="74"/>
                    </a:cubicBezTo>
                    <a:cubicBezTo>
                      <a:pt x="12" y="74"/>
                      <a:pt x="12" y="74"/>
                      <a:pt x="12" y="74"/>
                    </a:cubicBezTo>
                    <a:cubicBezTo>
                      <a:pt x="0" y="0"/>
                      <a:pt x="0" y="0"/>
                      <a:pt x="0" y="0"/>
                    </a:cubicBezTo>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4" name="íṩļiḑê"/>
              <p:cNvSpPr/>
              <p:nvPr/>
            </p:nvSpPr>
            <p:spPr bwMode="auto">
              <a:xfrm>
                <a:off x="2291" y="2553"/>
                <a:ext cx="15" cy="71"/>
              </a:xfrm>
              <a:custGeom>
                <a:avLst/>
                <a:gdLst>
                  <a:gd name="T0" fmla="*/ 2 w 15"/>
                  <a:gd name="T1" fmla="*/ 0 h 71"/>
                  <a:gd name="T2" fmla="*/ 0 w 15"/>
                  <a:gd name="T3" fmla="*/ 0 h 71"/>
                  <a:gd name="T4" fmla="*/ 0 w 15"/>
                  <a:gd name="T5" fmla="*/ 71 h 71"/>
                  <a:gd name="T6" fmla="*/ 15 w 15"/>
                  <a:gd name="T7" fmla="*/ 71 h 71"/>
                  <a:gd name="T8" fmla="*/ 2 w 15"/>
                  <a:gd name="T9" fmla="*/ 0 h 71"/>
                </a:gdLst>
                <a:ahLst/>
                <a:cxnLst>
                  <a:cxn ang="0">
                    <a:pos x="T0" y="T1"/>
                  </a:cxn>
                  <a:cxn ang="0">
                    <a:pos x="T2" y="T3"/>
                  </a:cxn>
                  <a:cxn ang="0">
                    <a:pos x="T4" y="T5"/>
                  </a:cxn>
                  <a:cxn ang="0">
                    <a:pos x="T6" y="T7"/>
                  </a:cxn>
                  <a:cxn ang="0">
                    <a:pos x="T8" y="T9"/>
                  </a:cxn>
                </a:cxnLst>
                <a:rect l="0" t="0" r="r" b="b"/>
                <a:pathLst>
                  <a:path w="15" h="71">
                    <a:moveTo>
                      <a:pt x="2" y="0"/>
                    </a:moveTo>
                    <a:lnTo>
                      <a:pt x="0" y="0"/>
                    </a:lnTo>
                    <a:lnTo>
                      <a:pt x="0" y="71"/>
                    </a:lnTo>
                    <a:lnTo>
                      <a:pt x="15" y="71"/>
                    </a:lnTo>
                    <a:lnTo>
                      <a:pt x="2" y="0"/>
                    </a:lnTo>
                    <a:close/>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5" name="í$ļíḍè"/>
              <p:cNvSpPr/>
              <p:nvPr/>
            </p:nvSpPr>
            <p:spPr bwMode="auto">
              <a:xfrm>
                <a:off x="2291" y="2553"/>
                <a:ext cx="15" cy="71"/>
              </a:xfrm>
              <a:custGeom>
                <a:avLst/>
                <a:gdLst>
                  <a:gd name="T0" fmla="*/ 2 w 15"/>
                  <a:gd name="T1" fmla="*/ 0 h 71"/>
                  <a:gd name="T2" fmla="*/ 0 w 15"/>
                  <a:gd name="T3" fmla="*/ 0 h 71"/>
                  <a:gd name="T4" fmla="*/ 0 w 15"/>
                  <a:gd name="T5" fmla="*/ 71 h 71"/>
                  <a:gd name="T6" fmla="*/ 15 w 15"/>
                  <a:gd name="T7" fmla="*/ 71 h 71"/>
                  <a:gd name="T8" fmla="*/ 2 w 15"/>
                  <a:gd name="T9" fmla="*/ 0 h 71"/>
                </a:gdLst>
                <a:ahLst/>
                <a:cxnLst>
                  <a:cxn ang="0">
                    <a:pos x="T0" y="T1"/>
                  </a:cxn>
                  <a:cxn ang="0">
                    <a:pos x="T2" y="T3"/>
                  </a:cxn>
                  <a:cxn ang="0">
                    <a:pos x="T4" y="T5"/>
                  </a:cxn>
                  <a:cxn ang="0">
                    <a:pos x="T6" y="T7"/>
                  </a:cxn>
                  <a:cxn ang="0">
                    <a:pos x="T8" y="T9"/>
                  </a:cxn>
                </a:cxnLst>
                <a:rect l="0" t="0" r="r" b="b"/>
                <a:pathLst>
                  <a:path w="15" h="71">
                    <a:moveTo>
                      <a:pt x="2" y="0"/>
                    </a:moveTo>
                    <a:lnTo>
                      <a:pt x="0" y="0"/>
                    </a:lnTo>
                    <a:lnTo>
                      <a:pt x="0" y="71"/>
                    </a:lnTo>
                    <a:lnTo>
                      <a:pt x="15" y="71"/>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6" name="iṡľïḋê"/>
              <p:cNvSpPr/>
              <p:nvPr/>
            </p:nvSpPr>
            <p:spPr bwMode="auto">
              <a:xfrm>
                <a:off x="2291" y="2649"/>
                <a:ext cx="31" cy="71"/>
              </a:xfrm>
              <a:custGeom>
                <a:avLst/>
                <a:gdLst>
                  <a:gd name="T0" fmla="*/ 90 w 146"/>
                  <a:gd name="T1" fmla="*/ 0 h 332"/>
                  <a:gd name="T2" fmla="*/ 0 w 146"/>
                  <a:gd name="T3" fmla="*/ 0 h 332"/>
                  <a:gd name="T4" fmla="*/ 0 w 146"/>
                  <a:gd name="T5" fmla="*/ 332 h 332"/>
                  <a:gd name="T6" fmla="*/ 115 w 146"/>
                  <a:gd name="T7" fmla="*/ 332 h 332"/>
                  <a:gd name="T8" fmla="*/ 146 w 146"/>
                  <a:gd name="T9" fmla="*/ 327 h 332"/>
                  <a:gd name="T10" fmla="*/ 90 w 146"/>
                  <a:gd name="T11" fmla="*/ 0 h 332"/>
                </a:gdLst>
                <a:ahLst/>
                <a:cxnLst>
                  <a:cxn ang="0">
                    <a:pos x="T0" y="T1"/>
                  </a:cxn>
                  <a:cxn ang="0">
                    <a:pos x="T2" y="T3"/>
                  </a:cxn>
                  <a:cxn ang="0">
                    <a:pos x="T4" y="T5"/>
                  </a:cxn>
                  <a:cxn ang="0">
                    <a:pos x="T6" y="T7"/>
                  </a:cxn>
                  <a:cxn ang="0">
                    <a:pos x="T8" y="T9"/>
                  </a:cxn>
                  <a:cxn ang="0">
                    <a:pos x="T10" y="T11"/>
                  </a:cxn>
                </a:cxnLst>
                <a:rect l="0" t="0" r="r" b="b"/>
                <a:pathLst>
                  <a:path w="146" h="332">
                    <a:moveTo>
                      <a:pt x="90" y="0"/>
                    </a:moveTo>
                    <a:cubicBezTo>
                      <a:pt x="0" y="0"/>
                      <a:pt x="0" y="0"/>
                      <a:pt x="0" y="0"/>
                    </a:cubicBezTo>
                    <a:cubicBezTo>
                      <a:pt x="0" y="332"/>
                      <a:pt x="0" y="332"/>
                      <a:pt x="0" y="332"/>
                    </a:cubicBezTo>
                    <a:cubicBezTo>
                      <a:pt x="115" y="332"/>
                      <a:pt x="115" y="332"/>
                      <a:pt x="115" y="332"/>
                    </a:cubicBezTo>
                    <a:cubicBezTo>
                      <a:pt x="126" y="332"/>
                      <a:pt x="137" y="330"/>
                      <a:pt x="146" y="327"/>
                    </a:cubicBezTo>
                    <a:cubicBezTo>
                      <a:pt x="90" y="0"/>
                      <a:pt x="90" y="0"/>
                      <a:pt x="90" y="0"/>
                    </a:cubicBezTo>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7" name="iṣľiḓê"/>
              <p:cNvSpPr/>
              <p:nvPr/>
            </p:nvSpPr>
            <p:spPr bwMode="auto">
              <a:xfrm>
                <a:off x="2291" y="2745"/>
                <a:ext cx="45" cy="71"/>
              </a:xfrm>
              <a:custGeom>
                <a:avLst/>
                <a:gdLst>
                  <a:gd name="T0" fmla="*/ 115 w 213"/>
                  <a:gd name="T1" fmla="*/ 0 h 332"/>
                  <a:gd name="T2" fmla="*/ 0 w 213"/>
                  <a:gd name="T3" fmla="*/ 0 h 332"/>
                  <a:gd name="T4" fmla="*/ 0 w 213"/>
                  <a:gd name="T5" fmla="*/ 332 h 332"/>
                  <a:gd name="T6" fmla="*/ 115 w 213"/>
                  <a:gd name="T7" fmla="*/ 332 h 332"/>
                  <a:gd name="T8" fmla="*/ 213 w 213"/>
                  <a:gd name="T9" fmla="*/ 266 h 332"/>
                  <a:gd name="T10" fmla="*/ 170 w 213"/>
                  <a:gd name="T11" fmla="*/ 15 h 332"/>
                  <a:gd name="T12" fmla="*/ 115 w 213"/>
                  <a:gd name="T13" fmla="*/ 0 h 332"/>
                </a:gdLst>
                <a:ahLst/>
                <a:cxnLst>
                  <a:cxn ang="0">
                    <a:pos x="T0" y="T1"/>
                  </a:cxn>
                  <a:cxn ang="0">
                    <a:pos x="T2" y="T3"/>
                  </a:cxn>
                  <a:cxn ang="0">
                    <a:pos x="T4" y="T5"/>
                  </a:cxn>
                  <a:cxn ang="0">
                    <a:pos x="T6" y="T7"/>
                  </a:cxn>
                  <a:cxn ang="0">
                    <a:pos x="T8" y="T9"/>
                  </a:cxn>
                  <a:cxn ang="0">
                    <a:pos x="T10" y="T11"/>
                  </a:cxn>
                  <a:cxn ang="0">
                    <a:pos x="T12" y="T13"/>
                  </a:cxn>
                </a:cxnLst>
                <a:rect l="0" t="0" r="r" b="b"/>
                <a:pathLst>
                  <a:path w="213" h="332">
                    <a:moveTo>
                      <a:pt x="115" y="0"/>
                    </a:moveTo>
                    <a:cubicBezTo>
                      <a:pt x="0" y="0"/>
                      <a:pt x="0" y="0"/>
                      <a:pt x="0" y="0"/>
                    </a:cubicBezTo>
                    <a:cubicBezTo>
                      <a:pt x="0" y="332"/>
                      <a:pt x="0" y="332"/>
                      <a:pt x="0" y="332"/>
                    </a:cubicBezTo>
                    <a:cubicBezTo>
                      <a:pt x="115" y="332"/>
                      <a:pt x="115" y="332"/>
                      <a:pt x="115" y="332"/>
                    </a:cubicBezTo>
                    <a:cubicBezTo>
                      <a:pt x="160" y="332"/>
                      <a:pt x="198" y="305"/>
                      <a:pt x="213" y="266"/>
                    </a:cubicBezTo>
                    <a:cubicBezTo>
                      <a:pt x="170" y="15"/>
                      <a:pt x="170" y="15"/>
                      <a:pt x="170" y="15"/>
                    </a:cubicBezTo>
                    <a:cubicBezTo>
                      <a:pt x="154" y="6"/>
                      <a:pt x="135" y="0"/>
                      <a:pt x="115" y="0"/>
                    </a:cubicBezTo>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8" name="ïşľîde"/>
              <p:cNvSpPr/>
              <p:nvPr/>
            </p:nvSpPr>
            <p:spPr bwMode="auto">
              <a:xfrm>
                <a:off x="2291" y="2841"/>
                <a:ext cx="47" cy="71"/>
              </a:xfrm>
              <a:custGeom>
                <a:avLst/>
                <a:gdLst>
                  <a:gd name="T0" fmla="*/ 115 w 221"/>
                  <a:gd name="T1" fmla="*/ 0 h 332"/>
                  <a:gd name="T2" fmla="*/ 0 w 221"/>
                  <a:gd name="T3" fmla="*/ 0 h 332"/>
                  <a:gd name="T4" fmla="*/ 0 w 221"/>
                  <a:gd name="T5" fmla="*/ 332 h 332"/>
                  <a:gd name="T6" fmla="*/ 115 w 221"/>
                  <a:gd name="T7" fmla="*/ 332 h 332"/>
                  <a:gd name="T8" fmla="*/ 221 w 221"/>
                  <a:gd name="T9" fmla="*/ 226 h 332"/>
                  <a:gd name="T10" fmla="*/ 221 w 221"/>
                  <a:gd name="T11" fmla="*/ 105 h 332"/>
                  <a:gd name="T12" fmla="*/ 115 w 221"/>
                  <a:gd name="T13" fmla="*/ 0 h 332"/>
                </a:gdLst>
                <a:ahLst/>
                <a:cxnLst>
                  <a:cxn ang="0">
                    <a:pos x="T0" y="T1"/>
                  </a:cxn>
                  <a:cxn ang="0">
                    <a:pos x="T2" y="T3"/>
                  </a:cxn>
                  <a:cxn ang="0">
                    <a:pos x="T4" y="T5"/>
                  </a:cxn>
                  <a:cxn ang="0">
                    <a:pos x="T6" y="T7"/>
                  </a:cxn>
                  <a:cxn ang="0">
                    <a:pos x="T8" y="T9"/>
                  </a:cxn>
                  <a:cxn ang="0">
                    <a:pos x="T10" y="T11"/>
                  </a:cxn>
                  <a:cxn ang="0">
                    <a:pos x="T12" y="T13"/>
                  </a:cxn>
                </a:cxnLst>
                <a:rect l="0" t="0" r="r" b="b"/>
                <a:pathLst>
                  <a:path w="221" h="332">
                    <a:moveTo>
                      <a:pt x="115" y="0"/>
                    </a:moveTo>
                    <a:cubicBezTo>
                      <a:pt x="0" y="0"/>
                      <a:pt x="0" y="0"/>
                      <a:pt x="0" y="0"/>
                    </a:cubicBezTo>
                    <a:cubicBezTo>
                      <a:pt x="0" y="332"/>
                      <a:pt x="0" y="332"/>
                      <a:pt x="0" y="332"/>
                    </a:cubicBezTo>
                    <a:cubicBezTo>
                      <a:pt x="115" y="332"/>
                      <a:pt x="115" y="332"/>
                      <a:pt x="115" y="332"/>
                    </a:cubicBezTo>
                    <a:cubicBezTo>
                      <a:pt x="174" y="332"/>
                      <a:pt x="221" y="285"/>
                      <a:pt x="221" y="226"/>
                    </a:cubicBezTo>
                    <a:cubicBezTo>
                      <a:pt x="221" y="105"/>
                      <a:pt x="221" y="105"/>
                      <a:pt x="221" y="105"/>
                    </a:cubicBezTo>
                    <a:cubicBezTo>
                      <a:pt x="221" y="47"/>
                      <a:pt x="174" y="0"/>
                      <a:pt x="115" y="0"/>
                    </a:cubicBezTo>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9" name="î$ļîḓê"/>
              <p:cNvSpPr/>
              <p:nvPr/>
            </p:nvSpPr>
            <p:spPr bwMode="auto">
              <a:xfrm>
                <a:off x="2291" y="2937"/>
                <a:ext cx="47" cy="71"/>
              </a:xfrm>
              <a:custGeom>
                <a:avLst/>
                <a:gdLst>
                  <a:gd name="T0" fmla="*/ 115 w 221"/>
                  <a:gd name="T1" fmla="*/ 0 h 332"/>
                  <a:gd name="T2" fmla="*/ 0 w 221"/>
                  <a:gd name="T3" fmla="*/ 0 h 332"/>
                  <a:gd name="T4" fmla="*/ 0 w 221"/>
                  <a:gd name="T5" fmla="*/ 332 h 332"/>
                  <a:gd name="T6" fmla="*/ 115 w 221"/>
                  <a:gd name="T7" fmla="*/ 332 h 332"/>
                  <a:gd name="T8" fmla="*/ 221 w 221"/>
                  <a:gd name="T9" fmla="*/ 227 h 332"/>
                  <a:gd name="T10" fmla="*/ 221 w 221"/>
                  <a:gd name="T11" fmla="*/ 106 h 332"/>
                  <a:gd name="T12" fmla="*/ 115 w 221"/>
                  <a:gd name="T13" fmla="*/ 0 h 332"/>
                </a:gdLst>
                <a:ahLst/>
                <a:cxnLst>
                  <a:cxn ang="0">
                    <a:pos x="T0" y="T1"/>
                  </a:cxn>
                  <a:cxn ang="0">
                    <a:pos x="T2" y="T3"/>
                  </a:cxn>
                  <a:cxn ang="0">
                    <a:pos x="T4" y="T5"/>
                  </a:cxn>
                  <a:cxn ang="0">
                    <a:pos x="T6" y="T7"/>
                  </a:cxn>
                  <a:cxn ang="0">
                    <a:pos x="T8" y="T9"/>
                  </a:cxn>
                  <a:cxn ang="0">
                    <a:pos x="T10" y="T11"/>
                  </a:cxn>
                  <a:cxn ang="0">
                    <a:pos x="T12" y="T13"/>
                  </a:cxn>
                </a:cxnLst>
                <a:rect l="0" t="0" r="r" b="b"/>
                <a:pathLst>
                  <a:path w="221" h="332">
                    <a:moveTo>
                      <a:pt x="115" y="0"/>
                    </a:moveTo>
                    <a:cubicBezTo>
                      <a:pt x="0" y="0"/>
                      <a:pt x="0" y="0"/>
                      <a:pt x="0" y="0"/>
                    </a:cubicBezTo>
                    <a:cubicBezTo>
                      <a:pt x="0" y="332"/>
                      <a:pt x="0" y="332"/>
                      <a:pt x="0" y="332"/>
                    </a:cubicBezTo>
                    <a:cubicBezTo>
                      <a:pt x="115" y="332"/>
                      <a:pt x="115" y="332"/>
                      <a:pt x="115" y="332"/>
                    </a:cubicBezTo>
                    <a:cubicBezTo>
                      <a:pt x="174" y="332"/>
                      <a:pt x="221" y="285"/>
                      <a:pt x="221" y="227"/>
                    </a:cubicBezTo>
                    <a:cubicBezTo>
                      <a:pt x="221" y="106"/>
                      <a:pt x="221" y="106"/>
                      <a:pt x="221" y="106"/>
                    </a:cubicBezTo>
                    <a:cubicBezTo>
                      <a:pt x="221" y="47"/>
                      <a:pt x="174" y="0"/>
                      <a:pt x="115" y="0"/>
                    </a:cubicBezTo>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0" name="ïṡļíḑê"/>
              <p:cNvSpPr/>
              <p:nvPr/>
            </p:nvSpPr>
            <p:spPr bwMode="auto">
              <a:xfrm>
                <a:off x="2291" y="3033"/>
                <a:ext cx="47" cy="71"/>
              </a:xfrm>
              <a:custGeom>
                <a:avLst/>
                <a:gdLst>
                  <a:gd name="T0" fmla="*/ 115 w 221"/>
                  <a:gd name="T1" fmla="*/ 0 h 332"/>
                  <a:gd name="T2" fmla="*/ 0 w 221"/>
                  <a:gd name="T3" fmla="*/ 0 h 332"/>
                  <a:gd name="T4" fmla="*/ 0 w 221"/>
                  <a:gd name="T5" fmla="*/ 332 h 332"/>
                  <a:gd name="T6" fmla="*/ 115 w 221"/>
                  <a:gd name="T7" fmla="*/ 332 h 332"/>
                  <a:gd name="T8" fmla="*/ 221 w 221"/>
                  <a:gd name="T9" fmla="*/ 226 h 332"/>
                  <a:gd name="T10" fmla="*/ 221 w 221"/>
                  <a:gd name="T11" fmla="*/ 105 h 332"/>
                  <a:gd name="T12" fmla="*/ 115 w 221"/>
                  <a:gd name="T13" fmla="*/ 0 h 332"/>
                </a:gdLst>
                <a:ahLst/>
                <a:cxnLst>
                  <a:cxn ang="0">
                    <a:pos x="T0" y="T1"/>
                  </a:cxn>
                  <a:cxn ang="0">
                    <a:pos x="T2" y="T3"/>
                  </a:cxn>
                  <a:cxn ang="0">
                    <a:pos x="T4" y="T5"/>
                  </a:cxn>
                  <a:cxn ang="0">
                    <a:pos x="T6" y="T7"/>
                  </a:cxn>
                  <a:cxn ang="0">
                    <a:pos x="T8" y="T9"/>
                  </a:cxn>
                  <a:cxn ang="0">
                    <a:pos x="T10" y="T11"/>
                  </a:cxn>
                  <a:cxn ang="0">
                    <a:pos x="T12" y="T13"/>
                  </a:cxn>
                </a:cxnLst>
                <a:rect l="0" t="0" r="r" b="b"/>
                <a:pathLst>
                  <a:path w="221" h="332">
                    <a:moveTo>
                      <a:pt x="115" y="0"/>
                    </a:moveTo>
                    <a:cubicBezTo>
                      <a:pt x="0" y="0"/>
                      <a:pt x="0" y="0"/>
                      <a:pt x="0" y="0"/>
                    </a:cubicBezTo>
                    <a:cubicBezTo>
                      <a:pt x="0" y="332"/>
                      <a:pt x="0" y="332"/>
                      <a:pt x="0" y="332"/>
                    </a:cubicBezTo>
                    <a:cubicBezTo>
                      <a:pt x="115" y="332"/>
                      <a:pt x="115" y="332"/>
                      <a:pt x="115" y="332"/>
                    </a:cubicBezTo>
                    <a:cubicBezTo>
                      <a:pt x="174" y="332"/>
                      <a:pt x="221" y="285"/>
                      <a:pt x="221" y="226"/>
                    </a:cubicBezTo>
                    <a:cubicBezTo>
                      <a:pt x="221" y="105"/>
                      <a:pt x="221" y="105"/>
                      <a:pt x="221" y="105"/>
                    </a:cubicBezTo>
                    <a:cubicBezTo>
                      <a:pt x="221" y="47"/>
                      <a:pt x="174" y="0"/>
                      <a:pt x="115" y="0"/>
                    </a:cubicBezTo>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1" name="ïṣḻiḑé"/>
              <p:cNvSpPr/>
              <p:nvPr/>
            </p:nvSpPr>
            <p:spPr bwMode="auto">
              <a:xfrm>
                <a:off x="2368" y="3038"/>
                <a:ext cx="20" cy="66"/>
              </a:xfrm>
              <a:custGeom>
                <a:avLst/>
                <a:gdLst>
                  <a:gd name="T0" fmla="*/ 40 w 93"/>
                  <a:gd name="T1" fmla="*/ 0 h 308"/>
                  <a:gd name="T2" fmla="*/ 0 w 93"/>
                  <a:gd name="T3" fmla="*/ 82 h 308"/>
                  <a:gd name="T4" fmla="*/ 0 w 93"/>
                  <a:gd name="T5" fmla="*/ 203 h 308"/>
                  <a:gd name="T6" fmla="*/ 93 w 93"/>
                  <a:gd name="T7" fmla="*/ 308 h 308"/>
                  <a:gd name="T8" fmla="*/ 40 w 93"/>
                  <a:gd name="T9" fmla="*/ 0 h 308"/>
                </a:gdLst>
                <a:ahLst/>
                <a:cxnLst>
                  <a:cxn ang="0">
                    <a:pos x="T0" y="T1"/>
                  </a:cxn>
                  <a:cxn ang="0">
                    <a:pos x="T2" y="T3"/>
                  </a:cxn>
                  <a:cxn ang="0">
                    <a:pos x="T4" y="T5"/>
                  </a:cxn>
                  <a:cxn ang="0">
                    <a:pos x="T6" y="T7"/>
                  </a:cxn>
                  <a:cxn ang="0">
                    <a:pos x="T8" y="T9"/>
                  </a:cxn>
                </a:cxnLst>
                <a:rect l="0" t="0" r="r" b="b"/>
                <a:pathLst>
                  <a:path w="93" h="308">
                    <a:moveTo>
                      <a:pt x="40" y="0"/>
                    </a:moveTo>
                    <a:cubicBezTo>
                      <a:pt x="16" y="19"/>
                      <a:pt x="0" y="49"/>
                      <a:pt x="0" y="82"/>
                    </a:cubicBezTo>
                    <a:cubicBezTo>
                      <a:pt x="0" y="203"/>
                      <a:pt x="0" y="203"/>
                      <a:pt x="0" y="203"/>
                    </a:cubicBezTo>
                    <a:cubicBezTo>
                      <a:pt x="0" y="258"/>
                      <a:pt x="41" y="302"/>
                      <a:pt x="93" y="308"/>
                    </a:cubicBezTo>
                    <a:cubicBezTo>
                      <a:pt x="40" y="0"/>
                      <a:pt x="40" y="0"/>
                      <a:pt x="40" y="0"/>
                    </a:cubicBezTo>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2" name="îŝḻiḋe"/>
              <p:cNvSpPr/>
              <p:nvPr/>
            </p:nvSpPr>
            <p:spPr bwMode="auto">
              <a:xfrm>
                <a:off x="2291" y="3129"/>
                <a:ext cx="47" cy="71"/>
              </a:xfrm>
              <a:custGeom>
                <a:avLst/>
                <a:gdLst>
                  <a:gd name="T0" fmla="*/ 115 w 221"/>
                  <a:gd name="T1" fmla="*/ 0 h 333"/>
                  <a:gd name="T2" fmla="*/ 0 w 221"/>
                  <a:gd name="T3" fmla="*/ 0 h 333"/>
                  <a:gd name="T4" fmla="*/ 0 w 221"/>
                  <a:gd name="T5" fmla="*/ 333 h 333"/>
                  <a:gd name="T6" fmla="*/ 115 w 221"/>
                  <a:gd name="T7" fmla="*/ 333 h 333"/>
                  <a:gd name="T8" fmla="*/ 221 w 221"/>
                  <a:gd name="T9" fmla="*/ 227 h 333"/>
                  <a:gd name="T10" fmla="*/ 221 w 221"/>
                  <a:gd name="T11" fmla="*/ 106 h 333"/>
                  <a:gd name="T12" fmla="*/ 115 w 221"/>
                  <a:gd name="T13" fmla="*/ 0 h 333"/>
                </a:gdLst>
                <a:ahLst/>
                <a:cxnLst>
                  <a:cxn ang="0">
                    <a:pos x="T0" y="T1"/>
                  </a:cxn>
                  <a:cxn ang="0">
                    <a:pos x="T2" y="T3"/>
                  </a:cxn>
                  <a:cxn ang="0">
                    <a:pos x="T4" y="T5"/>
                  </a:cxn>
                  <a:cxn ang="0">
                    <a:pos x="T6" y="T7"/>
                  </a:cxn>
                  <a:cxn ang="0">
                    <a:pos x="T8" y="T9"/>
                  </a:cxn>
                  <a:cxn ang="0">
                    <a:pos x="T10" y="T11"/>
                  </a:cxn>
                  <a:cxn ang="0">
                    <a:pos x="T12" y="T13"/>
                  </a:cxn>
                </a:cxnLst>
                <a:rect l="0" t="0" r="r" b="b"/>
                <a:pathLst>
                  <a:path w="221" h="333">
                    <a:moveTo>
                      <a:pt x="115" y="0"/>
                    </a:moveTo>
                    <a:cubicBezTo>
                      <a:pt x="0" y="0"/>
                      <a:pt x="0" y="0"/>
                      <a:pt x="0" y="0"/>
                    </a:cubicBezTo>
                    <a:cubicBezTo>
                      <a:pt x="0" y="333"/>
                      <a:pt x="0" y="333"/>
                      <a:pt x="0" y="333"/>
                    </a:cubicBezTo>
                    <a:cubicBezTo>
                      <a:pt x="115" y="333"/>
                      <a:pt x="115" y="333"/>
                      <a:pt x="115" y="333"/>
                    </a:cubicBezTo>
                    <a:cubicBezTo>
                      <a:pt x="174" y="333"/>
                      <a:pt x="221" y="285"/>
                      <a:pt x="221" y="227"/>
                    </a:cubicBezTo>
                    <a:cubicBezTo>
                      <a:pt x="221" y="106"/>
                      <a:pt x="221" y="106"/>
                      <a:pt x="221" y="106"/>
                    </a:cubicBezTo>
                    <a:cubicBezTo>
                      <a:pt x="221" y="48"/>
                      <a:pt x="174" y="0"/>
                      <a:pt x="115" y="0"/>
                    </a:cubicBezTo>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3" name="ï$ļîḋé"/>
              <p:cNvSpPr/>
              <p:nvPr/>
            </p:nvSpPr>
            <p:spPr bwMode="auto">
              <a:xfrm>
                <a:off x="2368" y="3129"/>
                <a:ext cx="37" cy="71"/>
              </a:xfrm>
              <a:custGeom>
                <a:avLst/>
                <a:gdLst>
                  <a:gd name="T0" fmla="*/ 114 w 171"/>
                  <a:gd name="T1" fmla="*/ 0 h 333"/>
                  <a:gd name="T2" fmla="*/ 106 w 171"/>
                  <a:gd name="T3" fmla="*/ 0 h 333"/>
                  <a:gd name="T4" fmla="*/ 0 w 171"/>
                  <a:gd name="T5" fmla="*/ 106 h 333"/>
                  <a:gd name="T6" fmla="*/ 0 w 171"/>
                  <a:gd name="T7" fmla="*/ 227 h 333"/>
                  <a:gd name="T8" fmla="*/ 106 w 171"/>
                  <a:gd name="T9" fmla="*/ 333 h 333"/>
                  <a:gd name="T10" fmla="*/ 171 w 171"/>
                  <a:gd name="T11" fmla="*/ 333 h 333"/>
                  <a:gd name="T12" fmla="*/ 114 w 171"/>
                  <a:gd name="T13" fmla="*/ 0 h 333"/>
                </a:gdLst>
                <a:ahLst/>
                <a:cxnLst>
                  <a:cxn ang="0">
                    <a:pos x="T0" y="T1"/>
                  </a:cxn>
                  <a:cxn ang="0">
                    <a:pos x="T2" y="T3"/>
                  </a:cxn>
                  <a:cxn ang="0">
                    <a:pos x="T4" y="T5"/>
                  </a:cxn>
                  <a:cxn ang="0">
                    <a:pos x="T6" y="T7"/>
                  </a:cxn>
                  <a:cxn ang="0">
                    <a:pos x="T8" y="T9"/>
                  </a:cxn>
                  <a:cxn ang="0">
                    <a:pos x="T10" y="T11"/>
                  </a:cxn>
                  <a:cxn ang="0">
                    <a:pos x="T12" y="T13"/>
                  </a:cxn>
                </a:cxnLst>
                <a:rect l="0" t="0" r="r" b="b"/>
                <a:pathLst>
                  <a:path w="171" h="333">
                    <a:moveTo>
                      <a:pt x="114" y="0"/>
                    </a:moveTo>
                    <a:cubicBezTo>
                      <a:pt x="106" y="0"/>
                      <a:pt x="106" y="0"/>
                      <a:pt x="106" y="0"/>
                    </a:cubicBezTo>
                    <a:cubicBezTo>
                      <a:pt x="48" y="0"/>
                      <a:pt x="0" y="48"/>
                      <a:pt x="0" y="106"/>
                    </a:cubicBezTo>
                    <a:cubicBezTo>
                      <a:pt x="0" y="227"/>
                      <a:pt x="0" y="227"/>
                      <a:pt x="0" y="227"/>
                    </a:cubicBezTo>
                    <a:cubicBezTo>
                      <a:pt x="0" y="285"/>
                      <a:pt x="48" y="333"/>
                      <a:pt x="106" y="333"/>
                    </a:cubicBezTo>
                    <a:cubicBezTo>
                      <a:pt x="171" y="333"/>
                      <a:pt x="171" y="333"/>
                      <a:pt x="171" y="333"/>
                    </a:cubicBezTo>
                    <a:cubicBezTo>
                      <a:pt x="114" y="0"/>
                      <a:pt x="114" y="0"/>
                      <a:pt x="114" y="0"/>
                    </a:cubicBezTo>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4" name="íṧ1îḓe"/>
              <p:cNvSpPr/>
              <p:nvPr/>
            </p:nvSpPr>
            <p:spPr bwMode="auto">
              <a:xfrm>
                <a:off x="2291" y="3225"/>
                <a:ext cx="47" cy="71"/>
              </a:xfrm>
              <a:custGeom>
                <a:avLst/>
                <a:gdLst>
                  <a:gd name="T0" fmla="*/ 115 w 221"/>
                  <a:gd name="T1" fmla="*/ 0 h 332"/>
                  <a:gd name="T2" fmla="*/ 0 w 221"/>
                  <a:gd name="T3" fmla="*/ 0 h 332"/>
                  <a:gd name="T4" fmla="*/ 0 w 221"/>
                  <a:gd name="T5" fmla="*/ 332 h 332"/>
                  <a:gd name="T6" fmla="*/ 115 w 221"/>
                  <a:gd name="T7" fmla="*/ 332 h 332"/>
                  <a:gd name="T8" fmla="*/ 221 w 221"/>
                  <a:gd name="T9" fmla="*/ 227 h 332"/>
                  <a:gd name="T10" fmla="*/ 221 w 221"/>
                  <a:gd name="T11" fmla="*/ 105 h 332"/>
                  <a:gd name="T12" fmla="*/ 115 w 221"/>
                  <a:gd name="T13" fmla="*/ 0 h 332"/>
                </a:gdLst>
                <a:ahLst/>
                <a:cxnLst>
                  <a:cxn ang="0">
                    <a:pos x="T0" y="T1"/>
                  </a:cxn>
                  <a:cxn ang="0">
                    <a:pos x="T2" y="T3"/>
                  </a:cxn>
                  <a:cxn ang="0">
                    <a:pos x="T4" y="T5"/>
                  </a:cxn>
                  <a:cxn ang="0">
                    <a:pos x="T6" y="T7"/>
                  </a:cxn>
                  <a:cxn ang="0">
                    <a:pos x="T8" y="T9"/>
                  </a:cxn>
                  <a:cxn ang="0">
                    <a:pos x="T10" y="T11"/>
                  </a:cxn>
                  <a:cxn ang="0">
                    <a:pos x="T12" y="T13"/>
                  </a:cxn>
                </a:cxnLst>
                <a:rect l="0" t="0" r="r" b="b"/>
                <a:pathLst>
                  <a:path w="221" h="332">
                    <a:moveTo>
                      <a:pt x="115" y="0"/>
                    </a:moveTo>
                    <a:cubicBezTo>
                      <a:pt x="0" y="0"/>
                      <a:pt x="0" y="0"/>
                      <a:pt x="0" y="0"/>
                    </a:cubicBezTo>
                    <a:cubicBezTo>
                      <a:pt x="0" y="332"/>
                      <a:pt x="0" y="332"/>
                      <a:pt x="0" y="332"/>
                    </a:cubicBezTo>
                    <a:cubicBezTo>
                      <a:pt x="115" y="332"/>
                      <a:pt x="115" y="332"/>
                      <a:pt x="115" y="332"/>
                    </a:cubicBezTo>
                    <a:cubicBezTo>
                      <a:pt x="174" y="332"/>
                      <a:pt x="221" y="285"/>
                      <a:pt x="221" y="227"/>
                    </a:cubicBezTo>
                    <a:cubicBezTo>
                      <a:pt x="221" y="105"/>
                      <a:pt x="221" y="105"/>
                      <a:pt x="221" y="105"/>
                    </a:cubicBezTo>
                    <a:cubicBezTo>
                      <a:pt x="221" y="47"/>
                      <a:pt x="174" y="0"/>
                      <a:pt x="115" y="0"/>
                    </a:cubicBezTo>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5" name="ïṩḷîďê"/>
              <p:cNvSpPr/>
              <p:nvPr/>
            </p:nvSpPr>
            <p:spPr bwMode="auto">
              <a:xfrm>
                <a:off x="2368" y="3225"/>
                <a:ext cx="53" cy="71"/>
              </a:xfrm>
              <a:custGeom>
                <a:avLst/>
                <a:gdLst>
                  <a:gd name="T0" fmla="*/ 191 w 248"/>
                  <a:gd name="T1" fmla="*/ 0 h 332"/>
                  <a:gd name="T2" fmla="*/ 106 w 248"/>
                  <a:gd name="T3" fmla="*/ 0 h 332"/>
                  <a:gd name="T4" fmla="*/ 0 w 248"/>
                  <a:gd name="T5" fmla="*/ 105 h 332"/>
                  <a:gd name="T6" fmla="*/ 0 w 248"/>
                  <a:gd name="T7" fmla="*/ 227 h 332"/>
                  <a:gd name="T8" fmla="*/ 106 w 248"/>
                  <a:gd name="T9" fmla="*/ 332 h 332"/>
                  <a:gd name="T10" fmla="*/ 227 w 248"/>
                  <a:gd name="T11" fmla="*/ 332 h 332"/>
                  <a:gd name="T12" fmla="*/ 248 w 248"/>
                  <a:gd name="T13" fmla="*/ 330 h 332"/>
                  <a:gd name="T14" fmla="*/ 191 w 248"/>
                  <a:gd name="T15" fmla="*/ 0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332">
                    <a:moveTo>
                      <a:pt x="191" y="0"/>
                    </a:moveTo>
                    <a:cubicBezTo>
                      <a:pt x="106" y="0"/>
                      <a:pt x="106" y="0"/>
                      <a:pt x="106" y="0"/>
                    </a:cubicBezTo>
                    <a:cubicBezTo>
                      <a:pt x="48" y="0"/>
                      <a:pt x="0" y="47"/>
                      <a:pt x="0" y="105"/>
                    </a:cubicBezTo>
                    <a:cubicBezTo>
                      <a:pt x="0" y="227"/>
                      <a:pt x="0" y="227"/>
                      <a:pt x="0" y="227"/>
                    </a:cubicBezTo>
                    <a:cubicBezTo>
                      <a:pt x="0" y="285"/>
                      <a:pt x="48" y="332"/>
                      <a:pt x="106" y="332"/>
                    </a:cubicBezTo>
                    <a:cubicBezTo>
                      <a:pt x="227" y="332"/>
                      <a:pt x="227" y="332"/>
                      <a:pt x="227" y="332"/>
                    </a:cubicBezTo>
                    <a:cubicBezTo>
                      <a:pt x="234" y="332"/>
                      <a:pt x="242" y="331"/>
                      <a:pt x="248" y="330"/>
                    </a:cubicBezTo>
                    <a:cubicBezTo>
                      <a:pt x="191" y="0"/>
                      <a:pt x="191" y="0"/>
                      <a:pt x="191" y="0"/>
                    </a:cubicBezTo>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6" name="íŝ1íḋe"/>
              <p:cNvSpPr/>
              <p:nvPr/>
            </p:nvSpPr>
            <p:spPr bwMode="auto">
              <a:xfrm>
                <a:off x="2291" y="3321"/>
                <a:ext cx="47" cy="71"/>
              </a:xfrm>
              <a:custGeom>
                <a:avLst/>
                <a:gdLst>
                  <a:gd name="T0" fmla="*/ 115 w 221"/>
                  <a:gd name="T1" fmla="*/ 0 h 333"/>
                  <a:gd name="T2" fmla="*/ 0 w 221"/>
                  <a:gd name="T3" fmla="*/ 0 h 333"/>
                  <a:gd name="T4" fmla="*/ 0 w 221"/>
                  <a:gd name="T5" fmla="*/ 333 h 333"/>
                  <a:gd name="T6" fmla="*/ 115 w 221"/>
                  <a:gd name="T7" fmla="*/ 333 h 333"/>
                  <a:gd name="T8" fmla="*/ 221 w 221"/>
                  <a:gd name="T9" fmla="*/ 227 h 333"/>
                  <a:gd name="T10" fmla="*/ 221 w 221"/>
                  <a:gd name="T11" fmla="*/ 106 h 333"/>
                  <a:gd name="T12" fmla="*/ 115 w 221"/>
                  <a:gd name="T13" fmla="*/ 0 h 333"/>
                </a:gdLst>
                <a:ahLst/>
                <a:cxnLst>
                  <a:cxn ang="0">
                    <a:pos x="T0" y="T1"/>
                  </a:cxn>
                  <a:cxn ang="0">
                    <a:pos x="T2" y="T3"/>
                  </a:cxn>
                  <a:cxn ang="0">
                    <a:pos x="T4" y="T5"/>
                  </a:cxn>
                  <a:cxn ang="0">
                    <a:pos x="T6" y="T7"/>
                  </a:cxn>
                  <a:cxn ang="0">
                    <a:pos x="T8" y="T9"/>
                  </a:cxn>
                  <a:cxn ang="0">
                    <a:pos x="T10" y="T11"/>
                  </a:cxn>
                  <a:cxn ang="0">
                    <a:pos x="T12" y="T13"/>
                  </a:cxn>
                </a:cxnLst>
                <a:rect l="0" t="0" r="r" b="b"/>
                <a:pathLst>
                  <a:path w="221" h="333">
                    <a:moveTo>
                      <a:pt x="115" y="0"/>
                    </a:moveTo>
                    <a:cubicBezTo>
                      <a:pt x="0" y="0"/>
                      <a:pt x="0" y="0"/>
                      <a:pt x="0" y="0"/>
                    </a:cubicBezTo>
                    <a:cubicBezTo>
                      <a:pt x="0" y="333"/>
                      <a:pt x="0" y="333"/>
                      <a:pt x="0" y="333"/>
                    </a:cubicBezTo>
                    <a:cubicBezTo>
                      <a:pt x="115" y="333"/>
                      <a:pt x="115" y="333"/>
                      <a:pt x="115" y="333"/>
                    </a:cubicBezTo>
                    <a:cubicBezTo>
                      <a:pt x="174" y="333"/>
                      <a:pt x="221" y="285"/>
                      <a:pt x="221" y="227"/>
                    </a:cubicBezTo>
                    <a:cubicBezTo>
                      <a:pt x="221" y="106"/>
                      <a:pt x="221" y="106"/>
                      <a:pt x="221" y="106"/>
                    </a:cubicBezTo>
                    <a:cubicBezTo>
                      <a:pt x="221" y="48"/>
                      <a:pt x="174" y="0"/>
                      <a:pt x="115" y="0"/>
                    </a:cubicBezTo>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7" name="ïṧľîdè"/>
              <p:cNvSpPr/>
              <p:nvPr/>
            </p:nvSpPr>
            <p:spPr bwMode="auto">
              <a:xfrm>
                <a:off x="2368" y="3321"/>
                <a:ext cx="68" cy="71"/>
              </a:xfrm>
              <a:custGeom>
                <a:avLst/>
                <a:gdLst>
                  <a:gd name="T0" fmla="*/ 227 w 318"/>
                  <a:gd name="T1" fmla="*/ 0 h 333"/>
                  <a:gd name="T2" fmla="*/ 106 w 318"/>
                  <a:gd name="T3" fmla="*/ 0 h 333"/>
                  <a:gd name="T4" fmla="*/ 0 w 318"/>
                  <a:gd name="T5" fmla="*/ 106 h 333"/>
                  <a:gd name="T6" fmla="*/ 0 w 318"/>
                  <a:gd name="T7" fmla="*/ 227 h 333"/>
                  <a:gd name="T8" fmla="*/ 106 w 318"/>
                  <a:gd name="T9" fmla="*/ 333 h 333"/>
                  <a:gd name="T10" fmla="*/ 227 w 318"/>
                  <a:gd name="T11" fmla="*/ 333 h 333"/>
                  <a:gd name="T12" fmla="*/ 318 w 318"/>
                  <a:gd name="T13" fmla="*/ 281 h 333"/>
                  <a:gd name="T14" fmla="*/ 271 w 318"/>
                  <a:gd name="T15" fmla="*/ 10 h 333"/>
                  <a:gd name="T16" fmla="*/ 227 w 318"/>
                  <a:gd name="T17"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 h="333">
                    <a:moveTo>
                      <a:pt x="227" y="0"/>
                    </a:moveTo>
                    <a:cubicBezTo>
                      <a:pt x="106" y="0"/>
                      <a:pt x="106" y="0"/>
                      <a:pt x="106" y="0"/>
                    </a:cubicBezTo>
                    <a:cubicBezTo>
                      <a:pt x="48" y="0"/>
                      <a:pt x="0" y="48"/>
                      <a:pt x="0" y="106"/>
                    </a:cubicBezTo>
                    <a:cubicBezTo>
                      <a:pt x="0" y="227"/>
                      <a:pt x="0" y="227"/>
                      <a:pt x="0" y="227"/>
                    </a:cubicBezTo>
                    <a:cubicBezTo>
                      <a:pt x="0" y="285"/>
                      <a:pt x="48" y="333"/>
                      <a:pt x="106" y="333"/>
                    </a:cubicBezTo>
                    <a:cubicBezTo>
                      <a:pt x="227" y="333"/>
                      <a:pt x="227" y="333"/>
                      <a:pt x="227" y="333"/>
                    </a:cubicBezTo>
                    <a:cubicBezTo>
                      <a:pt x="265" y="333"/>
                      <a:pt x="299" y="312"/>
                      <a:pt x="318" y="281"/>
                    </a:cubicBezTo>
                    <a:cubicBezTo>
                      <a:pt x="271" y="10"/>
                      <a:pt x="271" y="10"/>
                      <a:pt x="271" y="10"/>
                    </a:cubicBezTo>
                    <a:cubicBezTo>
                      <a:pt x="257" y="4"/>
                      <a:pt x="243" y="0"/>
                      <a:pt x="227" y="0"/>
                    </a:cubicBezTo>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8" name="iṡḻíḓé"/>
              <p:cNvSpPr/>
              <p:nvPr/>
            </p:nvSpPr>
            <p:spPr bwMode="auto">
              <a:xfrm>
                <a:off x="2291" y="3417"/>
                <a:ext cx="46" cy="16"/>
              </a:xfrm>
              <a:custGeom>
                <a:avLst/>
                <a:gdLst>
                  <a:gd name="T0" fmla="*/ 115 w 217"/>
                  <a:gd name="T1" fmla="*/ 0 h 76"/>
                  <a:gd name="T2" fmla="*/ 0 w 217"/>
                  <a:gd name="T3" fmla="*/ 0 h 76"/>
                  <a:gd name="T4" fmla="*/ 0 w 217"/>
                  <a:gd name="T5" fmla="*/ 76 h 76"/>
                  <a:gd name="T6" fmla="*/ 217 w 217"/>
                  <a:gd name="T7" fmla="*/ 76 h 76"/>
                  <a:gd name="T8" fmla="*/ 115 w 217"/>
                  <a:gd name="T9" fmla="*/ 0 h 76"/>
                </a:gdLst>
                <a:ahLst/>
                <a:cxnLst>
                  <a:cxn ang="0">
                    <a:pos x="T0" y="T1"/>
                  </a:cxn>
                  <a:cxn ang="0">
                    <a:pos x="T2" y="T3"/>
                  </a:cxn>
                  <a:cxn ang="0">
                    <a:pos x="T4" y="T5"/>
                  </a:cxn>
                  <a:cxn ang="0">
                    <a:pos x="T6" y="T7"/>
                  </a:cxn>
                  <a:cxn ang="0">
                    <a:pos x="T8" y="T9"/>
                  </a:cxn>
                </a:cxnLst>
                <a:rect l="0" t="0" r="r" b="b"/>
                <a:pathLst>
                  <a:path w="217" h="76">
                    <a:moveTo>
                      <a:pt x="115" y="0"/>
                    </a:moveTo>
                    <a:cubicBezTo>
                      <a:pt x="0" y="0"/>
                      <a:pt x="0" y="0"/>
                      <a:pt x="0" y="0"/>
                    </a:cubicBezTo>
                    <a:cubicBezTo>
                      <a:pt x="0" y="76"/>
                      <a:pt x="0" y="76"/>
                      <a:pt x="0" y="76"/>
                    </a:cubicBezTo>
                    <a:cubicBezTo>
                      <a:pt x="217" y="76"/>
                      <a:pt x="217" y="76"/>
                      <a:pt x="217" y="76"/>
                    </a:cubicBezTo>
                    <a:cubicBezTo>
                      <a:pt x="204" y="32"/>
                      <a:pt x="163" y="0"/>
                      <a:pt x="115" y="0"/>
                    </a:cubicBezTo>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9" name="is1idê"/>
              <p:cNvSpPr/>
              <p:nvPr/>
            </p:nvSpPr>
            <p:spPr bwMode="auto">
              <a:xfrm>
                <a:off x="2369" y="3417"/>
                <a:ext cx="70" cy="16"/>
              </a:xfrm>
              <a:custGeom>
                <a:avLst/>
                <a:gdLst>
                  <a:gd name="T0" fmla="*/ 222 w 324"/>
                  <a:gd name="T1" fmla="*/ 0 h 76"/>
                  <a:gd name="T2" fmla="*/ 101 w 324"/>
                  <a:gd name="T3" fmla="*/ 0 h 76"/>
                  <a:gd name="T4" fmla="*/ 0 w 324"/>
                  <a:gd name="T5" fmla="*/ 76 h 76"/>
                  <a:gd name="T6" fmla="*/ 324 w 324"/>
                  <a:gd name="T7" fmla="*/ 76 h 76"/>
                  <a:gd name="T8" fmla="*/ 222 w 324"/>
                  <a:gd name="T9" fmla="*/ 0 h 76"/>
                </a:gdLst>
                <a:ahLst/>
                <a:cxnLst>
                  <a:cxn ang="0">
                    <a:pos x="T0" y="T1"/>
                  </a:cxn>
                  <a:cxn ang="0">
                    <a:pos x="T2" y="T3"/>
                  </a:cxn>
                  <a:cxn ang="0">
                    <a:pos x="T4" y="T5"/>
                  </a:cxn>
                  <a:cxn ang="0">
                    <a:pos x="T6" y="T7"/>
                  </a:cxn>
                  <a:cxn ang="0">
                    <a:pos x="T8" y="T9"/>
                  </a:cxn>
                </a:cxnLst>
                <a:rect l="0" t="0" r="r" b="b"/>
                <a:pathLst>
                  <a:path w="324" h="76">
                    <a:moveTo>
                      <a:pt x="222" y="0"/>
                    </a:moveTo>
                    <a:cubicBezTo>
                      <a:pt x="101" y="0"/>
                      <a:pt x="101" y="0"/>
                      <a:pt x="101" y="0"/>
                    </a:cubicBezTo>
                    <a:cubicBezTo>
                      <a:pt x="53" y="0"/>
                      <a:pt x="12" y="32"/>
                      <a:pt x="0" y="76"/>
                    </a:cubicBezTo>
                    <a:cubicBezTo>
                      <a:pt x="324" y="76"/>
                      <a:pt x="324" y="76"/>
                      <a:pt x="324" y="76"/>
                    </a:cubicBezTo>
                    <a:cubicBezTo>
                      <a:pt x="311" y="32"/>
                      <a:pt x="270" y="0"/>
                      <a:pt x="222" y="0"/>
                    </a:cubicBezTo>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0" name="ïṡḻïḋe"/>
              <p:cNvSpPr/>
              <p:nvPr/>
            </p:nvSpPr>
            <p:spPr bwMode="auto">
              <a:xfrm>
                <a:off x="3171" y="2428"/>
                <a:ext cx="22" cy="154"/>
              </a:xfrm>
              <a:custGeom>
                <a:avLst/>
                <a:gdLst>
                  <a:gd name="T0" fmla="*/ 18 w 22"/>
                  <a:gd name="T1" fmla="*/ 116 h 154"/>
                  <a:gd name="T2" fmla="*/ 0 w 22"/>
                  <a:gd name="T3" fmla="*/ 116 h 154"/>
                  <a:gd name="T4" fmla="*/ 0 w 22"/>
                  <a:gd name="T5" fmla="*/ 154 h 154"/>
                  <a:gd name="T6" fmla="*/ 22 w 22"/>
                  <a:gd name="T7" fmla="*/ 154 h 154"/>
                  <a:gd name="T8" fmla="*/ 22 w 22"/>
                  <a:gd name="T9" fmla="*/ 141 h 154"/>
                  <a:gd name="T10" fmla="*/ 18 w 22"/>
                  <a:gd name="T11" fmla="*/ 116 h 154"/>
                  <a:gd name="T12" fmla="*/ 8 w 22"/>
                  <a:gd name="T13" fmla="*/ 47 h 154"/>
                  <a:gd name="T14" fmla="*/ 0 w 22"/>
                  <a:gd name="T15" fmla="*/ 47 h 154"/>
                  <a:gd name="T16" fmla="*/ 0 w 22"/>
                  <a:gd name="T17" fmla="*/ 85 h 154"/>
                  <a:gd name="T18" fmla="*/ 14 w 22"/>
                  <a:gd name="T19" fmla="*/ 85 h 154"/>
                  <a:gd name="T20" fmla="*/ 8 w 22"/>
                  <a:gd name="T21" fmla="*/ 47 h 154"/>
                  <a:gd name="T22" fmla="*/ 0 w 22"/>
                  <a:gd name="T23" fmla="*/ 0 h 154"/>
                  <a:gd name="T24" fmla="*/ 0 w 22"/>
                  <a:gd name="T25" fmla="*/ 0 h 154"/>
                  <a:gd name="T26" fmla="*/ 0 w 22"/>
                  <a:gd name="T27" fmla="*/ 17 h 154"/>
                  <a:gd name="T28" fmla="*/ 3 w 22"/>
                  <a:gd name="T29" fmla="*/ 17 h 154"/>
                  <a:gd name="T30" fmla="*/ 0 w 22"/>
                  <a:gd name="T31"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54">
                    <a:moveTo>
                      <a:pt x="18" y="116"/>
                    </a:moveTo>
                    <a:lnTo>
                      <a:pt x="0" y="116"/>
                    </a:lnTo>
                    <a:lnTo>
                      <a:pt x="0" y="154"/>
                    </a:lnTo>
                    <a:lnTo>
                      <a:pt x="22" y="154"/>
                    </a:lnTo>
                    <a:lnTo>
                      <a:pt x="22" y="141"/>
                    </a:lnTo>
                    <a:lnTo>
                      <a:pt x="18" y="116"/>
                    </a:lnTo>
                    <a:close/>
                    <a:moveTo>
                      <a:pt x="8" y="47"/>
                    </a:moveTo>
                    <a:lnTo>
                      <a:pt x="0" y="47"/>
                    </a:lnTo>
                    <a:lnTo>
                      <a:pt x="0" y="85"/>
                    </a:lnTo>
                    <a:lnTo>
                      <a:pt x="14" y="85"/>
                    </a:lnTo>
                    <a:lnTo>
                      <a:pt x="8" y="47"/>
                    </a:lnTo>
                    <a:close/>
                    <a:moveTo>
                      <a:pt x="0" y="0"/>
                    </a:moveTo>
                    <a:lnTo>
                      <a:pt x="0" y="0"/>
                    </a:lnTo>
                    <a:lnTo>
                      <a:pt x="0" y="17"/>
                    </a:lnTo>
                    <a:lnTo>
                      <a:pt x="3" y="17"/>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1" name="ïsḷiďé"/>
              <p:cNvSpPr/>
              <p:nvPr/>
            </p:nvSpPr>
            <p:spPr bwMode="auto">
              <a:xfrm>
                <a:off x="3171" y="2428"/>
                <a:ext cx="22" cy="154"/>
              </a:xfrm>
              <a:custGeom>
                <a:avLst/>
                <a:gdLst>
                  <a:gd name="T0" fmla="*/ 18 w 22"/>
                  <a:gd name="T1" fmla="*/ 116 h 154"/>
                  <a:gd name="T2" fmla="*/ 0 w 22"/>
                  <a:gd name="T3" fmla="*/ 116 h 154"/>
                  <a:gd name="T4" fmla="*/ 0 w 22"/>
                  <a:gd name="T5" fmla="*/ 154 h 154"/>
                  <a:gd name="T6" fmla="*/ 22 w 22"/>
                  <a:gd name="T7" fmla="*/ 154 h 154"/>
                  <a:gd name="T8" fmla="*/ 22 w 22"/>
                  <a:gd name="T9" fmla="*/ 141 h 154"/>
                  <a:gd name="T10" fmla="*/ 18 w 22"/>
                  <a:gd name="T11" fmla="*/ 116 h 154"/>
                  <a:gd name="T12" fmla="*/ 8 w 22"/>
                  <a:gd name="T13" fmla="*/ 47 h 154"/>
                  <a:gd name="T14" fmla="*/ 0 w 22"/>
                  <a:gd name="T15" fmla="*/ 47 h 154"/>
                  <a:gd name="T16" fmla="*/ 0 w 22"/>
                  <a:gd name="T17" fmla="*/ 85 h 154"/>
                  <a:gd name="T18" fmla="*/ 14 w 22"/>
                  <a:gd name="T19" fmla="*/ 85 h 154"/>
                  <a:gd name="T20" fmla="*/ 8 w 22"/>
                  <a:gd name="T21" fmla="*/ 47 h 154"/>
                  <a:gd name="T22" fmla="*/ 0 w 22"/>
                  <a:gd name="T23" fmla="*/ 0 h 154"/>
                  <a:gd name="T24" fmla="*/ 0 w 22"/>
                  <a:gd name="T25" fmla="*/ 0 h 154"/>
                  <a:gd name="T26" fmla="*/ 0 w 22"/>
                  <a:gd name="T27" fmla="*/ 17 h 154"/>
                  <a:gd name="T28" fmla="*/ 3 w 22"/>
                  <a:gd name="T29" fmla="*/ 17 h 154"/>
                  <a:gd name="T30" fmla="*/ 0 w 22"/>
                  <a:gd name="T31"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54">
                    <a:moveTo>
                      <a:pt x="18" y="116"/>
                    </a:moveTo>
                    <a:lnTo>
                      <a:pt x="0" y="116"/>
                    </a:lnTo>
                    <a:lnTo>
                      <a:pt x="0" y="154"/>
                    </a:lnTo>
                    <a:lnTo>
                      <a:pt x="22" y="154"/>
                    </a:lnTo>
                    <a:lnTo>
                      <a:pt x="22" y="141"/>
                    </a:lnTo>
                    <a:lnTo>
                      <a:pt x="18" y="116"/>
                    </a:lnTo>
                    <a:moveTo>
                      <a:pt x="8" y="47"/>
                    </a:moveTo>
                    <a:lnTo>
                      <a:pt x="0" y="47"/>
                    </a:lnTo>
                    <a:lnTo>
                      <a:pt x="0" y="85"/>
                    </a:lnTo>
                    <a:lnTo>
                      <a:pt x="14" y="85"/>
                    </a:lnTo>
                    <a:lnTo>
                      <a:pt x="8" y="47"/>
                    </a:lnTo>
                    <a:moveTo>
                      <a:pt x="0" y="0"/>
                    </a:moveTo>
                    <a:lnTo>
                      <a:pt x="0" y="0"/>
                    </a:lnTo>
                    <a:lnTo>
                      <a:pt x="0" y="17"/>
                    </a:lnTo>
                    <a:lnTo>
                      <a:pt x="3" y="1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2" name="iṡḻíďè"/>
              <p:cNvSpPr/>
              <p:nvPr/>
            </p:nvSpPr>
            <p:spPr bwMode="auto">
              <a:xfrm>
                <a:off x="3171" y="2445"/>
                <a:ext cx="33" cy="194"/>
              </a:xfrm>
              <a:custGeom>
                <a:avLst/>
                <a:gdLst>
                  <a:gd name="T0" fmla="*/ 22 w 33"/>
                  <a:gd name="T1" fmla="*/ 124 h 194"/>
                  <a:gd name="T2" fmla="*/ 22 w 33"/>
                  <a:gd name="T3" fmla="*/ 137 h 194"/>
                  <a:gd name="T4" fmla="*/ 0 w 33"/>
                  <a:gd name="T5" fmla="*/ 137 h 194"/>
                  <a:gd name="T6" fmla="*/ 0 w 33"/>
                  <a:gd name="T7" fmla="*/ 194 h 194"/>
                  <a:gd name="T8" fmla="*/ 33 w 33"/>
                  <a:gd name="T9" fmla="*/ 189 h 194"/>
                  <a:gd name="T10" fmla="*/ 22 w 33"/>
                  <a:gd name="T11" fmla="*/ 124 h 194"/>
                  <a:gd name="T12" fmla="*/ 14 w 33"/>
                  <a:gd name="T13" fmla="*/ 68 h 194"/>
                  <a:gd name="T14" fmla="*/ 0 w 33"/>
                  <a:gd name="T15" fmla="*/ 68 h 194"/>
                  <a:gd name="T16" fmla="*/ 0 w 33"/>
                  <a:gd name="T17" fmla="*/ 99 h 194"/>
                  <a:gd name="T18" fmla="*/ 18 w 33"/>
                  <a:gd name="T19" fmla="*/ 99 h 194"/>
                  <a:gd name="T20" fmla="*/ 14 w 33"/>
                  <a:gd name="T21" fmla="*/ 68 h 194"/>
                  <a:gd name="T22" fmla="*/ 3 w 33"/>
                  <a:gd name="T23" fmla="*/ 0 h 194"/>
                  <a:gd name="T24" fmla="*/ 0 w 33"/>
                  <a:gd name="T25" fmla="*/ 0 h 194"/>
                  <a:gd name="T26" fmla="*/ 0 w 33"/>
                  <a:gd name="T27" fmla="*/ 30 h 194"/>
                  <a:gd name="T28" fmla="*/ 8 w 33"/>
                  <a:gd name="T29" fmla="*/ 30 h 194"/>
                  <a:gd name="T30" fmla="*/ 3 w 33"/>
                  <a:gd name="T31"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194">
                    <a:moveTo>
                      <a:pt x="22" y="124"/>
                    </a:moveTo>
                    <a:lnTo>
                      <a:pt x="22" y="137"/>
                    </a:lnTo>
                    <a:lnTo>
                      <a:pt x="0" y="137"/>
                    </a:lnTo>
                    <a:lnTo>
                      <a:pt x="0" y="194"/>
                    </a:lnTo>
                    <a:lnTo>
                      <a:pt x="33" y="189"/>
                    </a:lnTo>
                    <a:lnTo>
                      <a:pt x="22" y="124"/>
                    </a:lnTo>
                    <a:close/>
                    <a:moveTo>
                      <a:pt x="14" y="68"/>
                    </a:moveTo>
                    <a:lnTo>
                      <a:pt x="0" y="68"/>
                    </a:lnTo>
                    <a:lnTo>
                      <a:pt x="0" y="99"/>
                    </a:lnTo>
                    <a:lnTo>
                      <a:pt x="18" y="99"/>
                    </a:lnTo>
                    <a:lnTo>
                      <a:pt x="14" y="68"/>
                    </a:lnTo>
                    <a:close/>
                    <a:moveTo>
                      <a:pt x="3" y="0"/>
                    </a:moveTo>
                    <a:lnTo>
                      <a:pt x="0" y="0"/>
                    </a:lnTo>
                    <a:lnTo>
                      <a:pt x="0" y="30"/>
                    </a:lnTo>
                    <a:lnTo>
                      <a:pt x="8" y="30"/>
                    </a:lnTo>
                    <a:lnTo>
                      <a:pt x="3" y="0"/>
                    </a:lnTo>
                    <a:close/>
                  </a:path>
                </a:pathLst>
              </a:custGeom>
              <a:solidFill>
                <a:srgbClr val="397B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3" name="iṣḷîḋè"/>
              <p:cNvSpPr/>
              <p:nvPr/>
            </p:nvSpPr>
            <p:spPr bwMode="auto">
              <a:xfrm>
                <a:off x="3171" y="2445"/>
                <a:ext cx="33" cy="194"/>
              </a:xfrm>
              <a:custGeom>
                <a:avLst/>
                <a:gdLst>
                  <a:gd name="T0" fmla="*/ 22 w 33"/>
                  <a:gd name="T1" fmla="*/ 124 h 194"/>
                  <a:gd name="T2" fmla="*/ 22 w 33"/>
                  <a:gd name="T3" fmla="*/ 137 h 194"/>
                  <a:gd name="T4" fmla="*/ 0 w 33"/>
                  <a:gd name="T5" fmla="*/ 137 h 194"/>
                  <a:gd name="T6" fmla="*/ 0 w 33"/>
                  <a:gd name="T7" fmla="*/ 194 h 194"/>
                  <a:gd name="T8" fmla="*/ 33 w 33"/>
                  <a:gd name="T9" fmla="*/ 189 h 194"/>
                  <a:gd name="T10" fmla="*/ 22 w 33"/>
                  <a:gd name="T11" fmla="*/ 124 h 194"/>
                  <a:gd name="T12" fmla="*/ 14 w 33"/>
                  <a:gd name="T13" fmla="*/ 68 h 194"/>
                  <a:gd name="T14" fmla="*/ 0 w 33"/>
                  <a:gd name="T15" fmla="*/ 68 h 194"/>
                  <a:gd name="T16" fmla="*/ 0 w 33"/>
                  <a:gd name="T17" fmla="*/ 99 h 194"/>
                  <a:gd name="T18" fmla="*/ 18 w 33"/>
                  <a:gd name="T19" fmla="*/ 99 h 194"/>
                  <a:gd name="T20" fmla="*/ 14 w 33"/>
                  <a:gd name="T21" fmla="*/ 68 h 194"/>
                  <a:gd name="T22" fmla="*/ 3 w 33"/>
                  <a:gd name="T23" fmla="*/ 0 h 194"/>
                  <a:gd name="T24" fmla="*/ 0 w 33"/>
                  <a:gd name="T25" fmla="*/ 0 h 194"/>
                  <a:gd name="T26" fmla="*/ 0 w 33"/>
                  <a:gd name="T27" fmla="*/ 30 h 194"/>
                  <a:gd name="T28" fmla="*/ 8 w 33"/>
                  <a:gd name="T29" fmla="*/ 30 h 194"/>
                  <a:gd name="T30" fmla="*/ 3 w 33"/>
                  <a:gd name="T31"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194">
                    <a:moveTo>
                      <a:pt x="22" y="124"/>
                    </a:moveTo>
                    <a:lnTo>
                      <a:pt x="22" y="137"/>
                    </a:lnTo>
                    <a:lnTo>
                      <a:pt x="0" y="137"/>
                    </a:lnTo>
                    <a:lnTo>
                      <a:pt x="0" y="194"/>
                    </a:lnTo>
                    <a:lnTo>
                      <a:pt x="33" y="189"/>
                    </a:lnTo>
                    <a:lnTo>
                      <a:pt x="22" y="124"/>
                    </a:lnTo>
                    <a:moveTo>
                      <a:pt x="14" y="68"/>
                    </a:moveTo>
                    <a:lnTo>
                      <a:pt x="0" y="68"/>
                    </a:lnTo>
                    <a:lnTo>
                      <a:pt x="0" y="99"/>
                    </a:lnTo>
                    <a:lnTo>
                      <a:pt x="18" y="99"/>
                    </a:lnTo>
                    <a:lnTo>
                      <a:pt x="14" y="68"/>
                    </a:lnTo>
                    <a:moveTo>
                      <a:pt x="3" y="0"/>
                    </a:moveTo>
                    <a:lnTo>
                      <a:pt x="0" y="0"/>
                    </a:lnTo>
                    <a:lnTo>
                      <a:pt x="0" y="30"/>
                    </a:lnTo>
                    <a:lnTo>
                      <a:pt x="8" y="3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4" name="iṩḷiḋê"/>
              <p:cNvSpPr/>
              <p:nvPr/>
            </p:nvSpPr>
            <p:spPr bwMode="auto">
              <a:xfrm>
                <a:off x="3171" y="2634"/>
                <a:ext cx="139" cy="739"/>
              </a:xfrm>
              <a:custGeom>
                <a:avLst/>
                <a:gdLst>
                  <a:gd name="T0" fmla="*/ 0 w 650"/>
                  <a:gd name="T1" fmla="*/ 3352 h 3460"/>
                  <a:gd name="T2" fmla="*/ 109 w 650"/>
                  <a:gd name="T3" fmla="*/ 3460 h 3460"/>
                  <a:gd name="T4" fmla="*/ 232 w 650"/>
                  <a:gd name="T5" fmla="*/ 3080 h 3460"/>
                  <a:gd name="T6" fmla="*/ 0 w 650"/>
                  <a:gd name="T7" fmla="*/ 3200 h 3460"/>
                  <a:gd name="T8" fmla="*/ 232 w 650"/>
                  <a:gd name="T9" fmla="*/ 3080 h 3460"/>
                  <a:gd name="T10" fmla="*/ 497 w 650"/>
                  <a:gd name="T11" fmla="*/ 3080 h 3460"/>
                  <a:gd name="T12" fmla="*/ 514 w 650"/>
                  <a:gd name="T13" fmla="*/ 3200 h 3460"/>
                  <a:gd name="T14" fmla="*/ 634 w 650"/>
                  <a:gd name="T15" fmla="*/ 3080 h 3460"/>
                  <a:gd name="T16" fmla="*/ 0 w 650"/>
                  <a:gd name="T17" fmla="*/ 2809 h 3460"/>
                  <a:gd name="T18" fmla="*/ 232 w 650"/>
                  <a:gd name="T19" fmla="*/ 2929 h 3460"/>
                  <a:gd name="T20" fmla="*/ 591 w 650"/>
                  <a:gd name="T21" fmla="*/ 2809 h 3460"/>
                  <a:gd name="T22" fmla="*/ 479 w 650"/>
                  <a:gd name="T23" fmla="*/ 2929 h 3460"/>
                  <a:gd name="T24" fmla="*/ 591 w 650"/>
                  <a:gd name="T25" fmla="*/ 2809 h 3460"/>
                  <a:gd name="T26" fmla="*/ 0 w 650"/>
                  <a:gd name="T27" fmla="*/ 2537 h 3460"/>
                  <a:gd name="T28" fmla="*/ 232 w 650"/>
                  <a:gd name="T29" fmla="*/ 2657 h 3460"/>
                  <a:gd name="T30" fmla="*/ 549 w 650"/>
                  <a:gd name="T31" fmla="*/ 2537 h 3460"/>
                  <a:gd name="T32" fmla="*/ 447 w 650"/>
                  <a:gd name="T33" fmla="*/ 2657 h 3460"/>
                  <a:gd name="T34" fmla="*/ 549 w 650"/>
                  <a:gd name="T35" fmla="*/ 2537 h 3460"/>
                  <a:gd name="T36" fmla="*/ 0 w 650"/>
                  <a:gd name="T37" fmla="*/ 2266 h 3460"/>
                  <a:gd name="T38" fmla="*/ 232 w 650"/>
                  <a:gd name="T39" fmla="*/ 2386 h 3460"/>
                  <a:gd name="T40" fmla="*/ 506 w 650"/>
                  <a:gd name="T41" fmla="*/ 2266 h 3460"/>
                  <a:gd name="T42" fmla="*/ 414 w 650"/>
                  <a:gd name="T43" fmla="*/ 2386 h 3460"/>
                  <a:gd name="T44" fmla="*/ 506 w 650"/>
                  <a:gd name="T45" fmla="*/ 2266 h 3460"/>
                  <a:gd name="T46" fmla="*/ 0 w 650"/>
                  <a:gd name="T47" fmla="*/ 1994 h 3460"/>
                  <a:gd name="T48" fmla="*/ 235 w 650"/>
                  <a:gd name="T49" fmla="*/ 2114 h 3460"/>
                  <a:gd name="T50" fmla="*/ 463 w 650"/>
                  <a:gd name="T51" fmla="*/ 1994 h 3460"/>
                  <a:gd name="T52" fmla="*/ 382 w 650"/>
                  <a:gd name="T53" fmla="*/ 2114 h 3460"/>
                  <a:gd name="T54" fmla="*/ 463 w 650"/>
                  <a:gd name="T55" fmla="*/ 1994 h 3460"/>
                  <a:gd name="T56" fmla="*/ 0 w 650"/>
                  <a:gd name="T57" fmla="*/ 1723 h 3460"/>
                  <a:gd name="T58" fmla="*/ 440 w 650"/>
                  <a:gd name="T59" fmla="*/ 1843 h 3460"/>
                  <a:gd name="T60" fmla="*/ 378 w 650"/>
                  <a:gd name="T61" fmla="*/ 1451 h 3460"/>
                  <a:gd name="T62" fmla="*/ 0 w 650"/>
                  <a:gd name="T63" fmla="*/ 1571 h 3460"/>
                  <a:gd name="T64" fmla="*/ 378 w 650"/>
                  <a:gd name="T65" fmla="*/ 1451 h 3460"/>
                  <a:gd name="T66" fmla="*/ 0 w 650"/>
                  <a:gd name="T67" fmla="*/ 1180 h 3460"/>
                  <a:gd name="T68" fmla="*/ 355 w 650"/>
                  <a:gd name="T69" fmla="*/ 1300 h 3460"/>
                  <a:gd name="T70" fmla="*/ 293 w 650"/>
                  <a:gd name="T71" fmla="*/ 908 h 3460"/>
                  <a:gd name="T72" fmla="*/ 0 w 650"/>
                  <a:gd name="T73" fmla="*/ 1028 h 3460"/>
                  <a:gd name="T74" fmla="*/ 293 w 650"/>
                  <a:gd name="T75" fmla="*/ 908 h 3460"/>
                  <a:gd name="T76" fmla="*/ 0 w 650"/>
                  <a:gd name="T77" fmla="*/ 637 h 3460"/>
                  <a:gd name="T78" fmla="*/ 269 w 650"/>
                  <a:gd name="T79" fmla="*/ 757 h 3460"/>
                  <a:gd name="T80" fmla="*/ 208 w 650"/>
                  <a:gd name="T81" fmla="*/ 365 h 3460"/>
                  <a:gd name="T82" fmla="*/ 0 w 650"/>
                  <a:gd name="T83" fmla="*/ 485 h 3460"/>
                  <a:gd name="T84" fmla="*/ 208 w 650"/>
                  <a:gd name="T85" fmla="*/ 365 h 3460"/>
                  <a:gd name="T86" fmla="*/ 0 w 650"/>
                  <a:gd name="T87" fmla="*/ 23 h 3460"/>
                  <a:gd name="T88" fmla="*/ 184 w 650"/>
                  <a:gd name="T89" fmla="*/ 214 h 3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0" h="3460">
                    <a:moveTo>
                      <a:pt x="210" y="3352"/>
                    </a:moveTo>
                    <a:cubicBezTo>
                      <a:pt x="0" y="3352"/>
                      <a:pt x="0" y="3352"/>
                      <a:pt x="0" y="3352"/>
                    </a:cubicBezTo>
                    <a:cubicBezTo>
                      <a:pt x="0" y="3425"/>
                      <a:pt x="0" y="3425"/>
                      <a:pt x="0" y="3425"/>
                    </a:cubicBezTo>
                    <a:cubicBezTo>
                      <a:pt x="38" y="3431"/>
                      <a:pt x="75" y="3443"/>
                      <a:pt x="109" y="3460"/>
                    </a:cubicBezTo>
                    <a:cubicBezTo>
                      <a:pt x="139" y="3420"/>
                      <a:pt x="173" y="3384"/>
                      <a:pt x="210" y="3352"/>
                    </a:cubicBezTo>
                    <a:moveTo>
                      <a:pt x="232" y="3080"/>
                    </a:moveTo>
                    <a:cubicBezTo>
                      <a:pt x="0" y="3080"/>
                      <a:pt x="0" y="3080"/>
                      <a:pt x="0" y="3080"/>
                    </a:cubicBezTo>
                    <a:cubicBezTo>
                      <a:pt x="0" y="3200"/>
                      <a:pt x="0" y="3200"/>
                      <a:pt x="0" y="3200"/>
                    </a:cubicBezTo>
                    <a:cubicBezTo>
                      <a:pt x="232" y="3200"/>
                      <a:pt x="232" y="3200"/>
                      <a:pt x="232" y="3200"/>
                    </a:cubicBezTo>
                    <a:cubicBezTo>
                      <a:pt x="232" y="3080"/>
                      <a:pt x="232" y="3080"/>
                      <a:pt x="232" y="3080"/>
                    </a:cubicBezTo>
                    <a:moveTo>
                      <a:pt x="634" y="3080"/>
                    </a:moveTo>
                    <a:cubicBezTo>
                      <a:pt x="497" y="3080"/>
                      <a:pt x="497" y="3080"/>
                      <a:pt x="497" y="3080"/>
                    </a:cubicBezTo>
                    <a:cubicBezTo>
                      <a:pt x="511" y="3200"/>
                      <a:pt x="511" y="3200"/>
                      <a:pt x="511" y="3200"/>
                    </a:cubicBezTo>
                    <a:cubicBezTo>
                      <a:pt x="514" y="3200"/>
                      <a:pt x="514" y="3200"/>
                      <a:pt x="514" y="3200"/>
                    </a:cubicBezTo>
                    <a:cubicBezTo>
                      <a:pt x="558" y="3191"/>
                      <a:pt x="604" y="3186"/>
                      <a:pt x="650" y="3185"/>
                    </a:cubicBezTo>
                    <a:cubicBezTo>
                      <a:pt x="634" y="3080"/>
                      <a:pt x="634" y="3080"/>
                      <a:pt x="634" y="3080"/>
                    </a:cubicBezTo>
                    <a:moveTo>
                      <a:pt x="232" y="2809"/>
                    </a:moveTo>
                    <a:cubicBezTo>
                      <a:pt x="0" y="2809"/>
                      <a:pt x="0" y="2809"/>
                      <a:pt x="0" y="2809"/>
                    </a:cubicBezTo>
                    <a:cubicBezTo>
                      <a:pt x="0" y="2929"/>
                      <a:pt x="0" y="2929"/>
                      <a:pt x="0" y="2929"/>
                    </a:cubicBezTo>
                    <a:cubicBezTo>
                      <a:pt x="232" y="2929"/>
                      <a:pt x="232" y="2929"/>
                      <a:pt x="232" y="2929"/>
                    </a:cubicBezTo>
                    <a:cubicBezTo>
                      <a:pt x="232" y="2809"/>
                      <a:pt x="232" y="2809"/>
                      <a:pt x="232" y="2809"/>
                    </a:cubicBezTo>
                    <a:moveTo>
                      <a:pt x="591" y="2809"/>
                    </a:moveTo>
                    <a:cubicBezTo>
                      <a:pt x="465" y="2809"/>
                      <a:pt x="465" y="2809"/>
                      <a:pt x="465" y="2809"/>
                    </a:cubicBezTo>
                    <a:cubicBezTo>
                      <a:pt x="479" y="2929"/>
                      <a:pt x="479" y="2929"/>
                      <a:pt x="479" y="2929"/>
                    </a:cubicBezTo>
                    <a:cubicBezTo>
                      <a:pt x="610" y="2929"/>
                      <a:pt x="610" y="2929"/>
                      <a:pt x="610" y="2929"/>
                    </a:cubicBezTo>
                    <a:cubicBezTo>
                      <a:pt x="591" y="2809"/>
                      <a:pt x="591" y="2809"/>
                      <a:pt x="591" y="2809"/>
                    </a:cubicBezTo>
                    <a:moveTo>
                      <a:pt x="232" y="2537"/>
                    </a:moveTo>
                    <a:cubicBezTo>
                      <a:pt x="0" y="2537"/>
                      <a:pt x="0" y="2537"/>
                      <a:pt x="0" y="2537"/>
                    </a:cubicBezTo>
                    <a:cubicBezTo>
                      <a:pt x="0" y="2657"/>
                      <a:pt x="0" y="2657"/>
                      <a:pt x="0" y="2657"/>
                    </a:cubicBezTo>
                    <a:cubicBezTo>
                      <a:pt x="232" y="2657"/>
                      <a:pt x="232" y="2657"/>
                      <a:pt x="232" y="2657"/>
                    </a:cubicBezTo>
                    <a:cubicBezTo>
                      <a:pt x="232" y="2537"/>
                      <a:pt x="232" y="2537"/>
                      <a:pt x="232" y="2537"/>
                    </a:cubicBezTo>
                    <a:moveTo>
                      <a:pt x="549" y="2537"/>
                    </a:moveTo>
                    <a:cubicBezTo>
                      <a:pt x="432" y="2537"/>
                      <a:pt x="432" y="2537"/>
                      <a:pt x="432" y="2537"/>
                    </a:cubicBezTo>
                    <a:cubicBezTo>
                      <a:pt x="447" y="2657"/>
                      <a:pt x="447" y="2657"/>
                      <a:pt x="447" y="2657"/>
                    </a:cubicBezTo>
                    <a:cubicBezTo>
                      <a:pt x="567" y="2657"/>
                      <a:pt x="567" y="2657"/>
                      <a:pt x="567" y="2657"/>
                    </a:cubicBezTo>
                    <a:cubicBezTo>
                      <a:pt x="549" y="2537"/>
                      <a:pt x="549" y="2537"/>
                      <a:pt x="549" y="2537"/>
                    </a:cubicBezTo>
                    <a:moveTo>
                      <a:pt x="232" y="2266"/>
                    </a:moveTo>
                    <a:cubicBezTo>
                      <a:pt x="0" y="2266"/>
                      <a:pt x="0" y="2266"/>
                      <a:pt x="0" y="2266"/>
                    </a:cubicBezTo>
                    <a:cubicBezTo>
                      <a:pt x="0" y="2386"/>
                      <a:pt x="0" y="2386"/>
                      <a:pt x="0" y="2386"/>
                    </a:cubicBezTo>
                    <a:cubicBezTo>
                      <a:pt x="232" y="2386"/>
                      <a:pt x="232" y="2386"/>
                      <a:pt x="232" y="2386"/>
                    </a:cubicBezTo>
                    <a:cubicBezTo>
                      <a:pt x="232" y="2266"/>
                      <a:pt x="232" y="2266"/>
                      <a:pt x="232" y="2266"/>
                    </a:cubicBezTo>
                    <a:moveTo>
                      <a:pt x="506" y="2266"/>
                    </a:moveTo>
                    <a:cubicBezTo>
                      <a:pt x="400" y="2266"/>
                      <a:pt x="400" y="2266"/>
                      <a:pt x="400" y="2266"/>
                    </a:cubicBezTo>
                    <a:cubicBezTo>
                      <a:pt x="414" y="2386"/>
                      <a:pt x="414" y="2386"/>
                      <a:pt x="414" y="2386"/>
                    </a:cubicBezTo>
                    <a:cubicBezTo>
                      <a:pt x="525" y="2386"/>
                      <a:pt x="525" y="2386"/>
                      <a:pt x="525" y="2386"/>
                    </a:cubicBezTo>
                    <a:cubicBezTo>
                      <a:pt x="506" y="2266"/>
                      <a:pt x="506" y="2266"/>
                      <a:pt x="506" y="2266"/>
                    </a:cubicBezTo>
                    <a:moveTo>
                      <a:pt x="249" y="1994"/>
                    </a:moveTo>
                    <a:cubicBezTo>
                      <a:pt x="0" y="1994"/>
                      <a:pt x="0" y="1994"/>
                      <a:pt x="0" y="1994"/>
                    </a:cubicBezTo>
                    <a:cubicBezTo>
                      <a:pt x="0" y="2114"/>
                      <a:pt x="0" y="2114"/>
                      <a:pt x="0" y="2114"/>
                    </a:cubicBezTo>
                    <a:cubicBezTo>
                      <a:pt x="235" y="2114"/>
                      <a:pt x="235" y="2114"/>
                      <a:pt x="235" y="2114"/>
                    </a:cubicBezTo>
                    <a:cubicBezTo>
                      <a:pt x="249" y="1994"/>
                      <a:pt x="249" y="1994"/>
                      <a:pt x="249" y="1994"/>
                    </a:cubicBezTo>
                    <a:moveTo>
                      <a:pt x="463" y="1994"/>
                    </a:moveTo>
                    <a:cubicBezTo>
                      <a:pt x="368" y="1994"/>
                      <a:pt x="368" y="1994"/>
                      <a:pt x="368" y="1994"/>
                    </a:cubicBezTo>
                    <a:cubicBezTo>
                      <a:pt x="382" y="2114"/>
                      <a:pt x="382" y="2114"/>
                      <a:pt x="382" y="2114"/>
                    </a:cubicBezTo>
                    <a:cubicBezTo>
                      <a:pt x="482" y="2114"/>
                      <a:pt x="482" y="2114"/>
                      <a:pt x="482" y="2114"/>
                    </a:cubicBezTo>
                    <a:cubicBezTo>
                      <a:pt x="463" y="1994"/>
                      <a:pt x="463" y="1994"/>
                      <a:pt x="463" y="1994"/>
                    </a:cubicBezTo>
                    <a:moveTo>
                      <a:pt x="421" y="1723"/>
                    </a:moveTo>
                    <a:cubicBezTo>
                      <a:pt x="0" y="1723"/>
                      <a:pt x="0" y="1723"/>
                      <a:pt x="0" y="1723"/>
                    </a:cubicBezTo>
                    <a:cubicBezTo>
                      <a:pt x="0" y="1843"/>
                      <a:pt x="0" y="1843"/>
                      <a:pt x="0" y="1843"/>
                    </a:cubicBezTo>
                    <a:cubicBezTo>
                      <a:pt x="440" y="1843"/>
                      <a:pt x="440" y="1843"/>
                      <a:pt x="440" y="1843"/>
                    </a:cubicBezTo>
                    <a:cubicBezTo>
                      <a:pt x="421" y="1723"/>
                      <a:pt x="421" y="1723"/>
                      <a:pt x="421" y="1723"/>
                    </a:cubicBezTo>
                    <a:moveTo>
                      <a:pt x="378" y="1451"/>
                    </a:moveTo>
                    <a:cubicBezTo>
                      <a:pt x="0" y="1451"/>
                      <a:pt x="0" y="1451"/>
                      <a:pt x="0" y="1451"/>
                    </a:cubicBezTo>
                    <a:cubicBezTo>
                      <a:pt x="0" y="1571"/>
                      <a:pt x="0" y="1571"/>
                      <a:pt x="0" y="1571"/>
                    </a:cubicBezTo>
                    <a:cubicBezTo>
                      <a:pt x="397" y="1571"/>
                      <a:pt x="397" y="1571"/>
                      <a:pt x="397" y="1571"/>
                    </a:cubicBezTo>
                    <a:cubicBezTo>
                      <a:pt x="378" y="1451"/>
                      <a:pt x="378" y="1451"/>
                      <a:pt x="378" y="1451"/>
                    </a:cubicBezTo>
                    <a:moveTo>
                      <a:pt x="336" y="1180"/>
                    </a:moveTo>
                    <a:cubicBezTo>
                      <a:pt x="0" y="1180"/>
                      <a:pt x="0" y="1180"/>
                      <a:pt x="0" y="1180"/>
                    </a:cubicBezTo>
                    <a:cubicBezTo>
                      <a:pt x="0" y="1300"/>
                      <a:pt x="0" y="1300"/>
                      <a:pt x="0" y="1300"/>
                    </a:cubicBezTo>
                    <a:cubicBezTo>
                      <a:pt x="355" y="1300"/>
                      <a:pt x="355" y="1300"/>
                      <a:pt x="355" y="1300"/>
                    </a:cubicBezTo>
                    <a:cubicBezTo>
                      <a:pt x="336" y="1180"/>
                      <a:pt x="336" y="1180"/>
                      <a:pt x="336" y="1180"/>
                    </a:cubicBezTo>
                    <a:moveTo>
                      <a:pt x="293" y="908"/>
                    </a:moveTo>
                    <a:cubicBezTo>
                      <a:pt x="0" y="908"/>
                      <a:pt x="0" y="908"/>
                      <a:pt x="0" y="908"/>
                    </a:cubicBezTo>
                    <a:cubicBezTo>
                      <a:pt x="0" y="1028"/>
                      <a:pt x="0" y="1028"/>
                      <a:pt x="0" y="1028"/>
                    </a:cubicBezTo>
                    <a:cubicBezTo>
                      <a:pt x="312" y="1028"/>
                      <a:pt x="312" y="1028"/>
                      <a:pt x="312" y="1028"/>
                    </a:cubicBezTo>
                    <a:cubicBezTo>
                      <a:pt x="293" y="908"/>
                      <a:pt x="293" y="908"/>
                      <a:pt x="293" y="908"/>
                    </a:cubicBezTo>
                    <a:moveTo>
                      <a:pt x="251" y="637"/>
                    </a:moveTo>
                    <a:cubicBezTo>
                      <a:pt x="0" y="637"/>
                      <a:pt x="0" y="637"/>
                      <a:pt x="0" y="637"/>
                    </a:cubicBezTo>
                    <a:cubicBezTo>
                      <a:pt x="0" y="757"/>
                      <a:pt x="0" y="757"/>
                      <a:pt x="0" y="757"/>
                    </a:cubicBezTo>
                    <a:cubicBezTo>
                      <a:pt x="269" y="757"/>
                      <a:pt x="269" y="757"/>
                      <a:pt x="269" y="757"/>
                    </a:cubicBezTo>
                    <a:cubicBezTo>
                      <a:pt x="251" y="637"/>
                      <a:pt x="251" y="637"/>
                      <a:pt x="251" y="637"/>
                    </a:cubicBezTo>
                    <a:moveTo>
                      <a:pt x="208" y="365"/>
                    </a:moveTo>
                    <a:cubicBezTo>
                      <a:pt x="0" y="365"/>
                      <a:pt x="0" y="365"/>
                      <a:pt x="0" y="365"/>
                    </a:cubicBezTo>
                    <a:cubicBezTo>
                      <a:pt x="0" y="485"/>
                      <a:pt x="0" y="485"/>
                      <a:pt x="0" y="485"/>
                    </a:cubicBezTo>
                    <a:cubicBezTo>
                      <a:pt x="227" y="485"/>
                      <a:pt x="227" y="485"/>
                      <a:pt x="227" y="485"/>
                    </a:cubicBezTo>
                    <a:cubicBezTo>
                      <a:pt x="208" y="365"/>
                      <a:pt x="208" y="365"/>
                      <a:pt x="208" y="365"/>
                    </a:cubicBezTo>
                    <a:moveTo>
                      <a:pt x="151" y="0"/>
                    </a:moveTo>
                    <a:cubicBezTo>
                      <a:pt x="0" y="23"/>
                      <a:pt x="0" y="23"/>
                      <a:pt x="0" y="23"/>
                    </a:cubicBezTo>
                    <a:cubicBezTo>
                      <a:pt x="0" y="214"/>
                      <a:pt x="0" y="214"/>
                      <a:pt x="0" y="214"/>
                    </a:cubicBezTo>
                    <a:cubicBezTo>
                      <a:pt x="184" y="214"/>
                      <a:pt x="184" y="214"/>
                      <a:pt x="184" y="214"/>
                    </a:cubicBezTo>
                    <a:cubicBezTo>
                      <a:pt x="151" y="0"/>
                      <a:pt x="151" y="0"/>
                      <a:pt x="151" y="0"/>
                    </a:cubicBezTo>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5" name="î$ḷiḑê"/>
              <p:cNvSpPr/>
              <p:nvPr/>
            </p:nvSpPr>
            <p:spPr bwMode="auto">
              <a:xfrm>
                <a:off x="3171" y="2680"/>
                <a:ext cx="45" cy="32"/>
              </a:xfrm>
              <a:custGeom>
                <a:avLst/>
                <a:gdLst>
                  <a:gd name="T0" fmla="*/ 40 w 45"/>
                  <a:gd name="T1" fmla="*/ 0 h 32"/>
                  <a:gd name="T2" fmla="*/ 0 w 45"/>
                  <a:gd name="T3" fmla="*/ 0 h 32"/>
                  <a:gd name="T4" fmla="*/ 0 w 45"/>
                  <a:gd name="T5" fmla="*/ 32 h 32"/>
                  <a:gd name="T6" fmla="*/ 45 w 45"/>
                  <a:gd name="T7" fmla="*/ 32 h 32"/>
                  <a:gd name="T8" fmla="*/ 40 w 45"/>
                  <a:gd name="T9" fmla="*/ 0 h 32"/>
                </a:gdLst>
                <a:ahLst/>
                <a:cxnLst>
                  <a:cxn ang="0">
                    <a:pos x="T0" y="T1"/>
                  </a:cxn>
                  <a:cxn ang="0">
                    <a:pos x="T2" y="T3"/>
                  </a:cxn>
                  <a:cxn ang="0">
                    <a:pos x="T4" y="T5"/>
                  </a:cxn>
                  <a:cxn ang="0">
                    <a:pos x="T6" y="T7"/>
                  </a:cxn>
                  <a:cxn ang="0">
                    <a:pos x="T8" y="T9"/>
                  </a:cxn>
                </a:cxnLst>
                <a:rect l="0" t="0" r="r" b="b"/>
                <a:pathLst>
                  <a:path w="45" h="32">
                    <a:moveTo>
                      <a:pt x="40" y="0"/>
                    </a:moveTo>
                    <a:lnTo>
                      <a:pt x="0" y="0"/>
                    </a:lnTo>
                    <a:lnTo>
                      <a:pt x="0" y="32"/>
                    </a:lnTo>
                    <a:lnTo>
                      <a:pt x="45" y="32"/>
                    </a:lnTo>
                    <a:lnTo>
                      <a:pt x="40" y="0"/>
                    </a:lnTo>
                    <a:close/>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6" name="íSļíḓê"/>
              <p:cNvSpPr/>
              <p:nvPr/>
            </p:nvSpPr>
            <p:spPr bwMode="auto">
              <a:xfrm>
                <a:off x="3171" y="2680"/>
                <a:ext cx="45" cy="32"/>
              </a:xfrm>
              <a:custGeom>
                <a:avLst/>
                <a:gdLst>
                  <a:gd name="T0" fmla="*/ 40 w 45"/>
                  <a:gd name="T1" fmla="*/ 0 h 32"/>
                  <a:gd name="T2" fmla="*/ 0 w 45"/>
                  <a:gd name="T3" fmla="*/ 0 h 32"/>
                  <a:gd name="T4" fmla="*/ 0 w 45"/>
                  <a:gd name="T5" fmla="*/ 32 h 32"/>
                  <a:gd name="T6" fmla="*/ 45 w 45"/>
                  <a:gd name="T7" fmla="*/ 32 h 32"/>
                  <a:gd name="T8" fmla="*/ 40 w 45"/>
                  <a:gd name="T9" fmla="*/ 0 h 32"/>
                </a:gdLst>
                <a:ahLst/>
                <a:cxnLst>
                  <a:cxn ang="0">
                    <a:pos x="T0" y="T1"/>
                  </a:cxn>
                  <a:cxn ang="0">
                    <a:pos x="T2" y="T3"/>
                  </a:cxn>
                  <a:cxn ang="0">
                    <a:pos x="T4" y="T5"/>
                  </a:cxn>
                  <a:cxn ang="0">
                    <a:pos x="T6" y="T7"/>
                  </a:cxn>
                  <a:cxn ang="0">
                    <a:pos x="T8" y="T9"/>
                  </a:cxn>
                </a:cxnLst>
                <a:rect l="0" t="0" r="r" b="b"/>
                <a:pathLst>
                  <a:path w="45" h="32">
                    <a:moveTo>
                      <a:pt x="40" y="0"/>
                    </a:moveTo>
                    <a:lnTo>
                      <a:pt x="0" y="0"/>
                    </a:lnTo>
                    <a:lnTo>
                      <a:pt x="0" y="32"/>
                    </a:lnTo>
                    <a:lnTo>
                      <a:pt x="45" y="32"/>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7" name="î$ľíḋè"/>
              <p:cNvSpPr/>
              <p:nvPr/>
            </p:nvSpPr>
            <p:spPr bwMode="auto">
              <a:xfrm>
                <a:off x="3171" y="2738"/>
                <a:ext cx="54" cy="32"/>
              </a:xfrm>
              <a:custGeom>
                <a:avLst/>
                <a:gdLst>
                  <a:gd name="T0" fmla="*/ 49 w 54"/>
                  <a:gd name="T1" fmla="*/ 0 h 32"/>
                  <a:gd name="T2" fmla="*/ 0 w 54"/>
                  <a:gd name="T3" fmla="*/ 0 h 32"/>
                  <a:gd name="T4" fmla="*/ 0 w 54"/>
                  <a:gd name="T5" fmla="*/ 32 h 32"/>
                  <a:gd name="T6" fmla="*/ 54 w 54"/>
                  <a:gd name="T7" fmla="*/ 32 h 32"/>
                  <a:gd name="T8" fmla="*/ 49 w 54"/>
                  <a:gd name="T9" fmla="*/ 0 h 32"/>
                </a:gdLst>
                <a:ahLst/>
                <a:cxnLst>
                  <a:cxn ang="0">
                    <a:pos x="T0" y="T1"/>
                  </a:cxn>
                  <a:cxn ang="0">
                    <a:pos x="T2" y="T3"/>
                  </a:cxn>
                  <a:cxn ang="0">
                    <a:pos x="T4" y="T5"/>
                  </a:cxn>
                  <a:cxn ang="0">
                    <a:pos x="T6" y="T7"/>
                  </a:cxn>
                  <a:cxn ang="0">
                    <a:pos x="T8" y="T9"/>
                  </a:cxn>
                </a:cxnLst>
                <a:rect l="0" t="0" r="r" b="b"/>
                <a:pathLst>
                  <a:path w="54" h="32">
                    <a:moveTo>
                      <a:pt x="49" y="0"/>
                    </a:moveTo>
                    <a:lnTo>
                      <a:pt x="0" y="0"/>
                    </a:lnTo>
                    <a:lnTo>
                      <a:pt x="0" y="32"/>
                    </a:lnTo>
                    <a:lnTo>
                      <a:pt x="54" y="32"/>
                    </a:lnTo>
                    <a:lnTo>
                      <a:pt x="49" y="0"/>
                    </a:lnTo>
                    <a:close/>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 name="îŝlîďè"/>
              <p:cNvSpPr/>
              <p:nvPr/>
            </p:nvSpPr>
            <p:spPr bwMode="auto">
              <a:xfrm>
                <a:off x="3171" y="2738"/>
                <a:ext cx="54" cy="32"/>
              </a:xfrm>
              <a:custGeom>
                <a:avLst/>
                <a:gdLst>
                  <a:gd name="T0" fmla="*/ 49 w 54"/>
                  <a:gd name="T1" fmla="*/ 0 h 32"/>
                  <a:gd name="T2" fmla="*/ 0 w 54"/>
                  <a:gd name="T3" fmla="*/ 0 h 32"/>
                  <a:gd name="T4" fmla="*/ 0 w 54"/>
                  <a:gd name="T5" fmla="*/ 32 h 32"/>
                  <a:gd name="T6" fmla="*/ 54 w 54"/>
                  <a:gd name="T7" fmla="*/ 32 h 32"/>
                  <a:gd name="T8" fmla="*/ 49 w 54"/>
                  <a:gd name="T9" fmla="*/ 0 h 32"/>
                </a:gdLst>
                <a:ahLst/>
                <a:cxnLst>
                  <a:cxn ang="0">
                    <a:pos x="T0" y="T1"/>
                  </a:cxn>
                  <a:cxn ang="0">
                    <a:pos x="T2" y="T3"/>
                  </a:cxn>
                  <a:cxn ang="0">
                    <a:pos x="T4" y="T5"/>
                  </a:cxn>
                  <a:cxn ang="0">
                    <a:pos x="T6" y="T7"/>
                  </a:cxn>
                  <a:cxn ang="0">
                    <a:pos x="T8" y="T9"/>
                  </a:cxn>
                </a:cxnLst>
                <a:rect l="0" t="0" r="r" b="b"/>
                <a:pathLst>
                  <a:path w="54" h="32">
                    <a:moveTo>
                      <a:pt x="49" y="0"/>
                    </a:moveTo>
                    <a:lnTo>
                      <a:pt x="0" y="0"/>
                    </a:lnTo>
                    <a:lnTo>
                      <a:pt x="0" y="32"/>
                    </a:lnTo>
                    <a:lnTo>
                      <a:pt x="54" y="32"/>
                    </a:lnTo>
                    <a:lnTo>
                      <a:pt x="4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 name="i$1îḑê"/>
              <p:cNvSpPr/>
              <p:nvPr/>
            </p:nvSpPr>
            <p:spPr bwMode="auto">
              <a:xfrm>
                <a:off x="3171" y="2796"/>
                <a:ext cx="63" cy="32"/>
              </a:xfrm>
              <a:custGeom>
                <a:avLst/>
                <a:gdLst>
                  <a:gd name="T0" fmla="*/ 58 w 63"/>
                  <a:gd name="T1" fmla="*/ 0 h 32"/>
                  <a:gd name="T2" fmla="*/ 0 w 63"/>
                  <a:gd name="T3" fmla="*/ 0 h 32"/>
                  <a:gd name="T4" fmla="*/ 0 w 63"/>
                  <a:gd name="T5" fmla="*/ 32 h 32"/>
                  <a:gd name="T6" fmla="*/ 63 w 63"/>
                  <a:gd name="T7" fmla="*/ 32 h 32"/>
                  <a:gd name="T8" fmla="*/ 58 w 63"/>
                  <a:gd name="T9" fmla="*/ 0 h 32"/>
                </a:gdLst>
                <a:ahLst/>
                <a:cxnLst>
                  <a:cxn ang="0">
                    <a:pos x="T0" y="T1"/>
                  </a:cxn>
                  <a:cxn ang="0">
                    <a:pos x="T2" y="T3"/>
                  </a:cxn>
                  <a:cxn ang="0">
                    <a:pos x="T4" y="T5"/>
                  </a:cxn>
                  <a:cxn ang="0">
                    <a:pos x="T6" y="T7"/>
                  </a:cxn>
                  <a:cxn ang="0">
                    <a:pos x="T8" y="T9"/>
                  </a:cxn>
                </a:cxnLst>
                <a:rect l="0" t="0" r="r" b="b"/>
                <a:pathLst>
                  <a:path w="63" h="32">
                    <a:moveTo>
                      <a:pt x="58" y="0"/>
                    </a:moveTo>
                    <a:lnTo>
                      <a:pt x="0" y="0"/>
                    </a:lnTo>
                    <a:lnTo>
                      <a:pt x="0" y="32"/>
                    </a:lnTo>
                    <a:lnTo>
                      <a:pt x="63" y="32"/>
                    </a:lnTo>
                    <a:lnTo>
                      <a:pt x="58" y="0"/>
                    </a:lnTo>
                    <a:close/>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0" name="íŝḷïḋé"/>
              <p:cNvSpPr/>
              <p:nvPr/>
            </p:nvSpPr>
            <p:spPr bwMode="auto">
              <a:xfrm>
                <a:off x="3171" y="2796"/>
                <a:ext cx="63" cy="32"/>
              </a:xfrm>
              <a:custGeom>
                <a:avLst/>
                <a:gdLst>
                  <a:gd name="T0" fmla="*/ 58 w 63"/>
                  <a:gd name="T1" fmla="*/ 0 h 32"/>
                  <a:gd name="T2" fmla="*/ 0 w 63"/>
                  <a:gd name="T3" fmla="*/ 0 h 32"/>
                  <a:gd name="T4" fmla="*/ 0 w 63"/>
                  <a:gd name="T5" fmla="*/ 32 h 32"/>
                  <a:gd name="T6" fmla="*/ 63 w 63"/>
                  <a:gd name="T7" fmla="*/ 32 h 32"/>
                  <a:gd name="T8" fmla="*/ 58 w 63"/>
                  <a:gd name="T9" fmla="*/ 0 h 32"/>
                </a:gdLst>
                <a:ahLst/>
                <a:cxnLst>
                  <a:cxn ang="0">
                    <a:pos x="T0" y="T1"/>
                  </a:cxn>
                  <a:cxn ang="0">
                    <a:pos x="T2" y="T3"/>
                  </a:cxn>
                  <a:cxn ang="0">
                    <a:pos x="T4" y="T5"/>
                  </a:cxn>
                  <a:cxn ang="0">
                    <a:pos x="T6" y="T7"/>
                  </a:cxn>
                  <a:cxn ang="0">
                    <a:pos x="T8" y="T9"/>
                  </a:cxn>
                </a:cxnLst>
                <a:rect l="0" t="0" r="r" b="b"/>
                <a:pathLst>
                  <a:path w="63" h="32">
                    <a:moveTo>
                      <a:pt x="58" y="0"/>
                    </a:moveTo>
                    <a:lnTo>
                      <a:pt x="0" y="0"/>
                    </a:lnTo>
                    <a:lnTo>
                      <a:pt x="0" y="32"/>
                    </a:lnTo>
                    <a:lnTo>
                      <a:pt x="63" y="32"/>
                    </a:lnTo>
                    <a:lnTo>
                      <a:pt x="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1" name="ïşḷidê"/>
              <p:cNvSpPr/>
              <p:nvPr/>
            </p:nvSpPr>
            <p:spPr bwMode="auto">
              <a:xfrm>
                <a:off x="3171" y="2854"/>
                <a:ext cx="72" cy="32"/>
              </a:xfrm>
              <a:custGeom>
                <a:avLst/>
                <a:gdLst>
                  <a:gd name="T0" fmla="*/ 67 w 72"/>
                  <a:gd name="T1" fmla="*/ 0 h 32"/>
                  <a:gd name="T2" fmla="*/ 0 w 72"/>
                  <a:gd name="T3" fmla="*/ 0 h 32"/>
                  <a:gd name="T4" fmla="*/ 0 w 72"/>
                  <a:gd name="T5" fmla="*/ 32 h 32"/>
                  <a:gd name="T6" fmla="*/ 72 w 72"/>
                  <a:gd name="T7" fmla="*/ 32 h 32"/>
                  <a:gd name="T8" fmla="*/ 67 w 72"/>
                  <a:gd name="T9" fmla="*/ 0 h 32"/>
                </a:gdLst>
                <a:ahLst/>
                <a:cxnLst>
                  <a:cxn ang="0">
                    <a:pos x="T0" y="T1"/>
                  </a:cxn>
                  <a:cxn ang="0">
                    <a:pos x="T2" y="T3"/>
                  </a:cxn>
                  <a:cxn ang="0">
                    <a:pos x="T4" y="T5"/>
                  </a:cxn>
                  <a:cxn ang="0">
                    <a:pos x="T6" y="T7"/>
                  </a:cxn>
                  <a:cxn ang="0">
                    <a:pos x="T8" y="T9"/>
                  </a:cxn>
                </a:cxnLst>
                <a:rect l="0" t="0" r="r" b="b"/>
                <a:pathLst>
                  <a:path w="72" h="32">
                    <a:moveTo>
                      <a:pt x="67" y="0"/>
                    </a:moveTo>
                    <a:lnTo>
                      <a:pt x="0" y="0"/>
                    </a:lnTo>
                    <a:lnTo>
                      <a:pt x="0" y="32"/>
                    </a:lnTo>
                    <a:lnTo>
                      <a:pt x="72" y="32"/>
                    </a:lnTo>
                    <a:lnTo>
                      <a:pt x="67" y="0"/>
                    </a:lnTo>
                    <a:close/>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2" name="ïṧḻïďe"/>
              <p:cNvSpPr/>
              <p:nvPr/>
            </p:nvSpPr>
            <p:spPr bwMode="auto">
              <a:xfrm>
                <a:off x="3171" y="2854"/>
                <a:ext cx="72" cy="32"/>
              </a:xfrm>
              <a:custGeom>
                <a:avLst/>
                <a:gdLst>
                  <a:gd name="T0" fmla="*/ 67 w 72"/>
                  <a:gd name="T1" fmla="*/ 0 h 32"/>
                  <a:gd name="T2" fmla="*/ 0 w 72"/>
                  <a:gd name="T3" fmla="*/ 0 h 32"/>
                  <a:gd name="T4" fmla="*/ 0 w 72"/>
                  <a:gd name="T5" fmla="*/ 32 h 32"/>
                  <a:gd name="T6" fmla="*/ 72 w 72"/>
                  <a:gd name="T7" fmla="*/ 32 h 32"/>
                  <a:gd name="T8" fmla="*/ 67 w 72"/>
                  <a:gd name="T9" fmla="*/ 0 h 32"/>
                </a:gdLst>
                <a:ahLst/>
                <a:cxnLst>
                  <a:cxn ang="0">
                    <a:pos x="T0" y="T1"/>
                  </a:cxn>
                  <a:cxn ang="0">
                    <a:pos x="T2" y="T3"/>
                  </a:cxn>
                  <a:cxn ang="0">
                    <a:pos x="T4" y="T5"/>
                  </a:cxn>
                  <a:cxn ang="0">
                    <a:pos x="T6" y="T7"/>
                  </a:cxn>
                  <a:cxn ang="0">
                    <a:pos x="T8" y="T9"/>
                  </a:cxn>
                </a:cxnLst>
                <a:rect l="0" t="0" r="r" b="b"/>
                <a:pathLst>
                  <a:path w="72" h="32">
                    <a:moveTo>
                      <a:pt x="67" y="0"/>
                    </a:moveTo>
                    <a:lnTo>
                      <a:pt x="0" y="0"/>
                    </a:lnTo>
                    <a:lnTo>
                      <a:pt x="0" y="32"/>
                    </a:lnTo>
                    <a:lnTo>
                      <a:pt x="72" y="32"/>
                    </a:lnTo>
                    <a:lnTo>
                      <a:pt x="6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3" name="ïṧlîḑé"/>
              <p:cNvSpPr/>
              <p:nvPr/>
            </p:nvSpPr>
            <p:spPr bwMode="auto">
              <a:xfrm>
                <a:off x="3171" y="2912"/>
                <a:ext cx="81" cy="32"/>
              </a:xfrm>
              <a:custGeom>
                <a:avLst/>
                <a:gdLst>
                  <a:gd name="T0" fmla="*/ 76 w 81"/>
                  <a:gd name="T1" fmla="*/ 0 h 32"/>
                  <a:gd name="T2" fmla="*/ 0 w 81"/>
                  <a:gd name="T3" fmla="*/ 0 h 32"/>
                  <a:gd name="T4" fmla="*/ 0 w 81"/>
                  <a:gd name="T5" fmla="*/ 32 h 32"/>
                  <a:gd name="T6" fmla="*/ 81 w 81"/>
                  <a:gd name="T7" fmla="*/ 32 h 32"/>
                  <a:gd name="T8" fmla="*/ 76 w 81"/>
                  <a:gd name="T9" fmla="*/ 0 h 32"/>
                </a:gdLst>
                <a:ahLst/>
                <a:cxnLst>
                  <a:cxn ang="0">
                    <a:pos x="T0" y="T1"/>
                  </a:cxn>
                  <a:cxn ang="0">
                    <a:pos x="T2" y="T3"/>
                  </a:cxn>
                  <a:cxn ang="0">
                    <a:pos x="T4" y="T5"/>
                  </a:cxn>
                  <a:cxn ang="0">
                    <a:pos x="T6" y="T7"/>
                  </a:cxn>
                  <a:cxn ang="0">
                    <a:pos x="T8" y="T9"/>
                  </a:cxn>
                </a:cxnLst>
                <a:rect l="0" t="0" r="r" b="b"/>
                <a:pathLst>
                  <a:path w="81" h="32">
                    <a:moveTo>
                      <a:pt x="76" y="0"/>
                    </a:moveTo>
                    <a:lnTo>
                      <a:pt x="0" y="0"/>
                    </a:lnTo>
                    <a:lnTo>
                      <a:pt x="0" y="32"/>
                    </a:lnTo>
                    <a:lnTo>
                      <a:pt x="81" y="32"/>
                    </a:lnTo>
                    <a:lnTo>
                      <a:pt x="76" y="0"/>
                    </a:lnTo>
                    <a:close/>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4" name="îslídè"/>
              <p:cNvSpPr/>
              <p:nvPr/>
            </p:nvSpPr>
            <p:spPr bwMode="auto">
              <a:xfrm>
                <a:off x="3171" y="2912"/>
                <a:ext cx="81" cy="32"/>
              </a:xfrm>
              <a:custGeom>
                <a:avLst/>
                <a:gdLst>
                  <a:gd name="T0" fmla="*/ 76 w 81"/>
                  <a:gd name="T1" fmla="*/ 0 h 32"/>
                  <a:gd name="T2" fmla="*/ 0 w 81"/>
                  <a:gd name="T3" fmla="*/ 0 h 32"/>
                  <a:gd name="T4" fmla="*/ 0 w 81"/>
                  <a:gd name="T5" fmla="*/ 32 h 32"/>
                  <a:gd name="T6" fmla="*/ 81 w 81"/>
                  <a:gd name="T7" fmla="*/ 32 h 32"/>
                  <a:gd name="T8" fmla="*/ 76 w 81"/>
                  <a:gd name="T9" fmla="*/ 0 h 32"/>
                </a:gdLst>
                <a:ahLst/>
                <a:cxnLst>
                  <a:cxn ang="0">
                    <a:pos x="T0" y="T1"/>
                  </a:cxn>
                  <a:cxn ang="0">
                    <a:pos x="T2" y="T3"/>
                  </a:cxn>
                  <a:cxn ang="0">
                    <a:pos x="T4" y="T5"/>
                  </a:cxn>
                  <a:cxn ang="0">
                    <a:pos x="T6" y="T7"/>
                  </a:cxn>
                  <a:cxn ang="0">
                    <a:pos x="T8" y="T9"/>
                  </a:cxn>
                </a:cxnLst>
                <a:rect l="0" t="0" r="r" b="b"/>
                <a:pathLst>
                  <a:path w="81" h="32">
                    <a:moveTo>
                      <a:pt x="76" y="0"/>
                    </a:moveTo>
                    <a:lnTo>
                      <a:pt x="0" y="0"/>
                    </a:lnTo>
                    <a:lnTo>
                      <a:pt x="0" y="32"/>
                    </a:lnTo>
                    <a:lnTo>
                      <a:pt x="81" y="32"/>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5" name="îṧľïde"/>
              <p:cNvSpPr/>
              <p:nvPr/>
            </p:nvSpPr>
            <p:spPr bwMode="auto">
              <a:xfrm>
                <a:off x="3171" y="2970"/>
                <a:ext cx="90" cy="32"/>
              </a:xfrm>
              <a:custGeom>
                <a:avLst/>
                <a:gdLst>
                  <a:gd name="T0" fmla="*/ 85 w 90"/>
                  <a:gd name="T1" fmla="*/ 0 h 32"/>
                  <a:gd name="T2" fmla="*/ 0 w 90"/>
                  <a:gd name="T3" fmla="*/ 0 h 32"/>
                  <a:gd name="T4" fmla="*/ 0 w 90"/>
                  <a:gd name="T5" fmla="*/ 32 h 32"/>
                  <a:gd name="T6" fmla="*/ 90 w 90"/>
                  <a:gd name="T7" fmla="*/ 32 h 32"/>
                  <a:gd name="T8" fmla="*/ 85 w 90"/>
                  <a:gd name="T9" fmla="*/ 0 h 32"/>
                </a:gdLst>
                <a:ahLst/>
                <a:cxnLst>
                  <a:cxn ang="0">
                    <a:pos x="T0" y="T1"/>
                  </a:cxn>
                  <a:cxn ang="0">
                    <a:pos x="T2" y="T3"/>
                  </a:cxn>
                  <a:cxn ang="0">
                    <a:pos x="T4" y="T5"/>
                  </a:cxn>
                  <a:cxn ang="0">
                    <a:pos x="T6" y="T7"/>
                  </a:cxn>
                  <a:cxn ang="0">
                    <a:pos x="T8" y="T9"/>
                  </a:cxn>
                </a:cxnLst>
                <a:rect l="0" t="0" r="r" b="b"/>
                <a:pathLst>
                  <a:path w="90" h="32">
                    <a:moveTo>
                      <a:pt x="85" y="0"/>
                    </a:moveTo>
                    <a:lnTo>
                      <a:pt x="0" y="0"/>
                    </a:lnTo>
                    <a:lnTo>
                      <a:pt x="0" y="32"/>
                    </a:lnTo>
                    <a:lnTo>
                      <a:pt x="90" y="32"/>
                    </a:lnTo>
                    <a:lnTo>
                      <a:pt x="85" y="0"/>
                    </a:lnTo>
                    <a:close/>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6" name="išḻîḑe"/>
              <p:cNvSpPr/>
              <p:nvPr/>
            </p:nvSpPr>
            <p:spPr bwMode="auto">
              <a:xfrm>
                <a:off x="3171" y="2970"/>
                <a:ext cx="90" cy="32"/>
              </a:xfrm>
              <a:custGeom>
                <a:avLst/>
                <a:gdLst>
                  <a:gd name="T0" fmla="*/ 85 w 90"/>
                  <a:gd name="T1" fmla="*/ 0 h 32"/>
                  <a:gd name="T2" fmla="*/ 0 w 90"/>
                  <a:gd name="T3" fmla="*/ 0 h 32"/>
                  <a:gd name="T4" fmla="*/ 0 w 90"/>
                  <a:gd name="T5" fmla="*/ 32 h 32"/>
                  <a:gd name="T6" fmla="*/ 90 w 90"/>
                  <a:gd name="T7" fmla="*/ 32 h 32"/>
                  <a:gd name="T8" fmla="*/ 85 w 90"/>
                  <a:gd name="T9" fmla="*/ 0 h 32"/>
                </a:gdLst>
                <a:ahLst/>
                <a:cxnLst>
                  <a:cxn ang="0">
                    <a:pos x="T0" y="T1"/>
                  </a:cxn>
                  <a:cxn ang="0">
                    <a:pos x="T2" y="T3"/>
                  </a:cxn>
                  <a:cxn ang="0">
                    <a:pos x="T4" y="T5"/>
                  </a:cxn>
                  <a:cxn ang="0">
                    <a:pos x="T6" y="T7"/>
                  </a:cxn>
                  <a:cxn ang="0">
                    <a:pos x="T8" y="T9"/>
                  </a:cxn>
                </a:cxnLst>
                <a:rect l="0" t="0" r="r" b="b"/>
                <a:pathLst>
                  <a:path w="90" h="32">
                    <a:moveTo>
                      <a:pt x="85" y="0"/>
                    </a:moveTo>
                    <a:lnTo>
                      <a:pt x="0" y="0"/>
                    </a:lnTo>
                    <a:lnTo>
                      <a:pt x="0" y="32"/>
                    </a:lnTo>
                    <a:lnTo>
                      <a:pt x="90" y="32"/>
                    </a:lnTo>
                    <a:lnTo>
                      <a:pt x="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7" name="íṩļíḓe"/>
              <p:cNvSpPr/>
              <p:nvPr/>
            </p:nvSpPr>
            <p:spPr bwMode="auto">
              <a:xfrm>
                <a:off x="3171" y="3028"/>
                <a:ext cx="99" cy="32"/>
              </a:xfrm>
              <a:custGeom>
                <a:avLst/>
                <a:gdLst>
                  <a:gd name="T0" fmla="*/ 94 w 99"/>
                  <a:gd name="T1" fmla="*/ 0 h 32"/>
                  <a:gd name="T2" fmla="*/ 0 w 99"/>
                  <a:gd name="T3" fmla="*/ 0 h 32"/>
                  <a:gd name="T4" fmla="*/ 0 w 99"/>
                  <a:gd name="T5" fmla="*/ 32 h 32"/>
                  <a:gd name="T6" fmla="*/ 54 w 99"/>
                  <a:gd name="T7" fmla="*/ 32 h 32"/>
                  <a:gd name="T8" fmla="*/ 56 w 99"/>
                  <a:gd name="T9" fmla="*/ 10 h 32"/>
                  <a:gd name="T10" fmla="*/ 77 w 99"/>
                  <a:gd name="T11" fmla="*/ 13 h 32"/>
                  <a:gd name="T12" fmla="*/ 79 w 99"/>
                  <a:gd name="T13" fmla="*/ 32 h 32"/>
                  <a:gd name="T14" fmla="*/ 99 w 99"/>
                  <a:gd name="T15" fmla="*/ 32 h 32"/>
                  <a:gd name="T16" fmla="*/ 94 w 99"/>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32">
                    <a:moveTo>
                      <a:pt x="94" y="0"/>
                    </a:moveTo>
                    <a:lnTo>
                      <a:pt x="0" y="0"/>
                    </a:lnTo>
                    <a:lnTo>
                      <a:pt x="0" y="32"/>
                    </a:lnTo>
                    <a:lnTo>
                      <a:pt x="54" y="32"/>
                    </a:lnTo>
                    <a:lnTo>
                      <a:pt x="56" y="10"/>
                    </a:lnTo>
                    <a:lnTo>
                      <a:pt x="77" y="13"/>
                    </a:lnTo>
                    <a:lnTo>
                      <a:pt x="79" y="32"/>
                    </a:lnTo>
                    <a:lnTo>
                      <a:pt x="99" y="32"/>
                    </a:lnTo>
                    <a:lnTo>
                      <a:pt x="94" y="0"/>
                    </a:lnTo>
                    <a:close/>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8" name="î$lïḓê"/>
              <p:cNvSpPr/>
              <p:nvPr/>
            </p:nvSpPr>
            <p:spPr bwMode="auto">
              <a:xfrm>
                <a:off x="3171" y="3028"/>
                <a:ext cx="99" cy="32"/>
              </a:xfrm>
              <a:custGeom>
                <a:avLst/>
                <a:gdLst>
                  <a:gd name="T0" fmla="*/ 94 w 99"/>
                  <a:gd name="T1" fmla="*/ 0 h 32"/>
                  <a:gd name="T2" fmla="*/ 0 w 99"/>
                  <a:gd name="T3" fmla="*/ 0 h 32"/>
                  <a:gd name="T4" fmla="*/ 0 w 99"/>
                  <a:gd name="T5" fmla="*/ 32 h 32"/>
                  <a:gd name="T6" fmla="*/ 54 w 99"/>
                  <a:gd name="T7" fmla="*/ 32 h 32"/>
                  <a:gd name="T8" fmla="*/ 56 w 99"/>
                  <a:gd name="T9" fmla="*/ 10 h 32"/>
                  <a:gd name="T10" fmla="*/ 77 w 99"/>
                  <a:gd name="T11" fmla="*/ 13 h 32"/>
                  <a:gd name="T12" fmla="*/ 79 w 99"/>
                  <a:gd name="T13" fmla="*/ 32 h 32"/>
                  <a:gd name="T14" fmla="*/ 99 w 99"/>
                  <a:gd name="T15" fmla="*/ 32 h 32"/>
                  <a:gd name="T16" fmla="*/ 94 w 99"/>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32">
                    <a:moveTo>
                      <a:pt x="94" y="0"/>
                    </a:moveTo>
                    <a:lnTo>
                      <a:pt x="0" y="0"/>
                    </a:lnTo>
                    <a:lnTo>
                      <a:pt x="0" y="32"/>
                    </a:lnTo>
                    <a:lnTo>
                      <a:pt x="54" y="32"/>
                    </a:lnTo>
                    <a:lnTo>
                      <a:pt x="56" y="10"/>
                    </a:lnTo>
                    <a:lnTo>
                      <a:pt x="77" y="13"/>
                    </a:lnTo>
                    <a:lnTo>
                      <a:pt x="79" y="32"/>
                    </a:lnTo>
                    <a:lnTo>
                      <a:pt x="99" y="32"/>
                    </a:lnTo>
                    <a:lnTo>
                      <a:pt x="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9" name="íṧ1iḋe"/>
              <p:cNvSpPr/>
              <p:nvPr/>
            </p:nvSpPr>
            <p:spPr bwMode="auto">
              <a:xfrm>
                <a:off x="3171" y="3086"/>
                <a:ext cx="109" cy="32"/>
              </a:xfrm>
              <a:custGeom>
                <a:avLst/>
                <a:gdLst>
                  <a:gd name="T0" fmla="*/ 51 w 109"/>
                  <a:gd name="T1" fmla="*/ 0 h 32"/>
                  <a:gd name="T2" fmla="*/ 0 w 109"/>
                  <a:gd name="T3" fmla="*/ 0 h 32"/>
                  <a:gd name="T4" fmla="*/ 0 w 109"/>
                  <a:gd name="T5" fmla="*/ 32 h 32"/>
                  <a:gd name="T6" fmla="*/ 50 w 109"/>
                  <a:gd name="T7" fmla="*/ 32 h 32"/>
                  <a:gd name="T8" fmla="*/ 50 w 109"/>
                  <a:gd name="T9" fmla="*/ 5 h 32"/>
                  <a:gd name="T10" fmla="*/ 51 w 109"/>
                  <a:gd name="T11" fmla="*/ 0 h 32"/>
                  <a:gd name="T12" fmla="*/ 103 w 109"/>
                  <a:gd name="T13" fmla="*/ 0 h 32"/>
                  <a:gd name="T14" fmla="*/ 82 w 109"/>
                  <a:gd name="T15" fmla="*/ 0 h 32"/>
                  <a:gd name="T16" fmla="*/ 86 w 109"/>
                  <a:gd name="T17" fmla="*/ 32 h 32"/>
                  <a:gd name="T18" fmla="*/ 109 w 109"/>
                  <a:gd name="T19" fmla="*/ 32 h 32"/>
                  <a:gd name="T20" fmla="*/ 103 w 109"/>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32">
                    <a:moveTo>
                      <a:pt x="51" y="0"/>
                    </a:moveTo>
                    <a:lnTo>
                      <a:pt x="0" y="0"/>
                    </a:lnTo>
                    <a:lnTo>
                      <a:pt x="0" y="32"/>
                    </a:lnTo>
                    <a:lnTo>
                      <a:pt x="50" y="32"/>
                    </a:lnTo>
                    <a:lnTo>
                      <a:pt x="50" y="5"/>
                    </a:lnTo>
                    <a:lnTo>
                      <a:pt x="51" y="0"/>
                    </a:lnTo>
                    <a:close/>
                    <a:moveTo>
                      <a:pt x="103" y="0"/>
                    </a:moveTo>
                    <a:lnTo>
                      <a:pt x="82" y="0"/>
                    </a:lnTo>
                    <a:lnTo>
                      <a:pt x="86" y="32"/>
                    </a:lnTo>
                    <a:lnTo>
                      <a:pt x="109" y="32"/>
                    </a:lnTo>
                    <a:lnTo>
                      <a:pt x="103" y="0"/>
                    </a:lnTo>
                    <a:close/>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0" name="íṣḻíḍè"/>
              <p:cNvSpPr/>
              <p:nvPr/>
            </p:nvSpPr>
            <p:spPr bwMode="auto">
              <a:xfrm>
                <a:off x="3171" y="3086"/>
                <a:ext cx="109" cy="32"/>
              </a:xfrm>
              <a:custGeom>
                <a:avLst/>
                <a:gdLst>
                  <a:gd name="T0" fmla="*/ 51 w 109"/>
                  <a:gd name="T1" fmla="*/ 0 h 32"/>
                  <a:gd name="T2" fmla="*/ 0 w 109"/>
                  <a:gd name="T3" fmla="*/ 0 h 32"/>
                  <a:gd name="T4" fmla="*/ 0 w 109"/>
                  <a:gd name="T5" fmla="*/ 32 h 32"/>
                  <a:gd name="T6" fmla="*/ 50 w 109"/>
                  <a:gd name="T7" fmla="*/ 32 h 32"/>
                  <a:gd name="T8" fmla="*/ 50 w 109"/>
                  <a:gd name="T9" fmla="*/ 5 h 32"/>
                  <a:gd name="T10" fmla="*/ 51 w 109"/>
                  <a:gd name="T11" fmla="*/ 0 h 32"/>
                  <a:gd name="T12" fmla="*/ 103 w 109"/>
                  <a:gd name="T13" fmla="*/ 0 h 32"/>
                  <a:gd name="T14" fmla="*/ 82 w 109"/>
                  <a:gd name="T15" fmla="*/ 0 h 32"/>
                  <a:gd name="T16" fmla="*/ 86 w 109"/>
                  <a:gd name="T17" fmla="*/ 32 h 32"/>
                  <a:gd name="T18" fmla="*/ 109 w 109"/>
                  <a:gd name="T19" fmla="*/ 32 h 32"/>
                  <a:gd name="T20" fmla="*/ 103 w 109"/>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32">
                    <a:moveTo>
                      <a:pt x="51" y="0"/>
                    </a:moveTo>
                    <a:lnTo>
                      <a:pt x="0" y="0"/>
                    </a:lnTo>
                    <a:lnTo>
                      <a:pt x="0" y="32"/>
                    </a:lnTo>
                    <a:lnTo>
                      <a:pt x="50" y="32"/>
                    </a:lnTo>
                    <a:lnTo>
                      <a:pt x="50" y="5"/>
                    </a:lnTo>
                    <a:lnTo>
                      <a:pt x="51" y="0"/>
                    </a:lnTo>
                    <a:moveTo>
                      <a:pt x="103" y="0"/>
                    </a:moveTo>
                    <a:lnTo>
                      <a:pt x="82" y="0"/>
                    </a:lnTo>
                    <a:lnTo>
                      <a:pt x="86" y="32"/>
                    </a:lnTo>
                    <a:lnTo>
                      <a:pt x="109" y="32"/>
                    </a:lnTo>
                    <a:lnTo>
                      <a:pt x="10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1" name="íSḷïḓe"/>
              <p:cNvSpPr/>
              <p:nvPr/>
            </p:nvSpPr>
            <p:spPr bwMode="auto">
              <a:xfrm>
                <a:off x="3171" y="3144"/>
                <a:ext cx="118" cy="32"/>
              </a:xfrm>
              <a:custGeom>
                <a:avLst/>
                <a:gdLst>
                  <a:gd name="T0" fmla="*/ 50 w 118"/>
                  <a:gd name="T1" fmla="*/ 0 h 32"/>
                  <a:gd name="T2" fmla="*/ 0 w 118"/>
                  <a:gd name="T3" fmla="*/ 0 h 32"/>
                  <a:gd name="T4" fmla="*/ 0 w 118"/>
                  <a:gd name="T5" fmla="*/ 32 h 32"/>
                  <a:gd name="T6" fmla="*/ 50 w 118"/>
                  <a:gd name="T7" fmla="*/ 32 h 32"/>
                  <a:gd name="T8" fmla="*/ 50 w 118"/>
                  <a:gd name="T9" fmla="*/ 0 h 32"/>
                  <a:gd name="T10" fmla="*/ 113 w 118"/>
                  <a:gd name="T11" fmla="*/ 0 h 32"/>
                  <a:gd name="T12" fmla="*/ 89 w 118"/>
                  <a:gd name="T13" fmla="*/ 0 h 32"/>
                  <a:gd name="T14" fmla="*/ 93 w 118"/>
                  <a:gd name="T15" fmla="*/ 32 h 32"/>
                  <a:gd name="T16" fmla="*/ 118 w 118"/>
                  <a:gd name="T17" fmla="*/ 32 h 32"/>
                  <a:gd name="T18" fmla="*/ 113 w 118"/>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2">
                    <a:moveTo>
                      <a:pt x="50" y="0"/>
                    </a:moveTo>
                    <a:lnTo>
                      <a:pt x="0" y="0"/>
                    </a:lnTo>
                    <a:lnTo>
                      <a:pt x="0" y="32"/>
                    </a:lnTo>
                    <a:lnTo>
                      <a:pt x="50" y="32"/>
                    </a:lnTo>
                    <a:lnTo>
                      <a:pt x="50" y="0"/>
                    </a:lnTo>
                    <a:close/>
                    <a:moveTo>
                      <a:pt x="113" y="0"/>
                    </a:moveTo>
                    <a:lnTo>
                      <a:pt x="89" y="0"/>
                    </a:lnTo>
                    <a:lnTo>
                      <a:pt x="93" y="32"/>
                    </a:lnTo>
                    <a:lnTo>
                      <a:pt x="118" y="32"/>
                    </a:lnTo>
                    <a:lnTo>
                      <a:pt x="113" y="0"/>
                    </a:lnTo>
                    <a:close/>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2" name="íslide"/>
              <p:cNvSpPr/>
              <p:nvPr/>
            </p:nvSpPr>
            <p:spPr bwMode="auto">
              <a:xfrm>
                <a:off x="3171" y="3144"/>
                <a:ext cx="118" cy="32"/>
              </a:xfrm>
              <a:custGeom>
                <a:avLst/>
                <a:gdLst>
                  <a:gd name="T0" fmla="*/ 50 w 118"/>
                  <a:gd name="T1" fmla="*/ 0 h 32"/>
                  <a:gd name="T2" fmla="*/ 0 w 118"/>
                  <a:gd name="T3" fmla="*/ 0 h 32"/>
                  <a:gd name="T4" fmla="*/ 0 w 118"/>
                  <a:gd name="T5" fmla="*/ 32 h 32"/>
                  <a:gd name="T6" fmla="*/ 50 w 118"/>
                  <a:gd name="T7" fmla="*/ 32 h 32"/>
                  <a:gd name="T8" fmla="*/ 50 w 118"/>
                  <a:gd name="T9" fmla="*/ 0 h 32"/>
                  <a:gd name="T10" fmla="*/ 113 w 118"/>
                  <a:gd name="T11" fmla="*/ 0 h 32"/>
                  <a:gd name="T12" fmla="*/ 89 w 118"/>
                  <a:gd name="T13" fmla="*/ 0 h 32"/>
                  <a:gd name="T14" fmla="*/ 93 w 118"/>
                  <a:gd name="T15" fmla="*/ 32 h 32"/>
                  <a:gd name="T16" fmla="*/ 118 w 118"/>
                  <a:gd name="T17" fmla="*/ 32 h 32"/>
                  <a:gd name="T18" fmla="*/ 113 w 118"/>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2">
                    <a:moveTo>
                      <a:pt x="50" y="0"/>
                    </a:moveTo>
                    <a:lnTo>
                      <a:pt x="0" y="0"/>
                    </a:lnTo>
                    <a:lnTo>
                      <a:pt x="0" y="32"/>
                    </a:lnTo>
                    <a:lnTo>
                      <a:pt x="50" y="32"/>
                    </a:lnTo>
                    <a:lnTo>
                      <a:pt x="50" y="0"/>
                    </a:lnTo>
                    <a:moveTo>
                      <a:pt x="113" y="0"/>
                    </a:moveTo>
                    <a:lnTo>
                      <a:pt x="89" y="0"/>
                    </a:lnTo>
                    <a:lnTo>
                      <a:pt x="93" y="32"/>
                    </a:lnTo>
                    <a:lnTo>
                      <a:pt x="118" y="32"/>
                    </a:lnTo>
                    <a:lnTo>
                      <a:pt x="1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3" name="iśľiḓê"/>
              <p:cNvSpPr/>
              <p:nvPr/>
            </p:nvSpPr>
            <p:spPr bwMode="auto">
              <a:xfrm>
                <a:off x="3171" y="3202"/>
                <a:ext cx="127" cy="32"/>
              </a:xfrm>
              <a:custGeom>
                <a:avLst/>
                <a:gdLst>
                  <a:gd name="T0" fmla="*/ 50 w 127"/>
                  <a:gd name="T1" fmla="*/ 0 h 32"/>
                  <a:gd name="T2" fmla="*/ 0 w 127"/>
                  <a:gd name="T3" fmla="*/ 0 h 32"/>
                  <a:gd name="T4" fmla="*/ 0 w 127"/>
                  <a:gd name="T5" fmla="*/ 32 h 32"/>
                  <a:gd name="T6" fmla="*/ 50 w 127"/>
                  <a:gd name="T7" fmla="*/ 32 h 32"/>
                  <a:gd name="T8" fmla="*/ 50 w 127"/>
                  <a:gd name="T9" fmla="*/ 0 h 32"/>
                  <a:gd name="T10" fmla="*/ 122 w 127"/>
                  <a:gd name="T11" fmla="*/ 0 h 32"/>
                  <a:gd name="T12" fmla="*/ 96 w 127"/>
                  <a:gd name="T13" fmla="*/ 0 h 32"/>
                  <a:gd name="T14" fmla="*/ 100 w 127"/>
                  <a:gd name="T15" fmla="*/ 32 h 32"/>
                  <a:gd name="T16" fmla="*/ 127 w 127"/>
                  <a:gd name="T17" fmla="*/ 32 h 32"/>
                  <a:gd name="T18" fmla="*/ 122 w 127"/>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32">
                    <a:moveTo>
                      <a:pt x="50" y="0"/>
                    </a:moveTo>
                    <a:lnTo>
                      <a:pt x="0" y="0"/>
                    </a:lnTo>
                    <a:lnTo>
                      <a:pt x="0" y="32"/>
                    </a:lnTo>
                    <a:lnTo>
                      <a:pt x="50" y="32"/>
                    </a:lnTo>
                    <a:lnTo>
                      <a:pt x="50" y="0"/>
                    </a:lnTo>
                    <a:close/>
                    <a:moveTo>
                      <a:pt x="122" y="0"/>
                    </a:moveTo>
                    <a:lnTo>
                      <a:pt x="96" y="0"/>
                    </a:lnTo>
                    <a:lnTo>
                      <a:pt x="100" y="32"/>
                    </a:lnTo>
                    <a:lnTo>
                      <a:pt x="127" y="32"/>
                    </a:lnTo>
                    <a:lnTo>
                      <a:pt x="122" y="0"/>
                    </a:lnTo>
                    <a:close/>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4" name="iṧ1íḍè"/>
              <p:cNvSpPr/>
              <p:nvPr/>
            </p:nvSpPr>
            <p:spPr bwMode="auto">
              <a:xfrm>
                <a:off x="3171" y="3202"/>
                <a:ext cx="127" cy="32"/>
              </a:xfrm>
              <a:custGeom>
                <a:avLst/>
                <a:gdLst>
                  <a:gd name="T0" fmla="*/ 50 w 127"/>
                  <a:gd name="T1" fmla="*/ 0 h 32"/>
                  <a:gd name="T2" fmla="*/ 0 w 127"/>
                  <a:gd name="T3" fmla="*/ 0 h 32"/>
                  <a:gd name="T4" fmla="*/ 0 w 127"/>
                  <a:gd name="T5" fmla="*/ 32 h 32"/>
                  <a:gd name="T6" fmla="*/ 50 w 127"/>
                  <a:gd name="T7" fmla="*/ 32 h 32"/>
                  <a:gd name="T8" fmla="*/ 50 w 127"/>
                  <a:gd name="T9" fmla="*/ 0 h 32"/>
                  <a:gd name="T10" fmla="*/ 122 w 127"/>
                  <a:gd name="T11" fmla="*/ 0 h 32"/>
                  <a:gd name="T12" fmla="*/ 96 w 127"/>
                  <a:gd name="T13" fmla="*/ 0 h 32"/>
                  <a:gd name="T14" fmla="*/ 100 w 127"/>
                  <a:gd name="T15" fmla="*/ 32 h 32"/>
                  <a:gd name="T16" fmla="*/ 127 w 127"/>
                  <a:gd name="T17" fmla="*/ 32 h 32"/>
                  <a:gd name="T18" fmla="*/ 122 w 127"/>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32">
                    <a:moveTo>
                      <a:pt x="50" y="0"/>
                    </a:moveTo>
                    <a:lnTo>
                      <a:pt x="0" y="0"/>
                    </a:lnTo>
                    <a:lnTo>
                      <a:pt x="0" y="32"/>
                    </a:lnTo>
                    <a:lnTo>
                      <a:pt x="50" y="32"/>
                    </a:lnTo>
                    <a:lnTo>
                      <a:pt x="50" y="0"/>
                    </a:lnTo>
                    <a:moveTo>
                      <a:pt x="122" y="0"/>
                    </a:moveTo>
                    <a:lnTo>
                      <a:pt x="96" y="0"/>
                    </a:lnTo>
                    <a:lnTo>
                      <a:pt x="100" y="32"/>
                    </a:lnTo>
                    <a:lnTo>
                      <a:pt x="127" y="32"/>
                    </a:lnTo>
                    <a:lnTo>
                      <a:pt x="1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5" name="iṧļîḋê"/>
              <p:cNvSpPr/>
              <p:nvPr/>
            </p:nvSpPr>
            <p:spPr bwMode="auto">
              <a:xfrm>
                <a:off x="3171" y="3260"/>
                <a:ext cx="136" cy="32"/>
              </a:xfrm>
              <a:custGeom>
                <a:avLst/>
                <a:gdLst>
                  <a:gd name="T0" fmla="*/ 50 w 136"/>
                  <a:gd name="T1" fmla="*/ 0 h 32"/>
                  <a:gd name="T2" fmla="*/ 0 w 136"/>
                  <a:gd name="T3" fmla="*/ 0 h 32"/>
                  <a:gd name="T4" fmla="*/ 0 w 136"/>
                  <a:gd name="T5" fmla="*/ 32 h 32"/>
                  <a:gd name="T6" fmla="*/ 50 w 136"/>
                  <a:gd name="T7" fmla="*/ 32 h 32"/>
                  <a:gd name="T8" fmla="*/ 50 w 136"/>
                  <a:gd name="T9" fmla="*/ 0 h 32"/>
                  <a:gd name="T10" fmla="*/ 131 w 136"/>
                  <a:gd name="T11" fmla="*/ 0 h 32"/>
                  <a:gd name="T12" fmla="*/ 103 w 136"/>
                  <a:gd name="T13" fmla="*/ 0 h 32"/>
                  <a:gd name="T14" fmla="*/ 107 w 136"/>
                  <a:gd name="T15" fmla="*/ 32 h 32"/>
                  <a:gd name="T16" fmla="*/ 136 w 136"/>
                  <a:gd name="T17" fmla="*/ 32 h 32"/>
                  <a:gd name="T18" fmla="*/ 131 w 136"/>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32">
                    <a:moveTo>
                      <a:pt x="50" y="0"/>
                    </a:moveTo>
                    <a:lnTo>
                      <a:pt x="0" y="0"/>
                    </a:lnTo>
                    <a:lnTo>
                      <a:pt x="0" y="32"/>
                    </a:lnTo>
                    <a:lnTo>
                      <a:pt x="50" y="32"/>
                    </a:lnTo>
                    <a:lnTo>
                      <a:pt x="50" y="0"/>
                    </a:lnTo>
                    <a:close/>
                    <a:moveTo>
                      <a:pt x="131" y="0"/>
                    </a:moveTo>
                    <a:lnTo>
                      <a:pt x="103" y="0"/>
                    </a:lnTo>
                    <a:lnTo>
                      <a:pt x="107" y="32"/>
                    </a:lnTo>
                    <a:lnTo>
                      <a:pt x="136" y="32"/>
                    </a:lnTo>
                    <a:lnTo>
                      <a:pt x="131" y="0"/>
                    </a:lnTo>
                    <a:close/>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6" name="ís1iďé"/>
              <p:cNvSpPr/>
              <p:nvPr/>
            </p:nvSpPr>
            <p:spPr bwMode="auto">
              <a:xfrm>
                <a:off x="3171" y="3260"/>
                <a:ext cx="136" cy="32"/>
              </a:xfrm>
              <a:custGeom>
                <a:avLst/>
                <a:gdLst>
                  <a:gd name="T0" fmla="*/ 50 w 136"/>
                  <a:gd name="T1" fmla="*/ 0 h 32"/>
                  <a:gd name="T2" fmla="*/ 0 w 136"/>
                  <a:gd name="T3" fmla="*/ 0 h 32"/>
                  <a:gd name="T4" fmla="*/ 0 w 136"/>
                  <a:gd name="T5" fmla="*/ 32 h 32"/>
                  <a:gd name="T6" fmla="*/ 50 w 136"/>
                  <a:gd name="T7" fmla="*/ 32 h 32"/>
                  <a:gd name="T8" fmla="*/ 50 w 136"/>
                  <a:gd name="T9" fmla="*/ 0 h 32"/>
                  <a:gd name="T10" fmla="*/ 131 w 136"/>
                  <a:gd name="T11" fmla="*/ 0 h 32"/>
                  <a:gd name="T12" fmla="*/ 103 w 136"/>
                  <a:gd name="T13" fmla="*/ 0 h 32"/>
                  <a:gd name="T14" fmla="*/ 107 w 136"/>
                  <a:gd name="T15" fmla="*/ 32 h 32"/>
                  <a:gd name="T16" fmla="*/ 136 w 136"/>
                  <a:gd name="T17" fmla="*/ 32 h 32"/>
                  <a:gd name="T18" fmla="*/ 131 w 136"/>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32">
                    <a:moveTo>
                      <a:pt x="50" y="0"/>
                    </a:moveTo>
                    <a:lnTo>
                      <a:pt x="0" y="0"/>
                    </a:lnTo>
                    <a:lnTo>
                      <a:pt x="0" y="32"/>
                    </a:lnTo>
                    <a:lnTo>
                      <a:pt x="50" y="32"/>
                    </a:lnTo>
                    <a:lnTo>
                      <a:pt x="50" y="0"/>
                    </a:lnTo>
                    <a:moveTo>
                      <a:pt x="131" y="0"/>
                    </a:moveTo>
                    <a:lnTo>
                      <a:pt x="103" y="0"/>
                    </a:lnTo>
                    <a:lnTo>
                      <a:pt x="107" y="32"/>
                    </a:lnTo>
                    <a:lnTo>
                      <a:pt x="136" y="32"/>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7" name="íṧľiḓé"/>
              <p:cNvSpPr/>
              <p:nvPr/>
            </p:nvSpPr>
            <p:spPr bwMode="auto">
              <a:xfrm>
                <a:off x="3171" y="3318"/>
                <a:ext cx="110" cy="32"/>
              </a:xfrm>
              <a:custGeom>
                <a:avLst/>
                <a:gdLst>
                  <a:gd name="T0" fmla="*/ 232 w 514"/>
                  <a:gd name="T1" fmla="*/ 0 h 152"/>
                  <a:gd name="T2" fmla="*/ 0 w 514"/>
                  <a:gd name="T3" fmla="*/ 0 h 152"/>
                  <a:gd name="T4" fmla="*/ 0 w 514"/>
                  <a:gd name="T5" fmla="*/ 152 h 152"/>
                  <a:gd name="T6" fmla="*/ 210 w 514"/>
                  <a:gd name="T7" fmla="*/ 152 h 152"/>
                  <a:gd name="T8" fmla="*/ 232 w 514"/>
                  <a:gd name="T9" fmla="*/ 134 h 152"/>
                  <a:gd name="T10" fmla="*/ 232 w 514"/>
                  <a:gd name="T11" fmla="*/ 0 h 152"/>
                  <a:gd name="T12" fmla="*/ 514 w 514"/>
                  <a:gd name="T13" fmla="*/ 0 h 152"/>
                  <a:gd name="T14" fmla="*/ 511 w 514"/>
                  <a:gd name="T15" fmla="*/ 0 h 152"/>
                  <a:gd name="T16" fmla="*/ 511 w 514"/>
                  <a:gd name="T17" fmla="*/ 1 h 152"/>
                  <a:gd name="T18" fmla="*/ 514 w 514"/>
                  <a:gd name="T19"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4" h="152">
                    <a:moveTo>
                      <a:pt x="232" y="0"/>
                    </a:moveTo>
                    <a:cubicBezTo>
                      <a:pt x="0" y="0"/>
                      <a:pt x="0" y="0"/>
                      <a:pt x="0" y="0"/>
                    </a:cubicBezTo>
                    <a:cubicBezTo>
                      <a:pt x="0" y="152"/>
                      <a:pt x="0" y="152"/>
                      <a:pt x="0" y="152"/>
                    </a:cubicBezTo>
                    <a:cubicBezTo>
                      <a:pt x="210" y="152"/>
                      <a:pt x="210" y="152"/>
                      <a:pt x="210" y="152"/>
                    </a:cubicBezTo>
                    <a:cubicBezTo>
                      <a:pt x="217" y="146"/>
                      <a:pt x="224" y="140"/>
                      <a:pt x="232" y="134"/>
                    </a:cubicBezTo>
                    <a:cubicBezTo>
                      <a:pt x="232" y="0"/>
                      <a:pt x="232" y="0"/>
                      <a:pt x="232" y="0"/>
                    </a:cubicBezTo>
                    <a:moveTo>
                      <a:pt x="514" y="0"/>
                    </a:moveTo>
                    <a:cubicBezTo>
                      <a:pt x="511" y="0"/>
                      <a:pt x="511" y="0"/>
                      <a:pt x="511" y="0"/>
                    </a:cubicBezTo>
                    <a:cubicBezTo>
                      <a:pt x="511" y="1"/>
                      <a:pt x="511" y="1"/>
                      <a:pt x="511" y="1"/>
                    </a:cubicBezTo>
                    <a:cubicBezTo>
                      <a:pt x="512" y="1"/>
                      <a:pt x="513" y="1"/>
                      <a:pt x="514" y="0"/>
                    </a:cubicBezTo>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8" name="îṡḷïḋê"/>
              <p:cNvSpPr/>
              <p:nvPr/>
            </p:nvSpPr>
            <p:spPr bwMode="auto">
              <a:xfrm>
                <a:off x="3132" y="2428"/>
                <a:ext cx="39" cy="940"/>
              </a:xfrm>
              <a:custGeom>
                <a:avLst/>
                <a:gdLst>
                  <a:gd name="T0" fmla="*/ 187 w 187"/>
                  <a:gd name="T1" fmla="*/ 0 h 4399"/>
                  <a:gd name="T2" fmla="*/ 187 w 187"/>
                  <a:gd name="T3" fmla="*/ 0 h 4399"/>
                  <a:gd name="T4" fmla="*/ 40 w 187"/>
                  <a:gd name="T5" fmla="*/ 3368 h 4399"/>
                  <a:gd name="T6" fmla="*/ 40 w 187"/>
                  <a:gd name="T7" fmla="*/ 3501 h 4399"/>
                  <a:gd name="T8" fmla="*/ 35 w 187"/>
                  <a:gd name="T9" fmla="*/ 3501 h 4399"/>
                  <a:gd name="T10" fmla="*/ 28 w 187"/>
                  <a:gd name="T11" fmla="*/ 3643 h 4399"/>
                  <a:gd name="T12" fmla="*/ 40 w 187"/>
                  <a:gd name="T13" fmla="*/ 3643 h 4399"/>
                  <a:gd name="T14" fmla="*/ 40 w 187"/>
                  <a:gd name="T15" fmla="*/ 3823 h 4399"/>
                  <a:gd name="T16" fmla="*/ 21 w 187"/>
                  <a:gd name="T17" fmla="*/ 3823 h 4399"/>
                  <a:gd name="T18" fmla="*/ 14 w 187"/>
                  <a:gd name="T19" fmla="*/ 3966 h 4399"/>
                  <a:gd name="T20" fmla="*/ 40 w 187"/>
                  <a:gd name="T21" fmla="*/ 3966 h 4399"/>
                  <a:gd name="T22" fmla="*/ 40 w 187"/>
                  <a:gd name="T23" fmla="*/ 4146 h 4399"/>
                  <a:gd name="T24" fmla="*/ 7 w 187"/>
                  <a:gd name="T25" fmla="*/ 4146 h 4399"/>
                  <a:gd name="T26" fmla="*/ 0 w 187"/>
                  <a:gd name="T27" fmla="*/ 4288 h 4399"/>
                  <a:gd name="T28" fmla="*/ 40 w 187"/>
                  <a:gd name="T29" fmla="*/ 4288 h 4399"/>
                  <a:gd name="T30" fmla="*/ 40 w 187"/>
                  <a:gd name="T31" fmla="*/ 4399 h 4399"/>
                  <a:gd name="T32" fmla="*/ 134 w 187"/>
                  <a:gd name="T33" fmla="*/ 4386 h 4399"/>
                  <a:gd name="T34" fmla="*/ 187 w 187"/>
                  <a:gd name="T35" fmla="*/ 4390 h 4399"/>
                  <a:gd name="T36" fmla="*/ 187 w 187"/>
                  <a:gd name="T37" fmla="*/ 4317 h 4399"/>
                  <a:gd name="T38" fmla="*/ 187 w 187"/>
                  <a:gd name="T39" fmla="*/ 4165 h 4399"/>
                  <a:gd name="T40" fmla="*/ 187 w 187"/>
                  <a:gd name="T41" fmla="*/ 4045 h 4399"/>
                  <a:gd name="T42" fmla="*/ 187 w 187"/>
                  <a:gd name="T43" fmla="*/ 3894 h 4399"/>
                  <a:gd name="T44" fmla="*/ 187 w 187"/>
                  <a:gd name="T45" fmla="*/ 3774 h 4399"/>
                  <a:gd name="T46" fmla="*/ 187 w 187"/>
                  <a:gd name="T47" fmla="*/ 3622 h 4399"/>
                  <a:gd name="T48" fmla="*/ 187 w 187"/>
                  <a:gd name="T49" fmla="*/ 3502 h 4399"/>
                  <a:gd name="T50" fmla="*/ 187 w 187"/>
                  <a:gd name="T51" fmla="*/ 3351 h 4399"/>
                  <a:gd name="T52" fmla="*/ 187 w 187"/>
                  <a:gd name="T53" fmla="*/ 3231 h 4399"/>
                  <a:gd name="T54" fmla="*/ 187 w 187"/>
                  <a:gd name="T55" fmla="*/ 3079 h 4399"/>
                  <a:gd name="T56" fmla="*/ 187 w 187"/>
                  <a:gd name="T57" fmla="*/ 2959 h 4399"/>
                  <a:gd name="T58" fmla="*/ 187 w 187"/>
                  <a:gd name="T59" fmla="*/ 2808 h 4399"/>
                  <a:gd name="T60" fmla="*/ 187 w 187"/>
                  <a:gd name="T61" fmla="*/ 2688 h 4399"/>
                  <a:gd name="T62" fmla="*/ 187 w 187"/>
                  <a:gd name="T63" fmla="*/ 2536 h 4399"/>
                  <a:gd name="T64" fmla="*/ 187 w 187"/>
                  <a:gd name="T65" fmla="*/ 2416 h 4399"/>
                  <a:gd name="T66" fmla="*/ 187 w 187"/>
                  <a:gd name="T67" fmla="*/ 2265 h 4399"/>
                  <a:gd name="T68" fmla="*/ 187 w 187"/>
                  <a:gd name="T69" fmla="*/ 2145 h 4399"/>
                  <a:gd name="T70" fmla="*/ 187 w 187"/>
                  <a:gd name="T71" fmla="*/ 1993 h 4399"/>
                  <a:gd name="T72" fmla="*/ 187 w 187"/>
                  <a:gd name="T73" fmla="*/ 1873 h 4399"/>
                  <a:gd name="T74" fmla="*/ 187 w 187"/>
                  <a:gd name="T75" fmla="*/ 1722 h 4399"/>
                  <a:gd name="T76" fmla="*/ 187 w 187"/>
                  <a:gd name="T77" fmla="*/ 1602 h 4399"/>
                  <a:gd name="T78" fmla="*/ 187 w 187"/>
                  <a:gd name="T79" fmla="*/ 1450 h 4399"/>
                  <a:gd name="T80" fmla="*/ 187 w 187"/>
                  <a:gd name="T81" fmla="*/ 1330 h 4399"/>
                  <a:gd name="T82" fmla="*/ 187 w 187"/>
                  <a:gd name="T83" fmla="*/ 1179 h 4399"/>
                  <a:gd name="T84" fmla="*/ 187 w 187"/>
                  <a:gd name="T85" fmla="*/ 988 h 4399"/>
                  <a:gd name="T86" fmla="*/ 187 w 187"/>
                  <a:gd name="T87" fmla="*/ 719 h 4399"/>
                  <a:gd name="T88" fmla="*/ 187 w 187"/>
                  <a:gd name="T89" fmla="*/ 540 h 4399"/>
                  <a:gd name="T90" fmla="*/ 187 w 187"/>
                  <a:gd name="T91" fmla="*/ 398 h 4399"/>
                  <a:gd name="T92" fmla="*/ 187 w 187"/>
                  <a:gd name="T93" fmla="*/ 219 h 4399"/>
                  <a:gd name="T94" fmla="*/ 187 w 187"/>
                  <a:gd name="T95" fmla="*/ 77 h 4399"/>
                  <a:gd name="T96" fmla="*/ 187 w 187"/>
                  <a:gd name="T97" fmla="*/ 0 h 4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7" h="4399">
                    <a:moveTo>
                      <a:pt x="187" y="0"/>
                    </a:moveTo>
                    <a:cubicBezTo>
                      <a:pt x="187" y="0"/>
                      <a:pt x="187" y="0"/>
                      <a:pt x="187" y="0"/>
                    </a:cubicBezTo>
                    <a:cubicBezTo>
                      <a:pt x="40" y="3368"/>
                      <a:pt x="40" y="3368"/>
                      <a:pt x="40" y="3368"/>
                    </a:cubicBezTo>
                    <a:cubicBezTo>
                      <a:pt x="40" y="3501"/>
                      <a:pt x="40" y="3501"/>
                      <a:pt x="40" y="3501"/>
                    </a:cubicBezTo>
                    <a:cubicBezTo>
                      <a:pt x="35" y="3501"/>
                      <a:pt x="35" y="3501"/>
                      <a:pt x="35" y="3501"/>
                    </a:cubicBezTo>
                    <a:cubicBezTo>
                      <a:pt x="28" y="3643"/>
                      <a:pt x="28" y="3643"/>
                      <a:pt x="28" y="3643"/>
                    </a:cubicBezTo>
                    <a:cubicBezTo>
                      <a:pt x="40" y="3643"/>
                      <a:pt x="40" y="3643"/>
                      <a:pt x="40" y="3643"/>
                    </a:cubicBezTo>
                    <a:cubicBezTo>
                      <a:pt x="40" y="3823"/>
                      <a:pt x="40" y="3823"/>
                      <a:pt x="40" y="3823"/>
                    </a:cubicBezTo>
                    <a:cubicBezTo>
                      <a:pt x="21" y="3823"/>
                      <a:pt x="21" y="3823"/>
                      <a:pt x="21" y="3823"/>
                    </a:cubicBezTo>
                    <a:cubicBezTo>
                      <a:pt x="14" y="3966"/>
                      <a:pt x="14" y="3966"/>
                      <a:pt x="14" y="3966"/>
                    </a:cubicBezTo>
                    <a:cubicBezTo>
                      <a:pt x="40" y="3966"/>
                      <a:pt x="40" y="3966"/>
                      <a:pt x="40" y="3966"/>
                    </a:cubicBezTo>
                    <a:cubicBezTo>
                      <a:pt x="40" y="4146"/>
                      <a:pt x="40" y="4146"/>
                      <a:pt x="40" y="4146"/>
                    </a:cubicBezTo>
                    <a:cubicBezTo>
                      <a:pt x="7" y="4146"/>
                      <a:pt x="7" y="4146"/>
                      <a:pt x="7" y="4146"/>
                    </a:cubicBezTo>
                    <a:cubicBezTo>
                      <a:pt x="0" y="4288"/>
                      <a:pt x="0" y="4288"/>
                      <a:pt x="0" y="4288"/>
                    </a:cubicBezTo>
                    <a:cubicBezTo>
                      <a:pt x="40" y="4288"/>
                      <a:pt x="40" y="4288"/>
                      <a:pt x="40" y="4288"/>
                    </a:cubicBezTo>
                    <a:cubicBezTo>
                      <a:pt x="40" y="4399"/>
                      <a:pt x="40" y="4399"/>
                      <a:pt x="40" y="4399"/>
                    </a:cubicBezTo>
                    <a:cubicBezTo>
                      <a:pt x="70" y="4391"/>
                      <a:pt x="102" y="4386"/>
                      <a:pt x="134" y="4386"/>
                    </a:cubicBezTo>
                    <a:cubicBezTo>
                      <a:pt x="152" y="4386"/>
                      <a:pt x="169" y="4388"/>
                      <a:pt x="187" y="4390"/>
                    </a:cubicBezTo>
                    <a:cubicBezTo>
                      <a:pt x="187" y="4317"/>
                      <a:pt x="187" y="4317"/>
                      <a:pt x="187" y="4317"/>
                    </a:cubicBezTo>
                    <a:cubicBezTo>
                      <a:pt x="187" y="4165"/>
                      <a:pt x="187" y="4165"/>
                      <a:pt x="187" y="4165"/>
                    </a:cubicBezTo>
                    <a:cubicBezTo>
                      <a:pt x="187" y="4045"/>
                      <a:pt x="187" y="4045"/>
                      <a:pt x="187" y="4045"/>
                    </a:cubicBezTo>
                    <a:cubicBezTo>
                      <a:pt x="187" y="3894"/>
                      <a:pt x="187" y="3894"/>
                      <a:pt x="187" y="3894"/>
                    </a:cubicBezTo>
                    <a:cubicBezTo>
                      <a:pt x="187" y="3774"/>
                      <a:pt x="187" y="3774"/>
                      <a:pt x="187" y="3774"/>
                    </a:cubicBezTo>
                    <a:cubicBezTo>
                      <a:pt x="187" y="3622"/>
                      <a:pt x="187" y="3622"/>
                      <a:pt x="187" y="3622"/>
                    </a:cubicBezTo>
                    <a:cubicBezTo>
                      <a:pt x="187" y="3502"/>
                      <a:pt x="187" y="3502"/>
                      <a:pt x="187" y="3502"/>
                    </a:cubicBezTo>
                    <a:cubicBezTo>
                      <a:pt x="187" y="3351"/>
                      <a:pt x="187" y="3351"/>
                      <a:pt x="187" y="3351"/>
                    </a:cubicBezTo>
                    <a:cubicBezTo>
                      <a:pt x="187" y="3231"/>
                      <a:pt x="187" y="3231"/>
                      <a:pt x="187" y="3231"/>
                    </a:cubicBezTo>
                    <a:cubicBezTo>
                      <a:pt x="187" y="3079"/>
                      <a:pt x="187" y="3079"/>
                      <a:pt x="187" y="3079"/>
                    </a:cubicBezTo>
                    <a:cubicBezTo>
                      <a:pt x="187" y="2959"/>
                      <a:pt x="187" y="2959"/>
                      <a:pt x="187" y="2959"/>
                    </a:cubicBezTo>
                    <a:cubicBezTo>
                      <a:pt x="187" y="2808"/>
                      <a:pt x="187" y="2808"/>
                      <a:pt x="187" y="2808"/>
                    </a:cubicBezTo>
                    <a:cubicBezTo>
                      <a:pt x="187" y="2688"/>
                      <a:pt x="187" y="2688"/>
                      <a:pt x="187" y="2688"/>
                    </a:cubicBezTo>
                    <a:cubicBezTo>
                      <a:pt x="187" y="2536"/>
                      <a:pt x="187" y="2536"/>
                      <a:pt x="187" y="2536"/>
                    </a:cubicBezTo>
                    <a:cubicBezTo>
                      <a:pt x="187" y="2416"/>
                      <a:pt x="187" y="2416"/>
                      <a:pt x="187" y="2416"/>
                    </a:cubicBezTo>
                    <a:cubicBezTo>
                      <a:pt x="187" y="2265"/>
                      <a:pt x="187" y="2265"/>
                      <a:pt x="187" y="2265"/>
                    </a:cubicBezTo>
                    <a:cubicBezTo>
                      <a:pt x="187" y="2145"/>
                      <a:pt x="187" y="2145"/>
                      <a:pt x="187" y="2145"/>
                    </a:cubicBezTo>
                    <a:cubicBezTo>
                      <a:pt x="187" y="1993"/>
                      <a:pt x="187" y="1993"/>
                      <a:pt x="187" y="1993"/>
                    </a:cubicBezTo>
                    <a:cubicBezTo>
                      <a:pt x="187" y="1873"/>
                      <a:pt x="187" y="1873"/>
                      <a:pt x="187" y="1873"/>
                    </a:cubicBezTo>
                    <a:cubicBezTo>
                      <a:pt x="187" y="1722"/>
                      <a:pt x="187" y="1722"/>
                      <a:pt x="187" y="1722"/>
                    </a:cubicBezTo>
                    <a:cubicBezTo>
                      <a:pt x="187" y="1602"/>
                      <a:pt x="187" y="1602"/>
                      <a:pt x="187" y="1602"/>
                    </a:cubicBezTo>
                    <a:cubicBezTo>
                      <a:pt x="187" y="1450"/>
                      <a:pt x="187" y="1450"/>
                      <a:pt x="187" y="1450"/>
                    </a:cubicBezTo>
                    <a:cubicBezTo>
                      <a:pt x="187" y="1330"/>
                      <a:pt x="187" y="1330"/>
                      <a:pt x="187" y="1330"/>
                    </a:cubicBezTo>
                    <a:cubicBezTo>
                      <a:pt x="187" y="1179"/>
                      <a:pt x="187" y="1179"/>
                      <a:pt x="187" y="1179"/>
                    </a:cubicBezTo>
                    <a:cubicBezTo>
                      <a:pt x="187" y="988"/>
                      <a:pt x="187" y="988"/>
                      <a:pt x="187" y="988"/>
                    </a:cubicBezTo>
                    <a:cubicBezTo>
                      <a:pt x="187" y="719"/>
                      <a:pt x="187" y="719"/>
                      <a:pt x="187" y="719"/>
                    </a:cubicBezTo>
                    <a:cubicBezTo>
                      <a:pt x="187" y="540"/>
                      <a:pt x="187" y="540"/>
                      <a:pt x="187" y="540"/>
                    </a:cubicBezTo>
                    <a:cubicBezTo>
                      <a:pt x="187" y="398"/>
                      <a:pt x="187" y="398"/>
                      <a:pt x="187" y="398"/>
                    </a:cubicBezTo>
                    <a:cubicBezTo>
                      <a:pt x="187" y="219"/>
                      <a:pt x="187" y="219"/>
                      <a:pt x="187" y="219"/>
                    </a:cubicBezTo>
                    <a:cubicBezTo>
                      <a:pt x="187" y="77"/>
                      <a:pt x="187" y="77"/>
                      <a:pt x="187" y="77"/>
                    </a:cubicBezTo>
                    <a:cubicBezTo>
                      <a:pt x="187" y="0"/>
                      <a:pt x="187" y="0"/>
                      <a:pt x="187" y="0"/>
                    </a:cubicBezTo>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9" name="ïśḷidé"/>
              <p:cNvSpPr/>
              <p:nvPr/>
            </p:nvSpPr>
            <p:spPr bwMode="auto">
              <a:xfrm>
                <a:off x="3139" y="3148"/>
                <a:ext cx="1" cy="28"/>
              </a:xfrm>
              <a:custGeom>
                <a:avLst/>
                <a:gdLst>
                  <a:gd name="T0" fmla="*/ 1 w 1"/>
                  <a:gd name="T1" fmla="*/ 0 h 28"/>
                  <a:gd name="T2" fmla="*/ 0 w 1"/>
                  <a:gd name="T3" fmla="*/ 28 h 28"/>
                  <a:gd name="T4" fmla="*/ 1 w 1"/>
                  <a:gd name="T5" fmla="*/ 28 h 28"/>
                  <a:gd name="T6" fmla="*/ 1 w 1"/>
                  <a:gd name="T7" fmla="*/ 0 h 28"/>
                </a:gdLst>
                <a:ahLst/>
                <a:cxnLst>
                  <a:cxn ang="0">
                    <a:pos x="T0" y="T1"/>
                  </a:cxn>
                  <a:cxn ang="0">
                    <a:pos x="T2" y="T3"/>
                  </a:cxn>
                  <a:cxn ang="0">
                    <a:pos x="T4" y="T5"/>
                  </a:cxn>
                  <a:cxn ang="0">
                    <a:pos x="T6" y="T7"/>
                  </a:cxn>
                </a:cxnLst>
                <a:rect l="0" t="0" r="r" b="b"/>
                <a:pathLst>
                  <a:path w="1" h="28">
                    <a:moveTo>
                      <a:pt x="1" y="0"/>
                    </a:moveTo>
                    <a:lnTo>
                      <a:pt x="0" y="28"/>
                    </a:lnTo>
                    <a:lnTo>
                      <a:pt x="1" y="28"/>
                    </a:lnTo>
                    <a:lnTo>
                      <a:pt x="1" y="0"/>
                    </a:lnTo>
                    <a:close/>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0" name="íSḷîḓê"/>
              <p:cNvSpPr/>
              <p:nvPr/>
            </p:nvSpPr>
            <p:spPr bwMode="auto">
              <a:xfrm>
                <a:off x="3139" y="3148"/>
                <a:ext cx="1" cy="28"/>
              </a:xfrm>
              <a:custGeom>
                <a:avLst/>
                <a:gdLst>
                  <a:gd name="T0" fmla="*/ 1 w 1"/>
                  <a:gd name="T1" fmla="*/ 0 h 28"/>
                  <a:gd name="T2" fmla="*/ 0 w 1"/>
                  <a:gd name="T3" fmla="*/ 28 h 28"/>
                  <a:gd name="T4" fmla="*/ 1 w 1"/>
                  <a:gd name="T5" fmla="*/ 28 h 28"/>
                  <a:gd name="T6" fmla="*/ 1 w 1"/>
                  <a:gd name="T7" fmla="*/ 0 h 28"/>
                </a:gdLst>
                <a:ahLst/>
                <a:cxnLst>
                  <a:cxn ang="0">
                    <a:pos x="T0" y="T1"/>
                  </a:cxn>
                  <a:cxn ang="0">
                    <a:pos x="T2" y="T3"/>
                  </a:cxn>
                  <a:cxn ang="0">
                    <a:pos x="T4" y="T5"/>
                  </a:cxn>
                  <a:cxn ang="0">
                    <a:pos x="T6" y="T7"/>
                  </a:cxn>
                </a:cxnLst>
                <a:rect l="0" t="0" r="r" b="b"/>
                <a:pathLst>
                  <a:path w="1" h="28">
                    <a:moveTo>
                      <a:pt x="1" y="0"/>
                    </a:moveTo>
                    <a:lnTo>
                      <a:pt x="0" y="28"/>
                    </a:lnTo>
                    <a:lnTo>
                      <a:pt x="1" y="28"/>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1" name="íṥḷíḓê"/>
              <p:cNvSpPr/>
              <p:nvPr/>
            </p:nvSpPr>
            <p:spPr bwMode="auto">
              <a:xfrm>
                <a:off x="3136" y="3206"/>
                <a:ext cx="4" cy="39"/>
              </a:xfrm>
              <a:custGeom>
                <a:avLst/>
                <a:gdLst>
                  <a:gd name="T0" fmla="*/ 4 w 4"/>
                  <a:gd name="T1" fmla="*/ 0 h 39"/>
                  <a:gd name="T2" fmla="*/ 2 w 4"/>
                  <a:gd name="T3" fmla="*/ 0 h 39"/>
                  <a:gd name="T4" fmla="*/ 0 w 4"/>
                  <a:gd name="T5" fmla="*/ 39 h 39"/>
                  <a:gd name="T6" fmla="*/ 4 w 4"/>
                  <a:gd name="T7" fmla="*/ 39 h 39"/>
                  <a:gd name="T8" fmla="*/ 4 w 4"/>
                  <a:gd name="T9" fmla="*/ 0 h 39"/>
                </a:gdLst>
                <a:ahLst/>
                <a:cxnLst>
                  <a:cxn ang="0">
                    <a:pos x="T0" y="T1"/>
                  </a:cxn>
                  <a:cxn ang="0">
                    <a:pos x="T2" y="T3"/>
                  </a:cxn>
                  <a:cxn ang="0">
                    <a:pos x="T4" y="T5"/>
                  </a:cxn>
                  <a:cxn ang="0">
                    <a:pos x="T6" y="T7"/>
                  </a:cxn>
                  <a:cxn ang="0">
                    <a:pos x="T8" y="T9"/>
                  </a:cxn>
                </a:cxnLst>
                <a:rect l="0" t="0" r="r" b="b"/>
                <a:pathLst>
                  <a:path w="4" h="39">
                    <a:moveTo>
                      <a:pt x="4" y="0"/>
                    </a:moveTo>
                    <a:lnTo>
                      <a:pt x="2" y="0"/>
                    </a:lnTo>
                    <a:lnTo>
                      <a:pt x="0" y="39"/>
                    </a:lnTo>
                    <a:lnTo>
                      <a:pt x="4" y="39"/>
                    </a:lnTo>
                    <a:lnTo>
                      <a:pt x="4" y="0"/>
                    </a:lnTo>
                    <a:close/>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2" name="iṧľïďe"/>
              <p:cNvSpPr/>
              <p:nvPr/>
            </p:nvSpPr>
            <p:spPr bwMode="auto">
              <a:xfrm>
                <a:off x="3136" y="3206"/>
                <a:ext cx="4" cy="39"/>
              </a:xfrm>
              <a:custGeom>
                <a:avLst/>
                <a:gdLst>
                  <a:gd name="T0" fmla="*/ 4 w 4"/>
                  <a:gd name="T1" fmla="*/ 0 h 39"/>
                  <a:gd name="T2" fmla="*/ 2 w 4"/>
                  <a:gd name="T3" fmla="*/ 0 h 39"/>
                  <a:gd name="T4" fmla="*/ 0 w 4"/>
                  <a:gd name="T5" fmla="*/ 39 h 39"/>
                  <a:gd name="T6" fmla="*/ 4 w 4"/>
                  <a:gd name="T7" fmla="*/ 39 h 39"/>
                  <a:gd name="T8" fmla="*/ 4 w 4"/>
                  <a:gd name="T9" fmla="*/ 0 h 39"/>
                </a:gdLst>
                <a:ahLst/>
                <a:cxnLst>
                  <a:cxn ang="0">
                    <a:pos x="T0" y="T1"/>
                  </a:cxn>
                  <a:cxn ang="0">
                    <a:pos x="T2" y="T3"/>
                  </a:cxn>
                  <a:cxn ang="0">
                    <a:pos x="T4" y="T5"/>
                  </a:cxn>
                  <a:cxn ang="0">
                    <a:pos x="T6" y="T7"/>
                  </a:cxn>
                  <a:cxn ang="0">
                    <a:pos x="T8" y="T9"/>
                  </a:cxn>
                </a:cxnLst>
                <a:rect l="0" t="0" r="r" b="b"/>
                <a:pathLst>
                  <a:path w="4" h="39">
                    <a:moveTo>
                      <a:pt x="4" y="0"/>
                    </a:moveTo>
                    <a:lnTo>
                      <a:pt x="2" y="0"/>
                    </a:lnTo>
                    <a:lnTo>
                      <a:pt x="0" y="39"/>
                    </a:lnTo>
                    <a:lnTo>
                      <a:pt x="4" y="39"/>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3" name="ís1îḓe"/>
              <p:cNvSpPr/>
              <p:nvPr/>
            </p:nvSpPr>
            <p:spPr bwMode="auto">
              <a:xfrm>
                <a:off x="3133" y="3275"/>
                <a:ext cx="7" cy="39"/>
              </a:xfrm>
              <a:custGeom>
                <a:avLst/>
                <a:gdLst>
                  <a:gd name="T0" fmla="*/ 7 w 7"/>
                  <a:gd name="T1" fmla="*/ 0 h 39"/>
                  <a:gd name="T2" fmla="*/ 2 w 7"/>
                  <a:gd name="T3" fmla="*/ 0 h 39"/>
                  <a:gd name="T4" fmla="*/ 0 w 7"/>
                  <a:gd name="T5" fmla="*/ 39 h 39"/>
                  <a:gd name="T6" fmla="*/ 7 w 7"/>
                  <a:gd name="T7" fmla="*/ 39 h 39"/>
                  <a:gd name="T8" fmla="*/ 7 w 7"/>
                  <a:gd name="T9" fmla="*/ 0 h 39"/>
                </a:gdLst>
                <a:ahLst/>
                <a:cxnLst>
                  <a:cxn ang="0">
                    <a:pos x="T0" y="T1"/>
                  </a:cxn>
                  <a:cxn ang="0">
                    <a:pos x="T2" y="T3"/>
                  </a:cxn>
                  <a:cxn ang="0">
                    <a:pos x="T4" y="T5"/>
                  </a:cxn>
                  <a:cxn ang="0">
                    <a:pos x="T6" y="T7"/>
                  </a:cxn>
                  <a:cxn ang="0">
                    <a:pos x="T8" y="T9"/>
                  </a:cxn>
                </a:cxnLst>
                <a:rect l="0" t="0" r="r" b="b"/>
                <a:pathLst>
                  <a:path w="7" h="39">
                    <a:moveTo>
                      <a:pt x="7" y="0"/>
                    </a:moveTo>
                    <a:lnTo>
                      <a:pt x="2" y="0"/>
                    </a:lnTo>
                    <a:lnTo>
                      <a:pt x="0" y="39"/>
                    </a:lnTo>
                    <a:lnTo>
                      <a:pt x="7" y="39"/>
                    </a:lnTo>
                    <a:lnTo>
                      <a:pt x="7" y="0"/>
                    </a:lnTo>
                    <a:close/>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4" name="îsļïďê"/>
              <p:cNvSpPr/>
              <p:nvPr/>
            </p:nvSpPr>
            <p:spPr bwMode="auto">
              <a:xfrm>
                <a:off x="3133" y="3275"/>
                <a:ext cx="7" cy="39"/>
              </a:xfrm>
              <a:custGeom>
                <a:avLst/>
                <a:gdLst>
                  <a:gd name="T0" fmla="*/ 7 w 7"/>
                  <a:gd name="T1" fmla="*/ 0 h 39"/>
                  <a:gd name="T2" fmla="*/ 2 w 7"/>
                  <a:gd name="T3" fmla="*/ 0 h 39"/>
                  <a:gd name="T4" fmla="*/ 0 w 7"/>
                  <a:gd name="T5" fmla="*/ 39 h 39"/>
                  <a:gd name="T6" fmla="*/ 7 w 7"/>
                  <a:gd name="T7" fmla="*/ 39 h 39"/>
                  <a:gd name="T8" fmla="*/ 7 w 7"/>
                  <a:gd name="T9" fmla="*/ 0 h 39"/>
                </a:gdLst>
                <a:ahLst/>
                <a:cxnLst>
                  <a:cxn ang="0">
                    <a:pos x="T0" y="T1"/>
                  </a:cxn>
                  <a:cxn ang="0">
                    <a:pos x="T2" y="T3"/>
                  </a:cxn>
                  <a:cxn ang="0">
                    <a:pos x="T4" y="T5"/>
                  </a:cxn>
                  <a:cxn ang="0">
                    <a:pos x="T6" y="T7"/>
                  </a:cxn>
                  <a:cxn ang="0">
                    <a:pos x="T8" y="T9"/>
                  </a:cxn>
                </a:cxnLst>
                <a:rect l="0" t="0" r="r" b="b"/>
                <a:pathLst>
                  <a:path w="7" h="39">
                    <a:moveTo>
                      <a:pt x="7" y="0"/>
                    </a:moveTo>
                    <a:lnTo>
                      <a:pt x="2" y="0"/>
                    </a:lnTo>
                    <a:lnTo>
                      <a:pt x="0" y="39"/>
                    </a:lnTo>
                    <a:lnTo>
                      <a:pt x="7" y="39"/>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5" name="iś1îďê"/>
              <p:cNvSpPr/>
              <p:nvPr/>
            </p:nvSpPr>
            <p:spPr bwMode="auto">
              <a:xfrm>
                <a:off x="3130" y="3344"/>
                <a:ext cx="10" cy="27"/>
              </a:xfrm>
              <a:custGeom>
                <a:avLst/>
                <a:gdLst>
                  <a:gd name="T0" fmla="*/ 45 w 45"/>
                  <a:gd name="T1" fmla="*/ 0 h 126"/>
                  <a:gd name="T2" fmla="*/ 5 w 45"/>
                  <a:gd name="T3" fmla="*/ 0 h 126"/>
                  <a:gd name="T4" fmla="*/ 0 w 45"/>
                  <a:gd name="T5" fmla="*/ 126 h 126"/>
                  <a:gd name="T6" fmla="*/ 45 w 45"/>
                  <a:gd name="T7" fmla="*/ 111 h 126"/>
                  <a:gd name="T8" fmla="*/ 45 w 45"/>
                  <a:gd name="T9" fmla="*/ 0 h 126"/>
                </a:gdLst>
                <a:ahLst/>
                <a:cxnLst>
                  <a:cxn ang="0">
                    <a:pos x="T0" y="T1"/>
                  </a:cxn>
                  <a:cxn ang="0">
                    <a:pos x="T2" y="T3"/>
                  </a:cxn>
                  <a:cxn ang="0">
                    <a:pos x="T4" y="T5"/>
                  </a:cxn>
                  <a:cxn ang="0">
                    <a:pos x="T6" y="T7"/>
                  </a:cxn>
                  <a:cxn ang="0">
                    <a:pos x="T8" y="T9"/>
                  </a:cxn>
                </a:cxnLst>
                <a:rect l="0" t="0" r="r" b="b"/>
                <a:pathLst>
                  <a:path w="45" h="126">
                    <a:moveTo>
                      <a:pt x="45" y="0"/>
                    </a:moveTo>
                    <a:cubicBezTo>
                      <a:pt x="5" y="0"/>
                      <a:pt x="5" y="0"/>
                      <a:pt x="5" y="0"/>
                    </a:cubicBezTo>
                    <a:cubicBezTo>
                      <a:pt x="0" y="126"/>
                      <a:pt x="0" y="126"/>
                      <a:pt x="0" y="126"/>
                    </a:cubicBezTo>
                    <a:cubicBezTo>
                      <a:pt x="15" y="120"/>
                      <a:pt x="30" y="115"/>
                      <a:pt x="45" y="111"/>
                    </a:cubicBezTo>
                    <a:cubicBezTo>
                      <a:pt x="45" y="0"/>
                      <a:pt x="45" y="0"/>
                      <a:pt x="45" y="0"/>
                    </a:cubicBezTo>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6" name="ïṧ1íḑe"/>
              <p:cNvSpPr/>
              <p:nvPr/>
            </p:nvSpPr>
            <p:spPr bwMode="auto">
              <a:xfrm>
                <a:off x="1900" y="2499"/>
                <a:ext cx="391" cy="1048"/>
              </a:xfrm>
              <a:custGeom>
                <a:avLst/>
                <a:gdLst>
                  <a:gd name="T0" fmla="*/ 391 w 391"/>
                  <a:gd name="T1" fmla="*/ 1048 h 1048"/>
                  <a:gd name="T2" fmla="*/ 0 w 391"/>
                  <a:gd name="T3" fmla="*/ 1048 h 1048"/>
                  <a:gd name="T4" fmla="*/ 0 w 391"/>
                  <a:gd name="T5" fmla="*/ 60 h 1048"/>
                  <a:gd name="T6" fmla="*/ 391 w 391"/>
                  <a:gd name="T7" fmla="*/ 0 h 1048"/>
                  <a:gd name="T8" fmla="*/ 391 w 391"/>
                  <a:gd name="T9" fmla="*/ 1048 h 1048"/>
                </a:gdLst>
                <a:ahLst/>
                <a:cxnLst>
                  <a:cxn ang="0">
                    <a:pos x="T0" y="T1"/>
                  </a:cxn>
                  <a:cxn ang="0">
                    <a:pos x="T2" y="T3"/>
                  </a:cxn>
                  <a:cxn ang="0">
                    <a:pos x="T4" y="T5"/>
                  </a:cxn>
                  <a:cxn ang="0">
                    <a:pos x="T6" y="T7"/>
                  </a:cxn>
                  <a:cxn ang="0">
                    <a:pos x="T8" y="T9"/>
                  </a:cxn>
                </a:cxnLst>
                <a:rect l="0" t="0" r="r" b="b"/>
                <a:pathLst>
                  <a:path w="391" h="1048">
                    <a:moveTo>
                      <a:pt x="391" y="1048"/>
                    </a:moveTo>
                    <a:lnTo>
                      <a:pt x="0" y="1048"/>
                    </a:lnTo>
                    <a:lnTo>
                      <a:pt x="0" y="60"/>
                    </a:lnTo>
                    <a:lnTo>
                      <a:pt x="391" y="0"/>
                    </a:lnTo>
                    <a:lnTo>
                      <a:pt x="391" y="1048"/>
                    </a:lnTo>
                    <a:close/>
                  </a:path>
                </a:pathLst>
              </a:custGeom>
              <a:solidFill>
                <a:srgbClr val="D3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7" name="ïśļïďè"/>
              <p:cNvSpPr/>
              <p:nvPr/>
            </p:nvSpPr>
            <p:spPr bwMode="auto">
              <a:xfrm>
                <a:off x="1900" y="2499"/>
                <a:ext cx="391" cy="1048"/>
              </a:xfrm>
              <a:custGeom>
                <a:avLst/>
                <a:gdLst>
                  <a:gd name="T0" fmla="*/ 391 w 391"/>
                  <a:gd name="T1" fmla="*/ 1048 h 1048"/>
                  <a:gd name="T2" fmla="*/ 0 w 391"/>
                  <a:gd name="T3" fmla="*/ 1048 h 1048"/>
                  <a:gd name="T4" fmla="*/ 0 w 391"/>
                  <a:gd name="T5" fmla="*/ 60 h 1048"/>
                  <a:gd name="T6" fmla="*/ 391 w 391"/>
                  <a:gd name="T7" fmla="*/ 0 h 1048"/>
                  <a:gd name="T8" fmla="*/ 391 w 391"/>
                  <a:gd name="T9" fmla="*/ 1048 h 1048"/>
                </a:gdLst>
                <a:ahLst/>
                <a:cxnLst>
                  <a:cxn ang="0">
                    <a:pos x="T0" y="T1"/>
                  </a:cxn>
                  <a:cxn ang="0">
                    <a:pos x="T2" y="T3"/>
                  </a:cxn>
                  <a:cxn ang="0">
                    <a:pos x="T4" y="T5"/>
                  </a:cxn>
                  <a:cxn ang="0">
                    <a:pos x="T6" y="T7"/>
                  </a:cxn>
                  <a:cxn ang="0">
                    <a:pos x="T8" y="T9"/>
                  </a:cxn>
                </a:cxnLst>
                <a:rect l="0" t="0" r="r" b="b"/>
                <a:pathLst>
                  <a:path w="391" h="1048">
                    <a:moveTo>
                      <a:pt x="391" y="1048"/>
                    </a:moveTo>
                    <a:lnTo>
                      <a:pt x="0" y="1048"/>
                    </a:lnTo>
                    <a:lnTo>
                      <a:pt x="0" y="60"/>
                    </a:lnTo>
                    <a:lnTo>
                      <a:pt x="391" y="0"/>
                    </a:lnTo>
                    <a:lnTo>
                      <a:pt x="391" y="10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8" name="íşľïḑe"/>
              <p:cNvSpPr/>
              <p:nvPr/>
            </p:nvSpPr>
            <p:spPr bwMode="auto">
              <a:xfrm>
                <a:off x="1929" y="2583"/>
                <a:ext cx="332" cy="3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79" name="îṧlîdé"/>
              <p:cNvSpPr/>
              <p:nvPr/>
            </p:nvSpPr>
            <p:spPr bwMode="auto">
              <a:xfrm>
                <a:off x="1929" y="2648"/>
                <a:ext cx="332" cy="3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80" name="íṣļïḋé"/>
              <p:cNvSpPr/>
              <p:nvPr/>
            </p:nvSpPr>
            <p:spPr bwMode="auto">
              <a:xfrm>
                <a:off x="1929" y="2712"/>
                <a:ext cx="332" cy="3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81" name="ïṥḻîďe"/>
              <p:cNvSpPr/>
              <p:nvPr/>
            </p:nvSpPr>
            <p:spPr bwMode="auto">
              <a:xfrm>
                <a:off x="1929" y="2777"/>
                <a:ext cx="332" cy="3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82" name="işľïḓé"/>
              <p:cNvSpPr/>
              <p:nvPr/>
            </p:nvSpPr>
            <p:spPr bwMode="auto">
              <a:xfrm>
                <a:off x="1929" y="2841"/>
                <a:ext cx="332" cy="3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83" name="íŝlíḍê"/>
              <p:cNvSpPr/>
              <p:nvPr/>
            </p:nvSpPr>
            <p:spPr bwMode="auto">
              <a:xfrm>
                <a:off x="1929" y="2906"/>
                <a:ext cx="332" cy="3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84" name="îśḷïďe"/>
              <p:cNvSpPr/>
              <p:nvPr/>
            </p:nvSpPr>
            <p:spPr bwMode="auto">
              <a:xfrm>
                <a:off x="1929" y="2970"/>
                <a:ext cx="332" cy="3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85" name="îśḷídê"/>
              <p:cNvSpPr/>
              <p:nvPr/>
            </p:nvSpPr>
            <p:spPr bwMode="auto">
              <a:xfrm>
                <a:off x="1929" y="3035"/>
                <a:ext cx="332" cy="3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86" name="îš1ïďè"/>
              <p:cNvSpPr/>
              <p:nvPr/>
            </p:nvSpPr>
            <p:spPr bwMode="auto">
              <a:xfrm>
                <a:off x="1929" y="3100"/>
                <a:ext cx="332" cy="3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87" name="íṧ1íḓé"/>
              <p:cNvSpPr/>
              <p:nvPr/>
            </p:nvSpPr>
            <p:spPr bwMode="auto">
              <a:xfrm>
                <a:off x="1929" y="3164"/>
                <a:ext cx="332" cy="3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88" name="îṣḻîḋè"/>
              <p:cNvSpPr/>
              <p:nvPr/>
            </p:nvSpPr>
            <p:spPr bwMode="auto">
              <a:xfrm>
                <a:off x="1929" y="3229"/>
                <a:ext cx="332" cy="3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89" name="íSlîḋê"/>
              <p:cNvSpPr/>
              <p:nvPr/>
            </p:nvSpPr>
            <p:spPr bwMode="auto">
              <a:xfrm>
                <a:off x="1929" y="3293"/>
                <a:ext cx="332" cy="3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90" name="ïşļîďé"/>
              <p:cNvSpPr/>
              <p:nvPr/>
            </p:nvSpPr>
            <p:spPr bwMode="auto">
              <a:xfrm>
                <a:off x="1929" y="3358"/>
                <a:ext cx="332" cy="3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91" name="íṣḷíḍê"/>
              <p:cNvSpPr/>
              <p:nvPr/>
            </p:nvSpPr>
            <p:spPr bwMode="auto">
              <a:xfrm>
                <a:off x="2001" y="3415"/>
                <a:ext cx="189" cy="13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92" name="îṩḷïḓé"/>
              <p:cNvSpPr/>
              <p:nvPr/>
            </p:nvSpPr>
            <p:spPr bwMode="auto">
              <a:xfrm>
                <a:off x="2091" y="2573"/>
                <a:ext cx="9" cy="984"/>
              </a:xfrm>
              <a:prstGeom prst="rect">
                <a:avLst/>
              </a:prstGeom>
              <a:solidFill>
                <a:srgbClr val="D3D5D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93" name="ïśļiḍè"/>
              <p:cNvSpPr/>
              <p:nvPr/>
            </p:nvSpPr>
            <p:spPr bwMode="auto">
              <a:xfrm>
                <a:off x="4242" y="2496"/>
                <a:ext cx="194" cy="939"/>
              </a:xfrm>
              <a:custGeom>
                <a:avLst/>
                <a:gdLst>
                  <a:gd name="T0" fmla="*/ 315 w 910"/>
                  <a:gd name="T1" fmla="*/ 3875 h 4395"/>
                  <a:gd name="T2" fmla="*/ 335 w 910"/>
                  <a:gd name="T3" fmla="*/ 4107 h 4395"/>
                  <a:gd name="T4" fmla="*/ 541 w 910"/>
                  <a:gd name="T5" fmla="*/ 3980 h 4395"/>
                  <a:gd name="T6" fmla="*/ 773 w 910"/>
                  <a:gd name="T7" fmla="*/ 4001 h 4395"/>
                  <a:gd name="T8" fmla="*/ 209 w 910"/>
                  <a:gd name="T9" fmla="*/ 3687 h 4395"/>
                  <a:gd name="T10" fmla="*/ 441 w 910"/>
                  <a:gd name="T11" fmla="*/ 3667 h 4395"/>
                  <a:gd name="T12" fmla="*/ 646 w 910"/>
                  <a:gd name="T13" fmla="*/ 3793 h 4395"/>
                  <a:gd name="T14" fmla="*/ 667 w 910"/>
                  <a:gd name="T15" fmla="*/ 3561 h 4395"/>
                  <a:gd name="T16" fmla="*/ 646 w 910"/>
                  <a:gd name="T17" fmla="*/ 3793 h 4395"/>
                  <a:gd name="T18" fmla="*/ 315 w 910"/>
                  <a:gd name="T19" fmla="*/ 3247 h 4395"/>
                  <a:gd name="T20" fmla="*/ 335 w 910"/>
                  <a:gd name="T21" fmla="*/ 3479 h 4395"/>
                  <a:gd name="T22" fmla="*/ 209 w 910"/>
                  <a:gd name="T23" fmla="*/ 3039 h 4395"/>
                  <a:gd name="T24" fmla="*/ 441 w 910"/>
                  <a:gd name="T25" fmla="*/ 3060 h 4395"/>
                  <a:gd name="T26" fmla="*/ 209 w 910"/>
                  <a:gd name="T27" fmla="*/ 2746 h 4395"/>
                  <a:gd name="T28" fmla="*/ 441 w 910"/>
                  <a:gd name="T29" fmla="*/ 2726 h 4395"/>
                  <a:gd name="T30" fmla="*/ 315 w 910"/>
                  <a:gd name="T31" fmla="*/ 2538 h 4395"/>
                  <a:gd name="T32" fmla="*/ 335 w 910"/>
                  <a:gd name="T33" fmla="*/ 2307 h 4395"/>
                  <a:gd name="T34" fmla="*/ 315 w 910"/>
                  <a:gd name="T35" fmla="*/ 2538 h 4395"/>
                  <a:gd name="T36" fmla="*/ 315 w 910"/>
                  <a:gd name="T37" fmla="*/ 1993 h 4395"/>
                  <a:gd name="T38" fmla="*/ 335 w 910"/>
                  <a:gd name="T39" fmla="*/ 2225 h 4395"/>
                  <a:gd name="T40" fmla="*/ 209 w 910"/>
                  <a:gd name="T41" fmla="*/ 1785 h 4395"/>
                  <a:gd name="T42" fmla="*/ 441 w 910"/>
                  <a:gd name="T43" fmla="*/ 1806 h 4395"/>
                  <a:gd name="T44" fmla="*/ 102 w 910"/>
                  <a:gd name="T45" fmla="*/ 1747 h 4395"/>
                  <a:gd name="T46" fmla="*/ 90 w 910"/>
                  <a:gd name="T47" fmla="*/ 2038 h 4395"/>
                  <a:gd name="T48" fmla="*/ 77 w 910"/>
                  <a:gd name="T49" fmla="*/ 2337 h 4395"/>
                  <a:gd name="T50" fmla="*/ 65 w 910"/>
                  <a:gd name="T51" fmla="*/ 2640 h 4395"/>
                  <a:gd name="T52" fmla="*/ 52 w 910"/>
                  <a:gd name="T53" fmla="*/ 2946 h 4395"/>
                  <a:gd name="T54" fmla="*/ 39 w 910"/>
                  <a:gd name="T55" fmla="*/ 3254 h 4395"/>
                  <a:gd name="T56" fmla="*/ 26 w 910"/>
                  <a:gd name="T57" fmla="*/ 3564 h 4395"/>
                  <a:gd name="T58" fmla="*/ 13 w 910"/>
                  <a:gd name="T59" fmla="*/ 3875 h 4395"/>
                  <a:gd name="T60" fmla="*/ 0 w 910"/>
                  <a:gd name="T61" fmla="*/ 4188 h 4395"/>
                  <a:gd name="T62" fmla="*/ 73 w 910"/>
                  <a:gd name="T63" fmla="*/ 4394 h 4395"/>
                  <a:gd name="T64" fmla="*/ 315 w 910"/>
                  <a:gd name="T65" fmla="*/ 4188 h 4395"/>
                  <a:gd name="T66" fmla="*/ 404 w 910"/>
                  <a:gd name="T67" fmla="*/ 4395 h 4395"/>
                  <a:gd name="T68" fmla="*/ 646 w 910"/>
                  <a:gd name="T69" fmla="*/ 4188 h 4395"/>
                  <a:gd name="T70" fmla="*/ 736 w 910"/>
                  <a:gd name="T71" fmla="*/ 4395 h 4395"/>
                  <a:gd name="T72" fmla="*/ 903 w 910"/>
                  <a:gd name="T73" fmla="*/ 4220 h 4395"/>
                  <a:gd name="T74" fmla="*/ 541 w 910"/>
                  <a:gd name="T75" fmla="*/ 3374 h 4395"/>
                  <a:gd name="T76" fmla="*/ 741 w 910"/>
                  <a:gd name="T77" fmla="*/ 3277 h 4395"/>
                  <a:gd name="T78" fmla="*/ 541 w 910"/>
                  <a:gd name="T79" fmla="*/ 3060 h 4395"/>
                  <a:gd name="T80" fmla="*/ 681 w 910"/>
                  <a:gd name="T81" fmla="*/ 2935 h 4395"/>
                  <a:gd name="T82" fmla="*/ 541 w 910"/>
                  <a:gd name="T83" fmla="*/ 2746 h 4395"/>
                  <a:gd name="T84" fmla="*/ 541 w 910"/>
                  <a:gd name="T85" fmla="*/ 2433 h 4395"/>
                  <a:gd name="T86" fmla="*/ 541 w 910"/>
                  <a:gd name="T87" fmla="*/ 2120 h 4395"/>
                  <a:gd name="T88" fmla="*/ 209 w 910"/>
                  <a:gd name="T89" fmla="*/ 1492 h 4395"/>
                  <a:gd name="T90" fmla="*/ 417 w 910"/>
                  <a:gd name="T91" fmla="*/ 1405 h 4395"/>
                  <a:gd name="T92" fmla="*/ 209 w 910"/>
                  <a:gd name="T93" fmla="*/ 1178 h 4395"/>
                  <a:gd name="T94" fmla="*/ 357 w 910"/>
                  <a:gd name="T95" fmla="*/ 1054 h 4395"/>
                  <a:gd name="T96" fmla="*/ 209 w 910"/>
                  <a:gd name="T97" fmla="*/ 865 h 4395"/>
                  <a:gd name="T98" fmla="*/ 209 w 910"/>
                  <a:gd name="T99" fmla="*/ 301 h 4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10" h="4395">
                    <a:moveTo>
                      <a:pt x="315" y="4107"/>
                    </a:moveTo>
                    <a:cubicBezTo>
                      <a:pt x="256" y="4107"/>
                      <a:pt x="209" y="4059"/>
                      <a:pt x="209" y="4001"/>
                    </a:cubicBezTo>
                    <a:cubicBezTo>
                      <a:pt x="209" y="3980"/>
                      <a:pt x="209" y="3980"/>
                      <a:pt x="209" y="3980"/>
                    </a:cubicBezTo>
                    <a:cubicBezTo>
                      <a:pt x="209" y="3922"/>
                      <a:pt x="256" y="3875"/>
                      <a:pt x="315" y="3875"/>
                    </a:cubicBezTo>
                    <a:cubicBezTo>
                      <a:pt x="335" y="3875"/>
                      <a:pt x="335" y="3875"/>
                      <a:pt x="335" y="3875"/>
                    </a:cubicBezTo>
                    <a:cubicBezTo>
                      <a:pt x="394" y="3875"/>
                      <a:pt x="441" y="3922"/>
                      <a:pt x="441" y="3980"/>
                    </a:cubicBezTo>
                    <a:cubicBezTo>
                      <a:pt x="441" y="4001"/>
                      <a:pt x="441" y="4001"/>
                      <a:pt x="441" y="4001"/>
                    </a:cubicBezTo>
                    <a:cubicBezTo>
                      <a:pt x="441" y="4059"/>
                      <a:pt x="394" y="4107"/>
                      <a:pt x="335" y="4107"/>
                    </a:cubicBezTo>
                    <a:cubicBezTo>
                      <a:pt x="315" y="4107"/>
                      <a:pt x="315" y="4107"/>
                      <a:pt x="315" y="4107"/>
                    </a:cubicBezTo>
                    <a:moveTo>
                      <a:pt x="646" y="4107"/>
                    </a:moveTo>
                    <a:cubicBezTo>
                      <a:pt x="588" y="4107"/>
                      <a:pt x="541" y="4059"/>
                      <a:pt x="541" y="4001"/>
                    </a:cubicBezTo>
                    <a:cubicBezTo>
                      <a:pt x="541" y="3980"/>
                      <a:pt x="541" y="3980"/>
                      <a:pt x="541" y="3980"/>
                    </a:cubicBezTo>
                    <a:cubicBezTo>
                      <a:pt x="541" y="3922"/>
                      <a:pt x="588" y="3875"/>
                      <a:pt x="646" y="3875"/>
                    </a:cubicBezTo>
                    <a:cubicBezTo>
                      <a:pt x="667" y="3875"/>
                      <a:pt x="667" y="3875"/>
                      <a:pt x="667" y="3875"/>
                    </a:cubicBezTo>
                    <a:cubicBezTo>
                      <a:pt x="725" y="3875"/>
                      <a:pt x="773" y="3922"/>
                      <a:pt x="773" y="3980"/>
                    </a:cubicBezTo>
                    <a:cubicBezTo>
                      <a:pt x="773" y="4001"/>
                      <a:pt x="773" y="4001"/>
                      <a:pt x="773" y="4001"/>
                    </a:cubicBezTo>
                    <a:cubicBezTo>
                      <a:pt x="773" y="4059"/>
                      <a:pt x="725" y="4107"/>
                      <a:pt x="667" y="4107"/>
                    </a:cubicBezTo>
                    <a:cubicBezTo>
                      <a:pt x="646" y="4107"/>
                      <a:pt x="646" y="4107"/>
                      <a:pt x="646" y="4107"/>
                    </a:cubicBezTo>
                    <a:moveTo>
                      <a:pt x="315" y="3793"/>
                    </a:moveTo>
                    <a:cubicBezTo>
                      <a:pt x="256" y="3793"/>
                      <a:pt x="209" y="3746"/>
                      <a:pt x="209" y="3687"/>
                    </a:cubicBezTo>
                    <a:cubicBezTo>
                      <a:pt x="209" y="3667"/>
                      <a:pt x="209" y="3667"/>
                      <a:pt x="209" y="3667"/>
                    </a:cubicBezTo>
                    <a:cubicBezTo>
                      <a:pt x="209" y="3608"/>
                      <a:pt x="256" y="3561"/>
                      <a:pt x="315" y="3561"/>
                    </a:cubicBezTo>
                    <a:cubicBezTo>
                      <a:pt x="335" y="3561"/>
                      <a:pt x="335" y="3561"/>
                      <a:pt x="335" y="3561"/>
                    </a:cubicBezTo>
                    <a:cubicBezTo>
                      <a:pt x="394" y="3561"/>
                      <a:pt x="441" y="3608"/>
                      <a:pt x="441" y="3667"/>
                    </a:cubicBezTo>
                    <a:cubicBezTo>
                      <a:pt x="441" y="3687"/>
                      <a:pt x="441" y="3687"/>
                      <a:pt x="441" y="3687"/>
                    </a:cubicBezTo>
                    <a:cubicBezTo>
                      <a:pt x="441" y="3746"/>
                      <a:pt x="394" y="3793"/>
                      <a:pt x="335" y="3793"/>
                    </a:cubicBezTo>
                    <a:cubicBezTo>
                      <a:pt x="315" y="3793"/>
                      <a:pt x="315" y="3793"/>
                      <a:pt x="315" y="3793"/>
                    </a:cubicBezTo>
                    <a:moveTo>
                      <a:pt x="646" y="3793"/>
                    </a:moveTo>
                    <a:cubicBezTo>
                      <a:pt x="588" y="3793"/>
                      <a:pt x="541" y="3746"/>
                      <a:pt x="541" y="3687"/>
                    </a:cubicBezTo>
                    <a:cubicBezTo>
                      <a:pt x="541" y="3667"/>
                      <a:pt x="541" y="3667"/>
                      <a:pt x="541" y="3667"/>
                    </a:cubicBezTo>
                    <a:cubicBezTo>
                      <a:pt x="541" y="3608"/>
                      <a:pt x="588" y="3561"/>
                      <a:pt x="646" y="3561"/>
                    </a:cubicBezTo>
                    <a:cubicBezTo>
                      <a:pt x="667" y="3561"/>
                      <a:pt x="667" y="3561"/>
                      <a:pt x="667" y="3561"/>
                    </a:cubicBezTo>
                    <a:cubicBezTo>
                      <a:pt x="725" y="3561"/>
                      <a:pt x="773" y="3608"/>
                      <a:pt x="773" y="3667"/>
                    </a:cubicBezTo>
                    <a:cubicBezTo>
                      <a:pt x="773" y="3687"/>
                      <a:pt x="773" y="3687"/>
                      <a:pt x="773" y="3687"/>
                    </a:cubicBezTo>
                    <a:cubicBezTo>
                      <a:pt x="773" y="3746"/>
                      <a:pt x="725" y="3793"/>
                      <a:pt x="667" y="3793"/>
                    </a:cubicBezTo>
                    <a:cubicBezTo>
                      <a:pt x="646" y="3793"/>
                      <a:pt x="646" y="3793"/>
                      <a:pt x="646" y="3793"/>
                    </a:cubicBezTo>
                    <a:moveTo>
                      <a:pt x="315" y="3479"/>
                    </a:moveTo>
                    <a:cubicBezTo>
                      <a:pt x="256" y="3479"/>
                      <a:pt x="209" y="3432"/>
                      <a:pt x="209" y="3374"/>
                    </a:cubicBezTo>
                    <a:cubicBezTo>
                      <a:pt x="209" y="3353"/>
                      <a:pt x="209" y="3353"/>
                      <a:pt x="209" y="3353"/>
                    </a:cubicBezTo>
                    <a:cubicBezTo>
                      <a:pt x="209" y="3295"/>
                      <a:pt x="256" y="3247"/>
                      <a:pt x="315" y="3247"/>
                    </a:cubicBezTo>
                    <a:cubicBezTo>
                      <a:pt x="335" y="3247"/>
                      <a:pt x="335" y="3247"/>
                      <a:pt x="335" y="3247"/>
                    </a:cubicBezTo>
                    <a:cubicBezTo>
                      <a:pt x="394" y="3247"/>
                      <a:pt x="441" y="3295"/>
                      <a:pt x="441" y="3353"/>
                    </a:cubicBezTo>
                    <a:cubicBezTo>
                      <a:pt x="441" y="3374"/>
                      <a:pt x="441" y="3374"/>
                      <a:pt x="441" y="3374"/>
                    </a:cubicBezTo>
                    <a:cubicBezTo>
                      <a:pt x="441" y="3432"/>
                      <a:pt x="394" y="3479"/>
                      <a:pt x="335" y="3479"/>
                    </a:cubicBezTo>
                    <a:cubicBezTo>
                      <a:pt x="315" y="3479"/>
                      <a:pt x="315" y="3479"/>
                      <a:pt x="315" y="3479"/>
                    </a:cubicBezTo>
                    <a:moveTo>
                      <a:pt x="315" y="3166"/>
                    </a:moveTo>
                    <a:cubicBezTo>
                      <a:pt x="256" y="3166"/>
                      <a:pt x="209" y="3118"/>
                      <a:pt x="209" y="3060"/>
                    </a:cubicBezTo>
                    <a:cubicBezTo>
                      <a:pt x="209" y="3039"/>
                      <a:pt x="209" y="3039"/>
                      <a:pt x="209" y="3039"/>
                    </a:cubicBezTo>
                    <a:cubicBezTo>
                      <a:pt x="209" y="2981"/>
                      <a:pt x="256" y="2934"/>
                      <a:pt x="315" y="2934"/>
                    </a:cubicBezTo>
                    <a:cubicBezTo>
                      <a:pt x="335" y="2934"/>
                      <a:pt x="335" y="2934"/>
                      <a:pt x="335" y="2934"/>
                    </a:cubicBezTo>
                    <a:cubicBezTo>
                      <a:pt x="394" y="2934"/>
                      <a:pt x="441" y="2981"/>
                      <a:pt x="441" y="3039"/>
                    </a:cubicBezTo>
                    <a:cubicBezTo>
                      <a:pt x="441" y="3060"/>
                      <a:pt x="441" y="3060"/>
                      <a:pt x="441" y="3060"/>
                    </a:cubicBezTo>
                    <a:cubicBezTo>
                      <a:pt x="441" y="3118"/>
                      <a:pt x="394" y="3166"/>
                      <a:pt x="335" y="3166"/>
                    </a:cubicBezTo>
                    <a:cubicBezTo>
                      <a:pt x="315" y="3166"/>
                      <a:pt x="315" y="3166"/>
                      <a:pt x="315" y="3166"/>
                    </a:cubicBezTo>
                    <a:moveTo>
                      <a:pt x="315" y="2852"/>
                    </a:moveTo>
                    <a:cubicBezTo>
                      <a:pt x="256" y="2852"/>
                      <a:pt x="209" y="2805"/>
                      <a:pt x="209" y="2746"/>
                    </a:cubicBezTo>
                    <a:cubicBezTo>
                      <a:pt x="209" y="2726"/>
                      <a:pt x="209" y="2726"/>
                      <a:pt x="209" y="2726"/>
                    </a:cubicBezTo>
                    <a:cubicBezTo>
                      <a:pt x="209" y="2667"/>
                      <a:pt x="256" y="2620"/>
                      <a:pt x="315" y="2620"/>
                    </a:cubicBezTo>
                    <a:cubicBezTo>
                      <a:pt x="335" y="2620"/>
                      <a:pt x="335" y="2620"/>
                      <a:pt x="335" y="2620"/>
                    </a:cubicBezTo>
                    <a:cubicBezTo>
                      <a:pt x="394" y="2620"/>
                      <a:pt x="441" y="2667"/>
                      <a:pt x="441" y="2726"/>
                    </a:cubicBezTo>
                    <a:cubicBezTo>
                      <a:pt x="441" y="2746"/>
                      <a:pt x="441" y="2746"/>
                      <a:pt x="441" y="2746"/>
                    </a:cubicBezTo>
                    <a:cubicBezTo>
                      <a:pt x="441" y="2805"/>
                      <a:pt x="394" y="2852"/>
                      <a:pt x="335" y="2852"/>
                    </a:cubicBezTo>
                    <a:cubicBezTo>
                      <a:pt x="315" y="2852"/>
                      <a:pt x="315" y="2852"/>
                      <a:pt x="315" y="2852"/>
                    </a:cubicBezTo>
                    <a:moveTo>
                      <a:pt x="315" y="2538"/>
                    </a:moveTo>
                    <a:cubicBezTo>
                      <a:pt x="256" y="2538"/>
                      <a:pt x="209" y="2491"/>
                      <a:pt x="209" y="2433"/>
                    </a:cubicBezTo>
                    <a:cubicBezTo>
                      <a:pt x="209" y="2412"/>
                      <a:pt x="209" y="2412"/>
                      <a:pt x="209" y="2412"/>
                    </a:cubicBezTo>
                    <a:cubicBezTo>
                      <a:pt x="209" y="2354"/>
                      <a:pt x="256" y="2307"/>
                      <a:pt x="315" y="2307"/>
                    </a:cubicBezTo>
                    <a:cubicBezTo>
                      <a:pt x="335" y="2307"/>
                      <a:pt x="335" y="2307"/>
                      <a:pt x="335" y="2307"/>
                    </a:cubicBezTo>
                    <a:cubicBezTo>
                      <a:pt x="394" y="2307"/>
                      <a:pt x="441" y="2354"/>
                      <a:pt x="441" y="2412"/>
                    </a:cubicBezTo>
                    <a:cubicBezTo>
                      <a:pt x="441" y="2433"/>
                      <a:pt x="441" y="2433"/>
                      <a:pt x="441" y="2433"/>
                    </a:cubicBezTo>
                    <a:cubicBezTo>
                      <a:pt x="441" y="2491"/>
                      <a:pt x="394" y="2538"/>
                      <a:pt x="335" y="2538"/>
                    </a:cubicBezTo>
                    <a:cubicBezTo>
                      <a:pt x="315" y="2538"/>
                      <a:pt x="315" y="2538"/>
                      <a:pt x="315" y="2538"/>
                    </a:cubicBezTo>
                    <a:moveTo>
                      <a:pt x="315" y="2225"/>
                    </a:moveTo>
                    <a:cubicBezTo>
                      <a:pt x="256" y="2225"/>
                      <a:pt x="209" y="2177"/>
                      <a:pt x="209" y="2119"/>
                    </a:cubicBezTo>
                    <a:cubicBezTo>
                      <a:pt x="209" y="2098"/>
                      <a:pt x="209" y="2098"/>
                      <a:pt x="209" y="2098"/>
                    </a:cubicBezTo>
                    <a:cubicBezTo>
                      <a:pt x="209" y="2040"/>
                      <a:pt x="256" y="1993"/>
                      <a:pt x="315" y="1993"/>
                    </a:cubicBezTo>
                    <a:cubicBezTo>
                      <a:pt x="335" y="1993"/>
                      <a:pt x="335" y="1993"/>
                      <a:pt x="335" y="1993"/>
                    </a:cubicBezTo>
                    <a:cubicBezTo>
                      <a:pt x="394" y="1993"/>
                      <a:pt x="441" y="2040"/>
                      <a:pt x="441" y="2098"/>
                    </a:cubicBezTo>
                    <a:cubicBezTo>
                      <a:pt x="441" y="2119"/>
                      <a:pt x="441" y="2119"/>
                      <a:pt x="441" y="2119"/>
                    </a:cubicBezTo>
                    <a:cubicBezTo>
                      <a:pt x="441" y="2177"/>
                      <a:pt x="394" y="2225"/>
                      <a:pt x="335" y="2225"/>
                    </a:cubicBezTo>
                    <a:cubicBezTo>
                      <a:pt x="315" y="2225"/>
                      <a:pt x="315" y="2225"/>
                      <a:pt x="315" y="2225"/>
                    </a:cubicBezTo>
                    <a:moveTo>
                      <a:pt x="315" y="1911"/>
                    </a:moveTo>
                    <a:cubicBezTo>
                      <a:pt x="256" y="1911"/>
                      <a:pt x="209" y="1864"/>
                      <a:pt x="209" y="1806"/>
                    </a:cubicBezTo>
                    <a:cubicBezTo>
                      <a:pt x="209" y="1785"/>
                      <a:pt x="209" y="1785"/>
                      <a:pt x="209" y="1785"/>
                    </a:cubicBezTo>
                    <a:cubicBezTo>
                      <a:pt x="209" y="1727"/>
                      <a:pt x="256" y="1679"/>
                      <a:pt x="315" y="1679"/>
                    </a:cubicBezTo>
                    <a:cubicBezTo>
                      <a:pt x="335" y="1679"/>
                      <a:pt x="335" y="1679"/>
                      <a:pt x="335" y="1679"/>
                    </a:cubicBezTo>
                    <a:cubicBezTo>
                      <a:pt x="394" y="1679"/>
                      <a:pt x="441" y="1727"/>
                      <a:pt x="441" y="1785"/>
                    </a:cubicBezTo>
                    <a:cubicBezTo>
                      <a:pt x="441" y="1806"/>
                      <a:pt x="441" y="1806"/>
                      <a:pt x="441" y="1806"/>
                    </a:cubicBezTo>
                    <a:cubicBezTo>
                      <a:pt x="441" y="1864"/>
                      <a:pt x="394" y="1911"/>
                      <a:pt x="335" y="1911"/>
                    </a:cubicBezTo>
                    <a:cubicBezTo>
                      <a:pt x="315" y="1911"/>
                      <a:pt x="315" y="1911"/>
                      <a:pt x="315" y="1911"/>
                    </a:cubicBezTo>
                    <a:moveTo>
                      <a:pt x="175" y="0"/>
                    </a:moveTo>
                    <a:cubicBezTo>
                      <a:pt x="102" y="1747"/>
                      <a:pt x="102" y="1747"/>
                      <a:pt x="102" y="1747"/>
                    </a:cubicBezTo>
                    <a:cubicBezTo>
                      <a:pt x="107" y="1759"/>
                      <a:pt x="109" y="1772"/>
                      <a:pt x="109" y="1785"/>
                    </a:cubicBezTo>
                    <a:cubicBezTo>
                      <a:pt x="109" y="1806"/>
                      <a:pt x="109" y="1806"/>
                      <a:pt x="109" y="1806"/>
                    </a:cubicBezTo>
                    <a:cubicBezTo>
                      <a:pt x="109" y="1823"/>
                      <a:pt x="105" y="1839"/>
                      <a:pt x="98" y="1853"/>
                    </a:cubicBezTo>
                    <a:cubicBezTo>
                      <a:pt x="90" y="2038"/>
                      <a:pt x="90" y="2038"/>
                      <a:pt x="90" y="2038"/>
                    </a:cubicBezTo>
                    <a:cubicBezTo>
                      <a:pt x="102" y="2055"/>
                      <a:pt x="109" y="2076"/>
                      <a:pt x="109" y="2098"/>
                    </a:cubicBezTo>
                    <a:cubicBezTo>
                      <a:pt x="109" y="2119"/>
                      <a:pt x="109" y="2119"/>
                      <a:pt x="109" y="2119"/>
                    </a:cubicBezTo>
                    <a:cubicBezTo>
                      <a:pt x="109" y="2145"/>
                      <a:pt x="99" y="2169"/>
                      <a:pt x="84" y="2188"/>
                    </a:cubicBezTo>
                    <a:cubicBezTo>
                      <a:pt x="77" y="2337"/>
                      <a:pt x="77" y="2337"/>
                      <a:pt x="77" y="2337"/>
                    </a:cubicBezTo>
                    <a:cubicBezTo>
                      <a:pt x="97" y="2356"/>
                      <a:pt x="109" y="2383"/>
                      <a:pt x="109" y="2412"/>
                    </a:cubicBezTo>
                    <a:cubicBezTo>
                      <a:pt x="109" y="2433"/>
                      <a:pt x="109" y="2433"/>
                      <a:pt x="109" y="2433"/>
                    </a:cubicBezTo>
                    <a:cubicBezTo>
                      <a:pt x="109" y="2466"/>
                      <a:pt x="94" y="2495"/>
                      <a:pt x="70" y="2515"/>
                    </a:cubicBezTo>
                    <a:cubicBezTo>
                      <a:pt x="65" y="2640"/>
                      <a:pt x="65" y="2640"/>
                      <a:pt x="65" y="2640"/>
                    </a:cubicBezTo>
                    <a:cubicBezTo>
                      <a:pt x="92" y="2659"/>
                      <a:pt x="109" y="2690"/>
                      <a:pt x="109" y="2726"/>
                    </a:cubicBezTo>
                    <a:cubicBezTo>
                      <a:pt x="109" y="2746"/>
                      <a:pt x="109" y="2746"/>
                      <a:pt x="109" y="2746"/>
                    </a:cubicBezTo>
                    <a:cubicBezTo>
                      <a:pt x="109" y="2785"/>
                      <a:pt x="88" y="2819"/>
                      <a:pt x="57" y="2838"/>
                    </a:cubicBezTo>
                    <a:cubicBezTo>
                      <a:pt x="52" y="2946"/>
                      <a:pt x="52" y="2946"/>
                      <a:pt x="52" y="2946"/>
                    </a:cubicBezTo>
                    <a:cubicBezTo>
                      <a:pt x="86" y="2963"/>
                      <a:pt x="109" y="2999"/>
                      <a:pt x="109" y="3039"/>
                    </a:cubicBezTo>
                    <a:cubicBezTo>
                      <a:pt x="109" y="3060"/>
                      <a:pt x="109" y="3060"/>
                      <a:pt x="109" y="3060"/>
                    </a:cubicBezTo>
                    <a:cubicBezTo>
                      <a:pt x="109" y="3104"/>
                      <a:pt x="82" y="3142"/>
                      <a:pt x="43" y="3158"/>
                    </a:cubicBezTo>
                    <a:cubicBezTo>
                      <a:pt x="39" y="3254"/>
                      <a:pt x="39" y="3254"/>
                      <a:pt x="39" y="3254"/>
                    </a:cubicBezTo>
                    <a:cubicBezTo>
                      <a:pt x="80" y="3268"/>
                      <a:pt x="109" y="3307"/>
                      <a:pt x="109" y="3353"/>
                    </a:cubicBezTo>
                    <a:cubicBezTo>
                      <a:pt x="109" y="3374"/>
                      <a:pt x="109" y="3374"/>
                      <a:pt x="109" y="3374"/>
                    </a:cubicBezTo>
                    <a:cubicBezTo>
                      <a:pt x="109" y="3423"/>
                      <a:pt x="75" y="3464"/>
                      <a:pt x="30" y="3476"/>
                    </a:cubicBezTo>
                    <a:cubicBezTo>
                      <a:pt x="26" y="3564"/>
                      <a:pt x="26" y="3564"/>
                      <a:pt x="26" y="3564"/>
                    </a:cubicBezTo>
                    <a:cubicBezTo>
                      <a:pt x="74" y="3574"/>
                      <a:pt x="109" y="3616"/>
                      <a:pt x="109" y="3667"/>
                    </a:cubicBezTo>
                    <a:cubicBezTo>
                      <a:pt x="109" y="3687"/>
                      <a:pt x="109" y="3687"/>
                      <a:pt x="109" y="3687"/>
                    </a:cubicBezTo>
                    <a:cubicBezTo>
                      <a:pt x="109" y="3741"/>
                      <a:pt x="69" y="3786"/>
                      <a:pt x="17" y="3792"/>
                    </a:cubicBezTo>
                    <a:cubicBezTo>
                      <a:pt x="13" y="3875"/>
                      <a:pt x="13" y="3875"/>
                      <a:pt x="13" y="3875"/>
                    </a:cubicBezTo>
                    <a:cubicBezTo>
                      <a:pt x="67" y="3880"/>
                      <a:pt x="109" y="3925"/>
                      <a:pt x="109" y="3980"/>
                    </a:cubicBezTo>
                    <a:cubicBezTo>
                      <a:pt x="109" y="4001"/>
                      <a:pt x="109" y="4001"/>
                      <a:pt x="109" y="4001"/>
                    </a:cubicBezTo>
                    <a:cubicBezTo>
                      <a:pt x="109" y="4059"/>
                      <a:pt x="62" y="4106"/>
                      <a:pt x="4" y="4107"/>
                    </a:cubicBezTo>
                    <a:cubicBezTo>
                      <a:pt x="0" y="4188"/>
                      <a:pt x="0" y="4188"/>
                      <a:pt x="0" y="4188"/>
                    </a:cubicBezTo>
                    <a:cubicBezTo>
                      <a:pt x="3" y="4188"/>
                      <a:pt x="3" y="4188"/>
                      <a:pt x="3" y="4188"/>
                    </a:cubicBezTo>
                    <a:cubicBezTo>
                      <a:pt x="62" y="4188"/>
                      <a:pt x="109" y="4236"/>
                      <a:pt x="109" y="4294"/>
                    </a:cubicBezTo>
                    <a:cubicBezTo>
                      <a:pt x="109" y="4315"/>
                      <a:pt x="109" y="4315"/>
                      <a:pt x="109" y="4315"/>
                    </a:cubicBezTo>
                    <a:cubicBezTo>
                      <a:pt x="109" y="4346"/>
                      <a:pt x="95" y="4375"/>
                      <a:pt x="73" y="4394"/>
                    </a:cubicBezTo>
                    <a:cubicBezTo>
                      <a:pt x="245" y="4395"/>
                      <a:pt x="245" y="4395"/>
                      <a:pt x="245" y="4395"/>
                    </a:cubicBezTo>
                    <a:cubicBezTo>
                      <a:pt x="223" y="4375"/>
                      <a:pt x="209" y="4347"/>
                      <a:pt x="209" y="4315"/>
                    </a:cubicBezTo>
                    <a:cubicBezTo>
                      <a:pt x="209" y="4294"/>
                      <a:pt x="209" y="4294"/>
                      <a:pt x="209" y="4294"/>
                    </a:cubicBezTo>
                    <a:cubicBezTo>
                      <a:pt x="209" y="4236"/>
                      <a:pt x="256" y="4188"/>
                      <a:pt x="315" y="4188"/>
                    </a:cubicBezTo>
                    <a:cubicBezTo>
                      <a:pt x="335" y="4188"/>
                      <a:pt x="335" y="4188"/>
                      <a:pt x="335" y="4188"/>
                    </a:cubicBezTo>
                    <a:cubicBezTo>
                      <a:pt x="394" y="4188"/>
                      <a:pt x="441" y="4236"/>
                      <a:pt x="441" y="4294"/>
                    </a:cubicBezTo>
                    <a:cubicBezTo>
                      <a:pt x="441" y="4315"/>
                      <a:pt x="441" y="4315"/>
                      <a:pt x="441" y="4315"/>
                    </a:cubicBezTo>
                    <a:cubicBezTo>
                      <a:pt x="441" y="4347"/>
                      <a:pt x="427" y="4375"/>
                      <a:pt x="404" y="4395"/>
                    </a:cubicBezTo>
                    <a:cubicBezTo>
                      <a:pt x="578" y="4395"/>
                      <a:pt x="578" y="4395"/>
                      <a:pt x="578" y="4395"/>
                    </a:cubicBezTo>
                    <a:cubicBezTo>
                      <a:pt x="555" y="4375"/>
                      <a:pt x="541" y="4347"/>
                      <a:pt x="541" y="4315"/>
                    </a:cubicBezTo>
                    <a:cubicBezTo>
                      <a:pt x="541" y="4294"/>
                      <a:pt x="541" y="4294"/>
                      <a:pt x="541" y="4294"/>
                    </a:cubicBezTo>
                    <a:cubicBezTo>
                      <a:pt x="541" y="4236"/>
                      <a:pt x="588" y="4188"/>
                      <a:pt x="646" y="4188"/>
                    </a:cubicBezTo>
                    <a:cubicBezTo>
                      <a:pt x="667" y="4188"/>
                      <a:pt x="667" y="4188"/>
                      <a:pt x="667" y="4188"/>
                    </a:cubicBezTo>
                    <a:cubicBezTo>
                      <a:pt x="725" y="4188"/>
                      <a:pt x="773" y="4236"/>
                      <a:pt x="773" y="4294"/>
                    </a:cubicBezTo>
                    <a:cubicBezTo>
                      <a:pt x="773" y="4315"/>
                      <a:pt x="773" y="4315"/>
                      <a:pt x="773" y="4315"/>
                    </a:cubicBezTo>
                    <a:cubicBezTo>
                      <a:pt x="773" y="4347"/>
                      <a:pt x="758" y="4376"/>
                      <a:pt x="736" y="4395"/>
                    </a:cubicBezTo>
                    <a:cubicBezTo>
                      <a:pt x="910" y="4395"/>
                      <a:pt x="910" y="4395"/>
                      <a:pt x="910" y="4395"/>
                    </a:cubicBezTo>
                    <a:cubicBezTo>
                      <a:pt x="887" y="4376"/>
                      <a:pt x="873" y="4347"/>
                      <a:pt x="873" y="4315"/>
                    </a:cubicBezTo>
                    <a:cubicBezTo>
                      <a:pt x="873" y="4294"/>
                      <a:pt x="873" y="4294"/>
                      <a:pt x="873" y="4294"/>
                    </a:cubicBezTo>
                    <a:cubicBezTo>
                      <a:pt x="873" y="4265"/>
                      <a:pt x="884" y="4239"/>
                      <a:pt x="903" y="4220"/>
                    </a:cubicBezTo>
                    <a:cubicBezTo>
                      <a:pt x="764" y="3415"/>
                      <a:pt x="764" y="3415"/>
                      <a:pt x="764" y="3415"/>
                    </a:cubicBezTo>
                    <a:cubicBezTo>
                      <a:pt x="748" y="3453"/>
                      <a:pt x="711" y="3479"/>
                      <a:pt x="667" y="3479"/>
                    </a:cubicBezTo>
                    <a:cubicBezTo>
                      <a:pt x="646" y="3479"/>
                      <a:pt x="646" y="3479"/>
                      <a:pt x="646" y="3479"/>
                    </a:cubicBezTo>
                    <a:cubicBezTo>
                      <a:pt x="588" y="3479"/>
                      <a:pt x="541" y="3432"/>
                      <a:pt x="541" y="3374"/>
                    </a:cubicBezTo>
                    <a:cubicBezTo>
                      <a:pt x="541" y="3353"/>
                      <a:pt x="541" y="3353"/>
                      <a:pt x="541" y="3353"/>
                    </a:cubicBezTo>
                    <a:cubicBezTo>
                      <a:pt x="541" y="3295"/>
                      <a:pt x="588" y="3247"/>
                      <a:pt x="646" y="3247"/>
                    </a:cubicBezTo>
                    <a:cubicBezTo>
                      <a:pt x="667" y="3247"/>
                      <a:pt x="667" y="3247"/>
                      <a:pt x="667" y="3247"/>
                    </a:cubicBezTo>
                    <a:cubicBezTo>
                      <a:pt x="696" y="3247"/>
                      <a:pt x="722" y="3259"/>
                      <a:pt x="741" y="3277"/>
                    </a:cubicBezTo>
                    <a:cubicBezTo>
                      <a:pt x="719" y="3152"/>
                      <a:pt x="719" y="3152"/>
                      <a:pt x="719" y="3152"/>
                    </a:cubicBezTo>
                    <a:cubicBezTo>
                      <a:pt x="704" y="3161"/>
                      <a:pt x="686" y="3166"/>
                      <a:pt x="667" y="3166"/>
                    </a:cubicBezTo>
                    <a:cubicBezTo>
                      <a:pt x="646" y="3166"/>
                      <a:pt x="646" y="3166"/>
                      <a:pt x="646" y="3166"/>
                    </a:cubicBezTo>
                    <a:cubicBezTo>
                      <a:pt x="588" y="3166"/>
                      <a:pt x="541" y="3118"/>
                      <a:pt x="541" y="3060"/>
                    </a:cubicBezTo>
                    <a:cubicBezTo>
                      <a:pt x="541" y="3039"/>
                      <a:pt x="541" y="3039"/>
                      <a:pt x="541" y="3039"/>
                    </a:cubicBezTo>
                    <a:cubicBezTo>
                      <a:pt x="541" y="2981"/>
                      <a:pt x="588" y="2934"/>
                      <a:pt x="646" y="2934"/>
                    </a:cubicBezTo>
                    <a:cubicBezTo>
                      <a:pt x="667" y="2934"/>
                      <a:pt x="667" y="2934"/>
                      <a:pt x="667" y="2934"/>
                    </a:cubicBezTo>
                    <a:cubicBezTo>
                      <a:pt x="672" y="2934"/>
                      <a:pt x="677" y="2934"/>
                      <a:pt x="681" y="2935"/>
                    </a:cubicBezTo>
                    <a:cubicBezTo>
                      <a:pt x="667" y="2852"/>
                      <a:pt x="667" y="2852"/>
                      <a:pt x="667" y="2852"/>
                    </a:cubicBezTo>
                    <a:cubicBezTo>
                      <a:pt x="667" y="2852"/>
                      <a:pt x="667" y="2852"/>
                      <a:pt x="667" y="2852"/>
                    </a:cubicBezTo>
                    <a:cubicBezTo>
                      <a:pt x="646" y="2852"/>
                      <a:pt x="646" y="2852"/>
                      <a:pt x="646" y="2852"/>
                    </a:cubicBezTo>
                    <a:cubicBezTo>
                      <a:pt x="588" y="2852"/>
                      <a:pt x="541" y="2805"/>
                      <a:pt x="541" y="2746"/>
                    </a:cubicBezTo>
                    <a:cubicBezTo>
                      <a:pt x="541" y="2726"/>
                      <a:pt x="541" y="2726"/>
                      <a:pt x="541" y="2726"/>
                    </a:cubicBezTo>
                    <a:cubicBezTo>
                      <a:pt x="541" y="2674"/>
                      <a:pt x="578" y="2631"/>
                      <a:pt x="627" y="2622"/>
                    </a:cubicBezTo>
                    <a:cubicBezTo>
                      <a:pt x="612" y="2533"/>
                      <a:pt x="612" y="2533"/>
                      <a:pt x="612" y="2533"/>
                    </a:cubicBezTo>
                    <a:cubicBezTo>
                      <a:pt x="571" y="2518"/>
                      <a:pt x="541" y="2479"/>
                      <a:pt x="541" y="2433"/>
                    </a:cubicBezTo>
                    <a:cubicBezTo>
                      <a:pt x="541" y="2412"/>
                      <a:pt x="541" y="2412"/>
                      <a:pt x="541" y="2412"/>
                    </a:cubicBezTo>
                    <a:cubicBezTo>
                      <a:pt x="541" y="2380"/>
                      <a:pt x="555" y="2352"/>
                      <a:pt x="577" y="2332"/>
                    </a:cubicBezTo>
                    <a:cubicBezTo>
                      <a:pt x="547" y="2154"/>
                      <a:pt x="547" y="2154"/>
                      <a:pt x="547" y="2154"/>
                    </a:cubicBezTo>
                    <a:cubicBezTo>
                      <a:pt x="543" y="2143"/>
                      <a:pt x="541" y="2132"/>
                      <a:pt x="541" y="2120"/>
                    </a:cubicBezTo>
                    <a:cubicBezTo>
                      <a:pt x="437" y="1520"/>
                      <a:pt x="437" y="1520"/>
                      <a:pt x="437" y="1520"/>
                    </a:cubicBezTo>
                    <a:cubicBezTo>
                      <a:pt x="425" y="1564"/>
                      <a:pt x="384" y="1597"/>
                      <a:pt x="335" y="1597"/>
                    </a:cubicBezTo>
                    <a:cubicBezTo>
                      <a:pt x="315" y="1597"/>
                      <a:pt x="315" y="1597"/>
                      <a:pt x="315" y="1597"/>
                    </a:cubicBezTo>
                    <a:cubicBezTo>
                      <a:pt x="256" y="1597"/>
                      <a:pt x="209" y="1550"/>
                      <a:pt x="209" y="1492"/>
                    </a:cubicBezTo>
                    <a:cubicBezTo>
                      <a:pt x="209" y="1471"/>
                      <a:pt x="209" y="1471"/>
                      <a:pt x="209" y="1471"/>
                    </a:cubicBezTo>
                    <a:cubicBezTo>
                      <a:pt x="209" y="1413"/>
                      <a:pt x="256" y="1366"/>
                      <a:pt x="315" y="1366"/>
                    </a:cubicBezTo>
                    <a:cubicBezTo>
                      <a:pt x="335" y="1366"/>
                      <a:pt x="335" y="1366"/>
                      <a:pt x="335" y="1366"/>
                    </a:cubicBezTo>
                    <a:cubicBezTo>
                      <a:pt x="368" y="1366"/>
                      <a:pt x="398" y="1381"/>
                      <a:pt x="417" y="1405"/>
                    </a:cubicBezTo>
                    <a:cubicBezTo>
                      <a:pt x="393" y="1266"/>
                      <a:pt x="393" y="1266"/>
                      <a:pt x="393" y="1266"/>
                    </a:cubicBezTo>
                    <a:cubicBezTo>
                      <a:pt x="377" y="1277"/>
                      <a:pt x="357" y="1284"/>
                      <a:pt x="335" y="1284"/>
                    </a:cubicBezTo>
                    <a:cubicBezTo>
                      <a:pt x="315" y="1284"/>
                      <a:pt x="315" y="1284"/>
                      <a:pt x="315" y="1284"/>
                    </a:cubicBezTo>
                    <a:cubicBezTo>
                      <a:pt x="256" y="1284"/>
                      <a:pt x="209" y="1237"/>
                      <a:pt x="209" y="1178"/>
                    </a:cubicBezTo>
                    <a:cubicBezTo>
                      <a:pt x="209" y="1158"/>
                      <a:pt x="209" y="1158"/>
                      <a:pt x="209" y="1158"/>
                    </a:cubicBezTo>
                    <a:cubicBezTo>
                      <a:pt x="209" y="1099"/>
                      <a:pt x="256" y="1052"/>
                      <a:pt x="315" y="1052"/>
                    </a:cubicBezTo>
                    <a:cubicBezTo>
                      <a:pt x="335" y="1052"/>
                      <a:pt x="335" y="1052"/>
                      <a:pt x="335" y="1052"/>
                    </a:cubicBezTo>
                    <a:cubicBezTo>
                      <a:pt x="343" y="1052"/>
                      <a:pt x="350" y="1053"/>
                      <a:pt x="357" y="1054"/>
                    </a:cubicBezTo>
                    <a:cubicBezTo>
                      <a:pt x="342" y="970"/>
                      <a:pt x="342" y="970"/>
                      <a:pt x="342" y="970"/>
                    </a:cubicBezTo>
                    <a:cubicBezTo>
                      <a:pt x="340" y="970"/>
                      <a:pt x="338" y="970"/>
                      <a:pt x="335" y="970"/>
                    </a:cubicBezTo>
                    <a:cubicBezTo>
                      <a:pt x="315" y="970"/>
                      <a:pt x="315" y="970"/>
                      <a:pt x="315" y="970"/>
                    </a:cubicBezTo>
                    <a:cubicBezTo>
                      <a:pt x="256" y="970"/>
                      <a:pt x="209" y="923"/>
                      <a:pt x="209" y="865"/>
                    </a:cubicBezTo>
                    <a:cubicBezTo>
                      <a:pt x="209" y="844"/>
                      <a:pt x="209" y="844"/>
                      <a:pt x="209" y="844"/>
                    </a:cubicBezTo>
                    <a:cubicBezTo>
                      <a:pt x="209" y="790"/>
                      <a:pt x="250" y="745"/>
                      <a:pt x="302" y="739"/>
                    </a:cubicBezTo>
                    <a:cubicBezTo>
                      <a:pt x="240" y="375"/>
                      <a:pt x="240" y="375"/>
                      <a:pt x="240" y="375"/>
                    </a:cubicBezTo>
                    <a:cubicBezTo>
                      <a:pt x="221" y="356"/>
                      <a:pt x="209" y="330"/>
                      <a:pt x="209" y="301"/>
                    </a:cubicBezTo>
                    <a:cubicBezTo>
                      <a:pt x="209" y="280"/>
                      <a:pt x="209" y="280"/>
                      <a:pt x="209" y="280"/>
                    </a:cubicBezTo>
                    <a:cubicBezTo>
                      <a:pt x="209" y="266"/>
                      <a:pt x="212" y="253"/>
                      <a:pt x="216" y="241"/>
                    </a:cubicBezTo>
                    <a:cubicBezTo>
                      <a:pt x="175" y="0"/>
                      <a:pt x="175" y="0"/>
                      <a:pt x="175" y="0"/>
                    </a:cubicBezTo>
                  </a:path>
                </a:pathLst>
              </a:custGeom>
              <a:solidFill>
                <a:srgbClr val="A98B1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4" name="iS1íďe"/>
              <p:cNvSpPr/>
              <p:nvPr/>
            </p:nvSpPr>
            <p:spPr bwMode="auto">
              <a:xfrm>
                <a:off x="4286" y="2654"/>
                <a:ext cx="29" cy="49"/>
              </a:xfrm>
              <a:custGeom>
                <a:avLst/>
                <a:gdLst>
                  <a:gd name="T0" fmla="*/ 93 w 133"/>
                  <a:gd name="T1" fmla="*/ 0 h 231"/>
                  <a:gd name="T2" fmla="*/ 0 w 133"/>
                  <a:gd name="T3" fmla="*/ 105 h 231"/>
                  <a:gd name="T4" fmla="*/ 0 w 133"/>
                  <a:gd name="T5" fmla="*/ 126 h 231"/>
                  <a:gd name="T6" fmla="*/ 106 w 133"/>
                  <a:gd name="T7" fmla="*/ 231 h 231"/>
                  <a:gd name="T8" fmla="*/ 126 w 133"/>
                  <a:gd name="T9" fmla="*/ 231 h 231"/>
                  <a:gd name="T10" fmla="*/ 133 w 133"/>
                  <a:gd name="T11" fmla="*/ 231 h 231"/>
                  <a:gd name="T12" fmla="*/ 93 w 133"/>
                  <a:gd name="T13" fmla="*/ 0 h 231"/>
                </a:gdLst>
                <a:ahLst/>
                <a:cxnLst>
                  <a:cxn ang="0">
                    <a:pos x="T0" y="T1"/>
                  </a:cxn>
                  <a:cxn ang="0">
                    <a:pos x="T2" y="T3"/>
                  </a:cxn>
                  <a:cxn ang="0">
                    <a:pos x="T4" y="T5"/>
                  </a:cxn>
                  <a:cxn ang="0">
                    <a:pos x="T6" y="T7"/>
                  </a:cxn>
                  <a:cxn ang="0">
                    <a:pos x="T8" y="T9"/>
                  </a:cxn>
                  <a:cxn ang="0">
                    <a:pos x="T10" y="T11"/>
                  </a:cxn>
                  <a:cxn ang="0">
                    <a:pos x="T12" y="T13"/>
                  </a:cxn>
                </a:cxnLst>
                <a:rect l="0" t="0" r="r" b="b"/>
                <a:pathLst>
                  <a:path w="133" h="231">
                    <a:moveTo>
                      <a:pt x="93" y="0"/>
                    </a:moveTo>
                    <a:cubicBezTo>
                      <a:pt x="41" y="6"/>
                      <a:pt x="0" y="51"/>
                      <a:pt x="0" y="105"/>
                    </a:cubicBezTo>
                    <a:cubicBezTo>
                      <a:pt x="0" y="126"/>
                      <a:pt x="0" y="126"/>
                      <a:pt x="0" y="126"/>
                    </a:cubicBezTo>
                    <a:cubicBezTo>
                      <a:pt x="0" y="184"/>
                      <a:pt x="47" y="231"/>
                      <a:pt x="106" y="231"/>
                    </a:cubicBezTo>
                    <a:cubicBezTo>
                      <a:pt x="126" y="231"/>
                      <a:pt x="126" y="231"/>
                      <a:pt x="126" y="231"/>
                    </a:cubicBezTo>
                    <a:cubicBezTo>
                      <a:pt x="129" y="231"/>
                      <a:pt x="131" y="231"/>
                      <a:pt x="133" y="231"/>
                    </a:cubicBezTo>
                    <a:cubicBezTo>
                      <a:pt x="93" y="0"/>
                      <a:pt x="93" y="0"/>
                      <a:pt x="93"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5" name="îšļide"/>
              <p:cNvSpPr/>
              <p:nvPr/>
            </p:nvSpPr>
            <p:spPr bwMode="auto">
              <a:xfrm>
                <a:off x="4286" y="2548"/>
                <a:ext cx="7" cy="28"/>
              </a:xfrm>
              <a:custGeom>
                <a:avLst/>
                <a:gdLst>
                  <a:gd name="T0" fmla="*/ 7 w 31"/>
                  <a:gd name="T1" fmla="*/ 0 h 134"/>
                  <a:gd name="T2" fmla="*/ 0 w 31"/>
                  <a:gd name="T3" fmla="*/ 39 h 134"/>
                  <a:gd name="T4" fmla="*/ 0 w 31"/>
                  <a:gd name="T5" fmla="*/ 60 h 134"/>
                  <a:gd name="T6" fmla="*/ 31 w 31"/>
                  <a:gd name="T7" fmla="*/ 134 h 134"/>
                  <a:gd name="T8" fmla="*/ 7 w 31"/>
                  <a:gd name="T9" fmla="*/ 0 h 134"/>
                </a:gdLst>
                <a:ahLst/>
                <a:cxnLst>
                  <a:cxn ang="0">
                    <a:pos x="T0" y="T1"/>
                  </a:cxn>
                  <a:cxn ang="0">
                    <a:pos x="T2" y="T3"/>
                  </a:cxn>
                  <a:cxn ang="0">
                    <a:pos x="T4" y="T5"/>
                  </a:cxn>
                  <a:cxn ang="0">
                    <a:pos x="T6" y="T7"/>
                  </a:cxn>
                  <a:cxn ang="0">
                    <a:pos x="T8" y="T9"/>
                  </a:cxn>
                </a:cxnLst>
                <a:rect l="0" t="0" r="r" b="b"/>
                <a:pathLst>
                  <a:path w="31" h="134">
                    <a:moveTo>
                      <a:pt x="7" y="0"/>
                    </a:moveTo>
                    <a:cubicBezTo>
                      <a:pt x="3" y="12"/>
                      <a:pt x="0" y="25"/>
                      <a:pt x="0" y="39"/>
                    </a:cubicBezTo>
                    <a:cubicBezTo>
                      <a:pt x="0" y="60"/>
                      <a:pt x="0" y="60"/>
                      <a:pt x="0" y="60"/>
                    </a:cubicBezTo>
                    <a:cubicBezTo>
                      <a:pt x="0" y="89"/>
                      <a:pt x="12" y="115"/>
                      <a:pt x="31" y="134"/>
                    </a:cubicBezTo>
                    <a:cubicBezTo>
                      <a:pt x="7" y="0"/>
                      <a:pt x="7" y="0"/>
                      <a:pt x="7"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6" name="ïṧḻîďe"/>
              <p:cNvSpPr/>
              <p:nvPr/>
            </p:nvSpPr>
            <p:spPr bwMode="auto">
              <a:xfrm>
                <a:off x="4286" y="2721"/>
                <a:ext cx="40" cy="49"/>
              </a:xfrm>
              <a:custGeom>
                <a:avLst/>
                <a:gdLst>
                  <a:gd name="T0" fmla="*/ 126 w 184"/>
                  <a:gd name="T1" fmla="*/ 0 h 232"/>
                  <a:gd name="T2" fmla="*/ 106 w 184"/>
                  <a:gd name="T3" fmla="*/ 0 h 232"/>
                  <a:gd name="T4" fmla="*/ 0 w 184"/>
                  <a:gd name="T5" fmla="*/ 106 h 232"/>
                  <a:gd name="T6" fmla="*/ 0 w 184"/>
                  <a:gd name="T7" fmla="*/ 126 h 232"/>
                  <a:gd name="T8" fmla="*/ 106 w 184"/>
                  <a:gd name="T9" fmla="*/ 232 h 232"/>
                  <a:gd name="T10" fmla="*/ 126 w 184"/>
                  <a:gd name="T11" fmla="*/ 232 h 232"/>
                  <a:gd name="T12" fmla="*/ 184 w 184"/>
                  <a:gd name="T13" fmla="*/ 214 h 232"/>
                  <a:gd name="T14" fmla="*/ 148 w 184"/>
                  <a:gd name="T15" fmla="*/ 2 h 232"/>
                  <a:gd name="T16" fmla="*/ 126 w 184"/>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232">
                    <a:moveTo>
                      <a:pt x="126" y="0"/>
                    </a:moveTo>
                    <a:cubicBezTo>
                      <a:pt x="106" y="0"/>
                      <a:pt x="106" y="0"/>
                      <a:pt x="106" y="0"/>
                    </a:cubicBezTo>
                    <a:cubicBezTo>
                      <a:pt x="47" y="0"/>
                      <a:pt x="0" y="47"/>
                      <a:pt x="0" y="106"/>
                    </a:cubicBezTo>
                    <a:cubicBezTo>
                      <a:pt x="0" y="126"/>
                      <a:pt x="0" y="126"/>
                      <a:pt x="0" y="126"/>
                    </a:cubicBezTo>
                    <a:cubicBezTo>
                      <a:pt x="0" y="185"/>
                      <a:pt x="47" y="232"/>
                      <a:pt x="106" y="232"/>
                    </a:cubicBezTo>
                    <a:cubicBezTo>
                      <a:pt x="126" y="232"/>
                      <a:pt x="126" y="232"/>
                      <a:pt x="126" y="232"/>
                    </a:cubicBezTo>
                    <a:cubicBezTo>
                      <a:pt x="148" y="232"/>
                      <a:pt x="168" y="225"/>
                      <a:pt x="184" y="214"/>
                    </a:cubicBezTo>
                    <a:cubicBezTo>
                      <a:pt x="148" y="2"/>
                      <a:pt x="148" y="2"/>
                      <a:pt x="148" y="2"/>
                    </a:cubicBezTo>
                    <a:cubicBezTo>
                      <a:pt x="141" y="1"/>
                      <a:pt x="134" y="0"/>
                      <a:pt x="126"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7" name="ïslidé"/>
              <p:cNvSpPr/>
              <p:nvPr/>
            </p:nvSpPr>
            <p:spPr bwMode="auto">
              <a:xfrm>
                <a:off x="4286" y="2788"/>
                <a:ext cx="49" cy="49"/>
              </a:xfrm>
              <a:custGeom>
                <a:avLst/>
                <a:gdLst>
                  <a:gd name="T0" fmla="*/ 126 w 228"/>
                  <a:gd name="T1" fmla="*/ 0 h 231"/>
                  <a:gd name="T2" fmla="*/ 106 w 228"/>
                  <a:gd name="T3" fmla="*/ 0 h 231"/>
                  <a:gd name="T4" fmla="*/ 0 w 228"/>
                  <a:gd name="T5" fmla="*/ 105 h 231"/>
                  <a:gd name="T6" fmla="*/ 0 w 228"/>
                  <a:gd name="T7" fmla="*/ 126 h 231"/>
                  <a:gd name="T8" fmla="*/ 106 w 228"/>
                  <a:gd name="T9" fmla="*/ 231 h 231"/>
                  <a:gd name="T10" fmla="*/ 126 w 228"/>
                  <a:gd name="T11" fmla="*/ 231 h 231"/>
                  <a:gd name="T12" fmla="*/ 228 w 228"/>
                  <a:gd name="T13" fmla="*/ 154 h 231"/>
                  <a:gd name="T14" fmla="*/ 208 w 228"/>
                  <a:gd name="T15" fmla="*/ 39 h 231"/>
                  <a:gd name="T16" fmla="*/ 126 w 228"/>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231">
                    <a:moveTo>
                      <a:pt x="126" y="0"/>
                    </a:moveTo>
                    <a:cubicBezTo>
                      <a:pt x="106" y="0"/>
                      <a:pt x="106" y="0"/>
                      <a:pt x="106" y="0"/>
                    </a:cubicBezTo>
                    <a:cubicBezTo>
                      <a:pt x="47" y="0"/>
                      <a:pt x="0" y="47"/>
                      <a:pt x="0" y="105"/>
                    </a:cubicBezTo>
                    <a:cubicBezTo>
                      <a:pt x="0" y="126"/>
                      <a:pt x="0" y="126"/>
                      <a:pt x="0" y="126"/>
                    </a:cubicBezTo>
                    <a:cubicBezTo>
                      <a:pt x="0" y="184"/>
                      <a:pt x="47" y="231"/>
                      <a:pt x="106" y="231"/>
                    </a:cubicBezTo>
                    <a:cubicBezTo>
                      <a:pt x="126" y="231"/>
                      <a:pt x="126" y="231"/>
                      <a:pt x="126" y="231"/>
                    </a:cubicBezTo>
                    <a:cubicBezTo>
                      <a:pt x="175" y="231"/>
                      <a:pt x="216" y="198"/>
                      <a:pt x="228" y="154"/>
                    </a:cubicBezTo>
                    <a:cubicBezTo>
                      <a:pt x="208" y="39"/>
                      <a:pt x="208" y="39"/>
                      <a:pt x="208" y="39"/>
                    </a:cubicBezTo>
                    <a:cubicBezTo>
                      <a:pt x="189" y="15"/>
                      <a:pt x="159" y="0"/>
                      <a:pt x="126"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8" name="îṥlîďê"/>
              <p:cNvSpPr/>
              <p:nvPr/>
            </p:nvSpPr>
            <p:spPr bwMode="auto">
              <a:xfrm>
                <a:off x="4263" y="2869"/>
                <a:ext cx="2" cy="23"/>
              </a:xfrm>
              <a:custGeom>
                <a:avLst/>
                <a:gdLst>
                  <a:gd name="T0" fmla="*/ 4 w 11"/>
                  <a:gd name="T1" fmla="*/ 0 h 106"/>
                  <a:gd name="T2" fmla="*/ 0 w 11"/>
                  <a:gd name="T3" fmla="*/ 106 h 106"/>
                  <a:gd name="T4" fmla="*/ 11 w 11"/>
                  <a:gd name="T5" fmla="*/ 59 h 106"/>
                  <a:gd name="T6" fmla="*/ 11 w 11"/>
                  <a:gd name="T7" fmla="*/ 38 h 106"/>
                  <a:gd name="T8" fmla="*/ 4 w 11"/>
                  <a:gd name="T9" fmla="*/ 0 h 106"/>
                </a:gdLst>
                <a:ahLst/>
                <a:cxnLst>
                  <a:cxn ang="0">
                    <a:pos x="T0" y="T1"/>
                  </a:cxn>
                  <a:cxn ang="0">
                    <a:pos x="T2" y="T3"/>
                  </a:cxn>
                  <a:cxn ang="0">
                    <a:pos x="T4" y="T5"/>
                  </a:cxn>
                  <a:cxn ang="0">
                    <a:pos x="T6" y="T7"/>
                  </a:cxn>
                  <a:cxn ang="0">
                    <a:pos x="T8" y="T9"/>
                  </a:cxn>
                </a:cxnLst>
                <a:rect l="0" t="0" r="r" b="b"/>
                <a:pathLst>
                  <a:path w="11" h="106">
                    <a:moveTo>
                      <a:pt x="4" y="0"/>
                    </a:moveTo>
                    <a:cubicBezTo>
                      <a:pt x="0" y="106"/>
                      <a:pt x="0" y="106"/>
                      <a:pt x="0" y="106"/>
                    </a:cubicBezTo>
                    <a:cubicBezTo>
                      <a:pt x="7" y="92"/>
                      <a:pt x="11" y="76"/>
                      <a:pt x="11" y="59"/>
                    </a:cubicBezTo>
                    <a:cubicBezTo>
                      <a:pt x="11" y="38"/>
                      <a:pt x="11" y="38"/>
                      <a:pt x="11" y="38"/>
                    </a:cubicBezTo>
                    <a:cubicBezTo>
                      <a:pt x="11" y="25"/>
                      <a:pt x="9" y="12"/>
                      <a:pt x="4"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9" name="íṧļiḍê"/>
              <p:cNvSpPr/>
              <p:nvPr/>
            </p:nvSpPr>
            <p:spPr bwMode="auto">
              <a:xfrm>
                <a:off x="4286" y="2855"/>
                <a:ext cx="50" cy="49"/>
              </a:xfrm>
              <a:custGeom>
                <a:avLst/>
                <a:gdLst>
                  <a:gd name="T0" fmla="*/ 126 w 232"/>
                  <a:gd name="T1" fmla="*/ 0 h 232"/>
                  <a:gd name="T2" fmla="*/ 106 w 232"/>
                  <a:gd name="T3" fmla="*/ 0 h 232"/>
                  <a:gd name="T4" fmla="*/ 0 w 232"/>
                  <a:gd name="T5" fmla="*/ 106 h 232"/>
                  <a:gd name="T6" fmla="*/ 0 w 232"/>
                  <a:gd name="T7" fmla="*/ 127 h 232"/>
                  <a:gd name="T8" fmla="*/ 106 w 232"/>
                  <a:gd name="T9" fmla="*/ 232 h 232"/>
                  <a:gd name="T10" fmla="*/ 126 w 232"/>
                  <a:gd name="T11" fmla="*/ 232 h 232"/>
                  <a:gd name="T12" fmla="*/ 232 w 232"/>
                  <a:gd name="T13" fmla="*/ 127 h 232"/>
                  <a:gd name="T14" fmla="*/ 232 w 232"/>
                  <a:gd name="T15" fmla="*/ 106 h 232"/>
                  <a:gd name="T16" fmla="*/ 126 w 2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0"/>
                    </a:moveTo>
                    <a:cubicBezTo>
                      <a:pt x="106" y="0"/>
                      <a:pt x="106" y="0"/>
                      <a:pt x="106" y="0"/>
                    </a:cubicBezTo>
                    <a:cubicBezTo>
                      <a:pt x="47" y="0"/>
                      <a:pt x="0" y="48"/>
                      <a:pt x="0" y="106"/>
                    </a:cubicBezTo>
                    <a:cubicBezTo>
                      <a:pt x="0" y="127"/>
                      <a:pt x="0" y="127"/>
                      <a:pt x="0" y="127"/>
                    </a:cubicBezTo>
                    <a:cubicBezTo>
                      <a:pt x="0" y="185"/>
                      <a:pt x="47" y="232"/>
                      <a:pt x="106" y="232"/>
                    </a:cubicBezTo>
                    <a:cubicBezTo>
                      <a:pt x="126" y="232"/>
                      <a:pt x="126" y="232"/>
                      <a:pt x="126" y="232"/>
                    </a:cubicBezTo>
                    <a:cubicBezTo>
                      <a:pt x="185" y="232"/>
                      <a:pt x="232" y="185"/>
                      <a:pt x="232" y="127"/>
                    </a:cubicBezTo>
                    <a:cubicBezTo>
                      <a:pt x="232" y="106"/>
                      <a:pt x="232" y="106"/>
                      <a:pt x="232" y="106"/>
                    </a:cubicBezTo>
                    <a:cubicBezTo>
                      <a:pt x="232" y="48"/>
                      <a:pt x="185" y="0"/>
                      <a:pt x="126"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0" name="îSļîḓé"/>
              <p:cNvSpPr/>
              <p:nvPr/>
            </p:nvSpPr>
            <p:spPr bwMode="auto">
              <a:xfrm>
                <a:off x="4260" y="2931"/>
                <a:ext cx="5" cy="32"/>
              </a:xfrm>
              <a:custGeom>
                <a:avLst/>
                <a:gdLst>
                  <a:gd name="T0" fmla="*/ 6 w 25"/>
                  <a:gd name="T1" fmla="*/ 0 h 150"/>
                  <a:gd name="T2" fmla="*/ 0 w 25"/>
                  <a:gd name="T3" fmla="*/ 150 h 150"/>
                  <a:gd name="T4" fmla="*/ 25 w 25"/>
                  <a:gd name="T5" fmla="*/ 81 h 150"/>
                  <a:gd name="T6" fmla="*/ 25 w 25"/>
                  <a:gd name="T7" fmla="*/ 60 h 150"/>
                  <a:gd name="T8" fmla="*/ 6 w 25"/>
                  <a:gd name="T9" fmla="*/ 0 h 150"/>
                </a:gdLst>
                <a:ahLst/>
                <a:cxnLst>
                  <a:cxn ang="0">
                    <a:pos x="T0" y="T1"/>
                  </a:cxn>
                  <a:cxn ang="0">
                    <a:pos x="T2" y="T3"/>
                  </a:cxn>
                  <a:cxn ang="0">
                    <a:pos x="T4" y="T5"/>
                  </a:cxn>
                  <a:cxn ang="0">
                    <a:pos x="T6" y="T7"/>
                  </a:cxn>
                  <a:cxn ang="0">
                    <a:pos x="T8" y="T9"/>
                  </a:cxn>
                </a:cxnLst>
                <a:rect l="0" t="0" r="r" b="b"/>
                <a:pathLst>
                  <a:path w="25" h="150">
                    <a:moveTo>
                      <a:pt x="6" y="0"/>
                    </a:moveTo>
                    <a:cubicBezTo>
                      <a:pt x="0" y="150"/>
                      <a:pt x="0" y="150"/>
                      <a:pt x="0" y="150"/>
                    </a:cubicBezTo>
                    <a:cubicBezTo>
                      <a:pt x="15" y="131"/>
                      <a:pt x="25" y="107"/>
                      <a:pt x="25" y="81"/>
                    </a:cubicBezTo>
                    <a:cubicBezTo>
                      <a:pt x="25" y="60"/>
                      <a:pt x="25" y="60"/>
                      <a:pt x="25" y="60"/>
                    </a:cubicBezTo>
                    <a:cubicBezTo>
                      <a:pt x="25" y="38"/>
                      <a:pt x="18" y="17"/>
                      <a:pt x="6"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1" name="iṡľîde"/>
              <p:cNvSpPr/>
              <p:nvPr/>
            </p:nvSpPr>
            <p:spPr bwMode="auto">
              <a:xfrm>
                <a:off x="4286" y="2922"/>
                <a:ext cx="50" cy="49"/>
              </a:xfrm>
              <a:custGeom>
                <a:avLst/>
                <a:gdLst>
                  <a:gd name="T0" fmla="*/ 126 w 232"/>
                  <a:gd name="T1" fmla="*/ 0 h 232"/>
                  <a:gd name="T2" fmla="*/ 106 w 232"/>
                  <a:gd name="T3" fmla="*/ 0 h 232"/>
                  <a:gd name="T4" fmla="*/ 0 w 232"/>
                  <a:gd name="T5" fmla="*/ 105 h 232"/>
                  <a:gd name="T6" fmla="*/ 0 w 232"/>
                  <a:gd name="T7" fmla="*/ 126 h 232"/>
                  <a:gd name="T8" fmla="*/ 106 w 232"/>
                  <a:gd name="T9" fmla="*/ 232 h 232"/>
                  <a:gd name="T10" fmla="*/ 126 w 232"/>
                  <a:gd name="T11" fmla="*/ 232 h 232"/>
                  <a:gd name="T12" fmla="*/ 232 w 232"/>
                  <a:gd name="T13" fmla="*/ 126 h 232"/>
                  <a:gd name="T14" fmla="*/ 232 w 232"/>
                  <a:gd name="T15" fmla="*/ 105 h 232"/>
                  <a:gd name="T16" fmla="*/ 126 w 2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0"/>
                    </a:moveTo>
                    <a:cubicBezTo>
                      <a:pt x="106" y="0"/>
                      <a:pt x="106" y="0"/>
                      <a:pt x="106" y="0"/>
                    </a:cubicBezTo>
                    <a:cubicBezTo>
                      <a:pt x="47" y="0"/>
                      <a:pt x="0" y="47"/>
                      <a:pt x="0" y="105"/>
                    </a:cubicBezTo>
                    <a:cubicBezTo>
                      <a:pt x="0" y="126"/>
                      <a:pt x="0" y="126"/>
                      <a:pt x="0" y="126"/>
                    </a:cubicBezTo>
                    <a:cubicBezTo>
                      <a:pt x="0" y="184"/>
                      <a:pt x="47" y="232"/>
                      <a:pt x="106" y="232"/>
                    </a:cubicBezTo>
                    <a:cubicBezTo>
                      <a:pt x="126" y="232"/>
                      <a:pt x="126" y="232"/>
                      <a:pt x="126" y="232"/>
                    </a:cubicBezTo>
                    <a:cubicBezTo>
                      <a:pt x="185" y="232"/>
                      <a:pt x="232" y="184"/>
                      <a:pt x="232" y="126"/>
                    </a:cubicBezTo>
                    <a:cubicBezTo>
                      <a:pt x="232" y="105"/>
                      <a:pt x="232" y="105"/>
                      <a:pt x="232" y="105"/>
                    </a:cubicBezTo>
                    <a:cubicBezTo>
                      <a:pt x="232" y="47"/>
                      <a:pt x="185" y="0"/>
                      <a:pt x="126"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2" name="îśľíḋe"/>
              <p:cNvSpPr/>
              <p:nvPr/>
            </p:nvSpPr>
            <p:spPr bwMode="auto">
              <a:xfrm>
                <a:off x="4357" y="2949"/>
                <a:ext cx="2" cy="7"/>
              </a:xfrm>
              <a:custGeom>
                <a:avLst/>
                <a:gdLst>
                  <a:gd name="T0" fmla="*/ 0 w 6"/>
                  <a:gd name="T1" fmla="*/ 0 h 34"/>
                  <a:gd name="T2" fmla="*/ 6 w 6"/>
                  <a:gd name="T3" fmla="*/ 34 h 34"/>
                  <a:gd name="T4" fmla="*/ 0 w 6"/>
                  <a:gd name="T5" fmla="*/ 0 h 34"/>
                </a:gdLst>
                <a:ahLst/>
                <a:cxnLst>
                  <a:cxn ang="0">
                    <a:pos x="T0" y="T1"/>
                  </a:cxn>
                  <a:cxn ang="0">
                    <a:pos x="T2" y="T3"/>
                  </a:cxn>
                  <a:cxn ang="0">
                    <a:pos x="T4" y="T5"/>
                  </a:cxn>
                </a:cxnLst>
                <a:rect l="0" t="0" r="r" b="b"/>
                <a:pathLst>
                  <a:path w="6" h="34">
                    <a:moveTo>
                      <a:pt x="0" y="0"/>
                    </a:moveTo>
                    <a:cubicBezTo>
                      <a:pt x="0" y="12"/>
                      <a:pt x="2" y="23"/>
                      <a:pt x="6" y="34"/>
                    </a:cubicBezTo>
                    <a:cubicBezTo>
                      <a:pt x="0" y="0"/>
                      <a:pt x="0" y="0"/>
                      <a:pt x="0"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3" name="iSḻíḓè"/>
              <p:cNvSpPr/>
              <p:nvPr/>
            </p:nvSpPr>
            <p:spPr bwMode="auto">
              <a:xfrm>
                <a:off x="4257" y="2995"/>
                <a:ext cx="8" cy="38"/>
              </a:xfrm>
              <a:custGeom>
                <a:avLst/>
                <a:gdLst>
                  <a:gd name="T0" fmla="*/ 7 w 39"/>
                  <a:gd name="T1" fmla="*/ 0 h 178"/>
                  <a:gd name="T2" fmla="*/ 0 w 39"/>
                  <a:gd name="T3" fmla="*/ 178 h 178"/>
                  <a:gd name="T4" fmla="*/ 39 w 39"/>
                  <a:gd name="T5" fmla="*/ 96 h 178"/>
                  <a:gd name="T6" fmla="*/ 39 w 39"/>
                  <a:gd name="T7" fmla="*/ 75 h 178"/>
                  <a:gd name="T8" fmla="*/ 7 w 39"/>
                  <a:gd name="T9" fmla="*/ 0 h 178"/>
                </a:gdLst>
                <a:ahLst/>
                <a:cxnLst>
                  <a:cxn ang="0">
                    <a:pos x="T0" y="T1"/>
                  </a:cxn>
                  <a:cxn ang="0">
                    <a:pos x="T2" y="T3"/>
                  </a:cxn>
                  <a:cxn ang="0">
                    <a:pos x="T4" y="T5"/>
                  </a:cxn>
                  <a:cxn ang="0">
                    <a:pos x="T6" y="T7"/>
                  </a:cxn>
                  <a:cxn ang="0">
                    <a:pos x="T8" y="T9"/>
                  </a:cxn>
                </a:cxnLst>
                <a:rect l="0" t="0" r="r" b="b"/>
                <a:pathLst>
                  <a:path w="39" h="178">
                    <a:moveTo>
                      <a:pt x="7" y="0"/>
                    </a:moveTo>
                    <a:cubicBezTo>
                      <a:pt x="0" y="178"/>
                      <a:pt x="0" y="178"/>
                      <a:pt x="0" y="178"/>
                    </a:cubicBezTo>
                    <a:cubicBezTo>
                      <a:pt x="24" y="158"/>
                      <a:pt x="39" y="129"/>
                      <a:pt x="39" y="96"/>
                    </a:cubicBezTo>
                    <a:cubicBezTo>
                      <a:pt x="39" y="75"/>
                      <a:pt x="39" y="75"/>
                      <a:pt x="39" y="75"/>
                    </a:cubicBezTo>
                    <a:cubicBezTo>
                      <a:pt x="39" y="46"/>
                      <a:pt x="27" y="19"/>
                      <a:pt x="7"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4" name="ïş1îḓè"/>
              <p:cNvSpPr/>
              <p:nvPr/>
            </p:nvSpPr>
            <p:spPr bwMode="auto">
              <a:xfrm>
                <a:off x="4286" y="2989"/>
                <a:ext cx="50" cy="49"/>
              </a:xfrm>
              <a:custGeom>
                <a:avLst/>
                <a:gdLst>
                  <a:gd name="T0" fmla="*/ 126 w 232"/>
                  <a:gd name="T1" fmla="*/ 0 h 231"/>
                  <a:gd name="T2" fmla="*/ 106 w 232"/>
                  <a:gd name="T3" fmla="*/ 0 h 231"/>
                  <a:gd name="T4" fmla="*/ 0 w 232"/>
                  <a:gd name="T5" fmla="*/ 105 h 231"/>
                  <a:gd name="T6" fmla="*/ 0 w 232"/>
                  <a:gd name="T7" fmla="*/ 126 h 231"/>
                  <a:gd name="T8" fmla="*/ 106 w 232"/>
                  <a:gd name="T9" fmla="*/ 231 h 231"/>
                  <a:gd name="T10" fmla="*/ 126 w 232"/>
                  <a:gd name="T11" fmla="*/ 231 h 231"/>
                  <a:gd name="T12" fmla="*/ 232 w 232"/>
                  <a:gd name="T13" fmla="*/ 126 h 231"/>
                  <a:gd name="T14" fmla="*/ 232 w 232"/>
                  <a:gd name="T15" fmla="*/ 105 h 231"/>
                  <a:gd name="T16" fmla="*/ 126 w 2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126" y="0"/>
                    </a:moveTo>
                    <a:cubicBezTo>
                      <a:pt x="106" y="0"/>
                      <a:pt x="106" y="0"/>
                      <a:pt x="106" y="0"/>
                    </a:cubicBezTo>
                    <a:cubicBezTo>
                      <a:pt x="47" y="0"/>
                      <a:pt x="0" y="47"/>
                      <a:pt x="0" y="105"/>
                    </a:cubicBezTo>
                    <a:cubicBezTo>
                      <a:pt x="0" y="126"/>
                      <a:pt x="0" y="126"/>
                      <a:pt x="0" y="126"/>
                    </a:cubicBezTo>
                    <a:cubicBezTo>
                      <a:pt x="0" y="184"/>
                      <a:pt x="47" y="231"/>
                      <a:pt x="106" y="231"/>
                    </a:cubicBezTo>
                    <a:cubicBezTo>
                      <a:pt x="126" y="231"/>
                      <a:pt x="126" y="231"/>
                      <a:pt x="126" y="231"/>
                    </a:cubicBezTo>
                    <a:cubicBezTo>
                      <a:pt x="185" y="231"/>
                      <a:pt x="232" y="184"/>
                      <a:pt x="232" y="126"/>
                    </a:cubicBezTo>
                    <a:cubicBezTo>
                      <a:pt x="232" y="105"/>
                      <a:pt x="232" y="105"/>
                      <a:pt x="232" y="105"/>
                    </a:cubicBezTo>
                    <a:cubicBezTo>
                      <a:pt x="232" y="47"/>
                      <a:pt x="185" y="0"/>
                      <a:pt x="126"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5" name="íṣlïdê"/>
              <p:cNvSpPr/>
              <p:nvPr/>
            </p:nvSpPr>
            <p:spPr bwMode="auto">
              <a:xfrm>
                <a:off x="4357" y="2994"/>
                <a:ext cx="15" cy="43"/>
              </a:xfrm>
              <a:custGeom>
                <a:avLst/>
                <a:gdLst>
                  <a:gd name="T0" fmla="*/ 36 w 71"/>
                  <a:gd name="T1" fmla="*/ 0 h 201"/>
                  <a:gd name="T2" fmla="*/ 0 w 71"/>
                  <a:gd name="T3" fmla="*/ 80 h 201"/>
                  <a:gd name="T4" fmla="*/ 0 w 71"/>
                  <a:gd name="T5" fmla="*/ 101 h 201"/>
                  <a:gd name="T6" fmla="*/ 71 w 71"/>
                  <a:gd name="T7" fmla="*/ 201 h 201"/>
                  <a:gd name="T8" fmla="*/ 36 w 71"/>
                  <a:gd name="T9" fmla="*/ 0 h 201"/>
                </a:gdLst>
                <a:ahLst/>
                <a:cxnLst>
                  <a:cxn ang="0">
                    <a:pos x="T0" y="T1"/>
                  </a:cxn>
                  <a:cxn ang="0">
                    <a:pos x="T2" y="T3"/>
                  </a:cxn>
                  <a:cxn ang="0">
                    <a:pos x="T4" y="T5"/>
                  </a:cxn>
                  <a:cxn ang="0">
                    <a:pos x="T6" y="T7"/>
                  </a:cxn>
                  <a:cxn ang="0">
                    <a:pos x="T8" y="T9"/>
                  </a:cxn>
                </a:cxnLst>
                <a:rect l="0" t="0" r="r" b="b"/>
                <a:pathLst>
                  <a:path w="71" h="201">
                    <a:moveTo>
                      <a:pt x="36" y="0"/>
                    </a:moveTo>
                    <a:cubicBezTo>
                      <a:pt x="14" y="20"/>
                      <a:pt x="0" y="48"/>
                      <a:pt x="0" y="80"/>
                    </a:cubicBezTo>
                    <a:cubicBezTo>
                      <a:pt x="0" y="101"/>
                      <a:pt x="0" y="101"/>
                      <a:pt x="0" y="101"/>
                    </a:cubicBezTo>
                    <a:cubicBezTo>
                      <a:pt x="0" y="147"/>
                      <a:pt x="30" y="186"/>
                      <a:pt x="71" y="201"/>
                    </a:cubicBezTo>
                    <a:cubicBezTo>
                      <a:pt x="36" y="0"/>
                      <a:pt x="36" y="0"/>
                      <a:pt x="36"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6" name="îSľîďé"/>
              <p:cNvSpPr/>
              <p:nvPr/>
            </p:nvSpPr>
            <p:spPr bwMode="auto">
              <a:xfrm>
                <a:off x="4254" y="3060"/>
                <a:ext cx="11" cy="42"/>
              </a:xfrm>
              <a:custGeom>
                <a:avLst/>
                <a:gdLst>
                  <a:gd name="T0" fmla="*/ 8 w 52"/>
                  <a:gd name="T1" fmla="*/ 0 h 198"/>
                  <a:gd name="T2" fmla="*/ 0 w 52"/>
                  <a:gd name="T3" fmla="*/ 198 h 198"/>
                  <a:gd name="T4" fmla="*/ 52 w 52"/>
                  <a:gd name="T5" fmla="*/ 106 h 198"/>
                  <a:gd name="T6" fmla="*/ 52 w 52"/>
                  <a:gd name="T7" fmla="*/ 86 h 198"/>
                  <a:gd name="T8" fmla="*/ 8 w 52"/>
                  <a:gd name="T9" fmla="*/ 0 h 198"/>
                </a:gdLst>
                <a:ahLst/>
                <a:cxnLst>
                  <a:cxn ang="0">
                    <a:pos x="T0" y="T1"/>
                  </a:cxn>
                  <a:cxn ang="0">
                    <a:pos x="T2" y="T3"/>
                  </a:cxn>
                  <a:cxn ang="0">
                    <a:pos x="T4" y="T5"/>
                  </a:cxn>
                  <a:cxn ang="0">
                    <a:pos x="T6" y="T7"/>
                  </a:cxn>
                  <a:cxn ang="0">
                    <a:pos x="T8" y="T9"/>
                  </a:cxn>
                </a:cxnLst>
                <a:rect l="0" t="0" r="r" b="b"/>
                <a:pathLst>
                  <a:path w="52" h="198">
                    <a:moveTo>
                      <a:pt x="8" y="0"/>
                    </a:moveTo>
                    <a:cubicBezTo>
                      <a:pt x="0" y="198"/>
                      <a:pt x="0" y="198"/>
                      <a:pt x="0" y="198"/>
                    </a:cubicBezTo>
                    <a:cubicBezTo>
                      <a:pt x="31" y="179"/>
                      <a:pt x="52" y="145"/>
                      <a:pt x="52" y="106"/>
                    </a:cubicBezTo>
                    <a:cubicBezTo>
                      <a:pt x="52" y="86"/>
                      <a:pt x="52" y="86"/>
                      <a:pt x="52" y="86"/>
                    </a:cubicBezTo>
                    <a:cubicBezTo>
                      <a:pt x="52" y="50"/>
                      <a:pt x="35" y="19"/>
                      <a:pt x="8"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7" name="íşľidé"/>
              <p:cNvSpPr/>
              <p:nvPr/>
            </p:nvSpPr>
            <p:spPr bwMode="auto">
              <a:xfrm>
                <a:off x="4286" y="3056"/>
                <a:ext cx="50" cy="49"/>
              </a:xfrm>
              <a:custGeom>
                <a:avLst/>
                <a:gdLst>
                  <a:gd name="T0" fmla="*/ 126 w 232"/>
                  <a:gd name="T1" fmla="*/ 0 h 232"/>
                  <a:gd name="T2" fmla="*/ 106 w 232"/>
                  <a:gd name="T3" fmla="*/ 0 h 232"/>
                  <a:gd name="T4" fmla="*/ 0 w 232"/>
                  <a:gd name="T5" fmla="*/ 106 h 232"/>
                  <a:gd name="T6" fmla="*/ 0 w 232"/>
                  <a:gd name="T7" fmla="*/ 126 h 232"/>
                  <a:gd name="T8" fmla="*/ 106 w 232"/>
                  <a:gd name="T9" fmla="*/ 232 h 232"/>
                  <a:gd name="T10" fmla="*/ 126 w 232"/>
                  <a:gd name="T11" fmla="*/ 232 h 232"/>
                  <a:gd name="T12" fmla="*/ 232 w 232"/>
                  <a:gd name="T13" fmla="*/ 126 h 232"/>
                  <a:gd name="T14" fmla="*/ 232 w 232"/>
                  <a:gd name="T15" fmla="*/ 106 h 232"/>
                  <a:gd name="T16" fmla="*/ 126 w 2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0"/>
                    </a:moveTo>
                    <a:cubicBezTo>
                      <a:pt x="106" y="0"/>
                      <a:pt x="106" y="0"/>
                      <a:pt x="106" y="0"/>
                    </a:cubicBezTo>
                    <a:cubicBezTo>
                      <a:pt x="47" y="0"/>
                      <a:pt x="0" y="47"/>
                      <a:pt x="0" y="106"/>
                    </a:cubicBezTo>
                    <a:cubicBezTo>
                      <a:pt x="0" y="126"/>
                      <a:pt x="0" y="126"/>
                      <a:pt x="0" y="126"/>
                    </a:cubicBezTo>
                    <a:cubicBezTo>
                      <a:pt x="0" y="185"/>
                      <a:pt x="47" y="232"/>
                      <a:pt x="106" y="232"/>
                    </a:cubicBezTo>
                    <a:cubicBezTo>
                      <a:pt x="126" y="232"/>
                      <a:pt x="126" y="232"/>
                      <a:pt x="126" y="232"/>
                    </a:cubicBezTo>
                    <a:cubicBezTo>
                      <a:pt x="185" y="232"/>
                      <a:pt x="232" y="185"/>
                      <a:pt x="232" y="126"/>
                    </a:cubicBezTo>
                    <a:cubicBezTo>
                      <a:pt x="232" y="106"/>
                      <a:pt x="232" y="106"/>
                      <a:pt x="232" y="106"/>
                    </a:cubicBezTo>
                    <a:cubicBezTo>
                      <a:pt x="232" y="47"/>
                      <a:pt x="185" y="0"/>
                      <a:pt x="126"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8" name="íSľídè"/>
              <p:cNvSpPr/>
              <p:nvPr/>
            </p:nvSpPr>
            <p:spPr bwMode="auto">
              <a:xfrm>
                <a:off x="4357" y="3056"/>
                <a:ext cx="27" cy="49"/>
              </a:xfrm>
              <a:custGeom>
                <a:avLst/>
                <a:gdLst>
                  <a:gd name="T0" fmla="*/ 86 w 126"/>
                  <a:gd name="T1" fmla="*/ 0 h 230"/>
                  <a:gd name="T2" fmla="*/ 0 w 126"/>
                  <a:gd name="T3" fmla="*/ 104 h 230"/>
                  <a:gd name="T4" fmla="*/ 0 w 126"/>
                  <a:gd name="T5" fmla="*/ 124 h 230"/>
                  <a:gd name="T6" fmla="*/ 105 w 126"/>
                  <a:gd name="T7" fmla="*/ 230 h 230"/>
                  <a:gd name="T8" fmla="*/ 126 w 126"/>
                  <a:gd name="T9" fmla="*/ 230 h 230"/>
                  <a:gd name="T10" fmla="*/ 126 w 126"/>
                  <a:gd name="T11" fmla="*/ 230 h 230"/>
                  <a:gd name="T12" fmla="*/ 86 w 126"/>
                  <a:gd name="T13" fmla="*/ 0 h 230"/>
                </a:gdLst>
                <a:ahLst/>
                <a:cxnLst>
                  <a:cxn ang="0">
                    <a:pos x="T0" y="T1"/>
                  </a:cxn>
                  <a:cxn ang="0">
                    <a:pos x="T2" y="T3"/>
                  </a:cxn>
                  <a:cxn ang="0">
                    <a:pos x="T4" y="T5"/>
                  </a:cxn>
                  <a:cxn ang="0">
                    <a:pos x="T6" y="T7"/>
                  </a:cxn>
                  <a:cxn ang="0">
                    <a:pos x="T8" y="T9"/>
                  </a:cxn>
                  <a:cxn ang="0">
                    <a:pos x="T10" y="T11"/>
                  </a:cxn>
                  <a:cxn ang="0">
                    <a:pos x="T12" y="T13"/>
                  </a:cxn>
                </a:cxnLst>
                <a:rect l="0" t="0" r="r" b="b"/>
                <a:pathLst>
                  <a:path w="126" h="230">
                    <a:moveTo>
                      <a:pt x="86" y="0"/>
                    </a:moveTo>
                    <a:cubicBezTo>
                      <a:pt x="37" y="9"/>
                      <a:pt x="0" y="52"/>
                      <a:pt x="0" y="104"/>
                    </a:cubicBezTo>
                    <a:cubicBezTo>
                      <a:pt x="0" y="124"/>
                      <a:pt x="0" y="124"/>
                      <a:pt x="0" y="124"/>
                    </a:cubicBezTo>
                    <a:cubicBezTo>
                      <a:pt x="0" y="183"/>
                      <a:pt x="47" y="230"/>
                      <a:pt x="105" y="230"/>
                    </a:cubicBezTo>
                    <a:cubicBezTo>
                      <a:pt x="126" y="230"/>
                      <a:pt x="126" y="230"/>
                      <a:pt x="126" y="230"/>
                    </a:cubicBezTo>
                    <a:cubicBezTo>
                      <a:pt x="126" y="230"/>
                      <a:pt x="126" y="230"/>
                      <a:pt x="126" y="230"/>
                    </a:cubicBezTo>
                    <a:cubicBezTo>
                      <a:pt x="86" y="0"/>
                      <a:pt x="86" y="0"/>
                      <a:pt x="86"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9" name="isliḓé"/>
              <p:cNvSpPr/>
              <p:nvPr/>
            </p:nvSpPr>
            <p:spPr bwMode="auto">
              <a:xfrm>
                <a:off x="4251" y="3125"/>
                <a:ext cx="14" cy="46"/>
              </a:xfrm>
              <a:custGeom>
                <a:avLst/>
                <a:gdLst>
                  <a:gd name="T0" fmla="*/ 9 w 66"/>
                  <a:gd name="T1" fmla="*/ 0 h 212"/>
                  <a:gd name="T2" fmla="*/ 0 w 66"/>
                  <a:gd name="T3" fmla="*/ 212 h 212"/>
                  <a:gd name="T4" fmla="*/ 66 w 66"/>
                  <a:gd name="T5" fmla="*/ 114 h 212"/>
                  <a:gd name="T6" fmla="*/ 66 w 66"/>
                  <a:gd name="T7" fmla="*/ 93 h 212"/>
                  <a:gd name="T8" fmla="*/ 9 w 66"/>
                  <a:gd name="T9" fmla="*/ 0 h 212"/>
                </a:gdLst>
                <a:ahLst/>
                <a:cxnLst>
                  <a:cxn ang="0">
                    <a:pos x="T0" y="T1"/>
                  </a:cxn>
                  <a:cxn ang="0">
                    <a:pos x="T2" y="T3"/>
                  </a:cxn>
                  <a:cxn ang="0">
                    <a:pos x="T4" y="T5"/>
                  </a:cxn>
                  <a:cxn ang="0">
                    <a:pos x="T6" y="T7"/>
                  </a:cxn>
                  <a:cxn ang="0">
                    <a:pos x="T8" y="T9"/>
                  </a:cxn>
                </a:cxnLst>
                <a:rect l="0" t="0" r="r" b="b"/>
                <a:pathLst>
                  <a:path w="66" h="212">
                    <a:moveTo>
                      <a:pt x="9" y="0"/>
                    </a:moveTo>
                    <a:cubicBezTo>
                      <a:pt x="0" y="212"/>
                      <a:pt x="0" y="212"/>
                      <a:pt x="0" y="212"/>
                    </a:cubicBezTo>
                    <a:cubicBezTo>
                      <a:pt x="39" y="196"/>
                      <a:pt x="66" y="158"/>
                      <a:pt x="66" y="114"/>
                    </a:cubicBezTo>
                    <a:cubicBezTo>
                      <a:pt x="66" y="93"/>
                      <a:pt x="66" y="93"/>
                      <a:pt x="66" y="93"/>
                    </a:cubicBezTo>
                    <a:cubicBezTo>
                      <a:pt x="66" y="53"/>
                      <a:pt x="43" y="17"/>
                      <a:pt x="9"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0" name="íṩḷïḋè"/>
              <p:cNvSpPr/>
              <p:nvPr/>
            </p:nvSpPr>
            <p:spPr bwMode="auto">
              <a:xfrm>
                <a:off x="4286" y="3123"/>
                <a:ext cx="50" cy="49"/>
              </a:xfrm>
              <a:custGeom>
                <a:avLst/>
                <a:gdLst>
                  <a:gd name="T0" fmla="*/ 126 w 232"/>
                  <a:gd name="T1" fmla="*/ 0 h 232"/>
                  <a:gd name="T2" fmla="*/ 106 w 232"/>
                  <a:gd name="T3" fmla="*/ 0 h 232"/>
                  <a:gd name="T4" fmla="*/ 0 w 232"/>
                  <a:gd name="T5" fmla="*/ 105 h 232"/>
                  <a:gd name="T6" fmla="*/ 0 w 232"/>
                  <a:gd name="T7" fmla="*/ 126 h 232"/>
                  <a:gd name="T8" fmla="*/ 106 w 232"/>
                  <a:gd name="T9" fmla="*/ 232 h 232"/>
                  <a:gd name="T10" fmla="*/ 126 w 232"/>
                  <a:gd name="T11" fmla="*/ 232 h 232"/>
                  <a:gd name="T12" fmla="*/ 232 w 232"/>
                  <a:gd name="T13" fmla="*/ 126 h 232"/>
                  <a:gd name="T14" fmla="*/ 232 w 232"/>
                  <a:gd name="T15" fmla="*/ 105 h 232"/>
                  <a:gd name="T16" fmla="*/ 126 w 2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0"/>
                    </a:moveTo>
                    <a:cubicBezTo>
                      <a:pt x="106" y="0"/>
                      <a:pt x="106" y="0"/>
                      <a:pt x="106" y="0"/>
                    </a:cubicBezTo>
                    <a:cubicBezTo>
                      <a:pt x="47" y="0"/>
                      <a:pt x="0" y="47"/>
                      <a:pt x="0" y="105"/>
                    </a:cubicBezTo>
                    <a:cubicBezTo>
                      <a:pt x="0" y="126"/>
                      <a:pt x="0" y="126"/>
                      <a:pt x="0" y="126"/>
                    </a:cubicBezTo>
                    <a:cubicBezTo>
                      <a:pt x="0" y="184"/>
                      <a:pt x="47" y="232"/>
                      <a:pt x="106" y="232"/>
                    </a:cubicBezTo>
                    <a:cubicBezTo>
                      <a:pt x="126" y="232"/>
                      <a:pt x="126" y="232"/>
                      <a:pt x="126" y="232"/>
                    </a:cubicBezTo>
                    <a:cubicBezTo>
                      <a:pt x="185" y="232"/>
                      <a:pt x="232" y="184"/>
                      <a:pt x="232" y="126"/>
                    </a:cubicBezTo>
                    <a:cubicBezTo>
                      <a:pt x="232" y="105"/>
                      <a:pt x="232" y="105"/>
                      <a:pt x="232" y="105"/>
                    </a:cubicBezTo>
                    <a:cubicBezTo>
                      <a:pt x="232" y="47"/>
                      <a:pt x="185" y="0"/>
                      <a:pt x="126"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1" name="îŝlîḓe"/>
              <p:cNvSpPr/>
              <p:nvPr/>
            </p:nvSpPr>
            <p:spPr bwMode="auto">
              <a:xfrm>
                <a:off x="4357" y="3123"/>
                <a:ext cx="38" cy="49"/>
              </a:xfrm>
              <a:custGeom>
                <a:avLst/>
                <a:gdLst>
                  <a:gd name="T0" fmla="*/ 126 w 178"/>
                  <a:gd name="T1" fmla="*/ 0 h 232"/>
                  <a:gd name="T2" fmla="*/ 105 w 178"/>
                  <a:gd name="T3" fmla="*/ 0 h 232"/>
                  <a:gd name="T4" fmla="*/ 0 w 178"/>
                  <a:gd name="T5" fmla="*/ 105 h 232"/>
                  <a:gd name="T6" fmla="*/ 0 w 178"/>
                  <a:gd name="T7" fmla="*/ 126 h 232"/>
                  <a:gd name="T8" fmla="*/ 105 w 178"/>
                  <a:gd name="T9" fmla="*/ 232 h 232"/>
                  <a:gd name="T10" fmla="*/ 126 w 178"/>
                  <a:gd name="T11" fmla="*/ 232 h 232"/>
                  <a:gd name="T12" fmla="*/ 178 w 178"/>
                  <a:gd name="T13" fmla="*/ 218 h 232"/>
                  <a:gd name="T14" fmla="*/ 140 w 178"/>
                  <a:gd name="T15" fmla="*/ 1 h 232"/>
                  <a:gd name="T16" fmla="*/ 126 w 178"/>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32">
                    <a:moveTo>
                      <a:pt x="126" y="0"/>
                    </a:moveTo>
                    <a:cubicBezTo>
                      <a:pt x="105" y="0"/>
                      <a:pt x="105" y="0"/>
                      <a:pt x="105" y="0"/>
                    </a:cubicBezTo>
                    <a:cubicBezTo>
                      <a:pt x="47" y="0"/>
                      <a:pt x="0" y="47"/>
                      <a:pt x="0" y="105"/>
                    </a:cubicBezTo>
                    <a:cubicBezTo>
                      <a:pt x="0" y="126"/>
                      <a:pt x="0" y="126"/>
                      <a:pt x="0" y="126"/>
                    </a:cubicBezTo>
                    <a:cubicBezTo>
                      <a:pt x="0" y="184"/>
                      <a:pt x="47" y="232"/>
                      <a:pt x="105" y="232"/>
                    </a:cubicBezTo>
                    <a:cubicBezTo>
                      <a:pt x="126" y="232"/>
                      <a:pt x="126" y="232"/>
                      <a:pt x="126" y="232"/>
                    </a:cubicBezTo>
                    <a:cubicBezTo>
                      <a:pt x="145" y="232"/>
                      <a:pt x="163" y="227"/>
                      <a:pt x="178" y="218"/>
                    </a:cubicBezTo>
                    <a:cubicBezTo>
                      <a:pt x="140" y="1"/>
                      <a:pt x="140" y="1"/>
                      <a:pt x="140" y="1"/>
                    </a:cubicBezTo>
                    <a:cubicBezTo>
                      <a:pt x="136" y="0"/>
                      <a:pt x="131" y="0"/>
                      <a:pt x="126"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2" name="ïṡ1idê"/>
              <p:cNvSpPr/>
              <p:nvPr/>
            </p:nvSpPr>
            <p:spPr bwMode="auto">
              <a:xfrm>
                <a:off x="4248" y="3191"/>
                <a:ext cx="17" cy="48"/>
              </a:xfrm>
              <a:custGeom>
                <a:avLst/>
                <a:gdLst>
                  <a:gd name="T0" fmla="*/ 9 w 79"/>
                  <a:gd name="T1" fmla="*/ 0 h 222"/>
                  <a:gd name="T2" fmla="*/ 0 w 79"/>
                  <a:gd name="T3" fmla="*/ 222 h 222"/>
                  <a:gd name="T4" fmla="*/ 79 w 79"/>
                  <a:gd name="T5" fmla="*/ 120 h 222"/>
                  <a:gd name="T6" fmla="*/ 79 w 79"/>
                  <a:gd name="T7" fmla="*/ 99 h 222"/>
                  <a:gd name="T8" fmla="*/ 9 w 79"/>
                  <a:gd name="T9" fmla="*/ 0 h 222"/>
                </a:gdLst>
                <a:ahLst/>
                <a:cxnLst>
                  <a:cxn ang="0">
                    <a:pos x="T0" y="T1"/>
                  </a:cxn>
                  <a:cxn ang="0">
                    <a:pos x="T2" y="T3"/>
                  </a:cxn>
                  <a:cxn ang="0">
                    <a:pos x="T4" y="T5"/>
                  </a:cxn>
                  <a:cxn ang="0">
                    <a:pos x="T6" y="T7"/>
                  </a:cxn>
                  <a:cxn ang="0">
                    <a:pos x="T8" y="T9"/>
                  </a:cxn>
                </a:cxnLst>
                <a:rect l="0" t="0" r="r" b="b"/>
                <a:pathLst>
                  <a:path w="79" h="222">
                    <a:moveTo>
                      <a:pt x="9" y="0"/>
                    </a:moveTo>
                    <a:cubicBezTo>
                      <a:pt x="0" y="222"/>
                      <a:pt x="0" y="222"/>
                      <a:pt x="0" y="222"/>
                    </a:cubicBezTo>
                    <a:cubicBezTo>
                      <a:pt x="45" y="210"/>
                      <a:pt x="79" y="169"/>
                      <a:pt x="79" y="120"/>
                    </a:cubicBezTo>
                    <a:cubicBezTo>
                      <a:pt x="79" y="99"/>
                      <a:pt x="79" y="99"/>
                      <a:pt x="79" y="99"/>
                    </a:cubicBezTo>
                    <a:cubicBezTo>
                      <a:pt x="79" y="53"/>
                      <a:pt x="50" y="14"/>
                      <a:pt x="9"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3" name="ïṧḻíḋé"/>
              <p:cNvSpPr/>
              <p:nvPr/>
            </p:nvSpPr>
            <p:spPr bwMode="auto">
              <a:xfrm>
                <a:off x="4286" y="3190"/>
                <a:ext cx="50" cy="49"/>
              </a:xfrm>
              <a:custGeom>
                <a:avLst/>
                <a:gdLst>
                  <a:gd name="T0" fmla="*/ 126 w 232"/>
                  <a:gd name="T1" fmla="*/ 0 h 232"/>
                  <a:gd name="T2" fmla="*/ 106 w 232"/>
                  <a:gd name="T3" fmla="*/ 0 h 232"/>
                  <a:gd name="T4" fmla="*/ 0 w 232"/>
                  <a:gd name="T5" fmla="*/ 106 h 232"/>
                  <a:gd name="T6" fmla="*/ 0 w 232"/>
                  <a:gd name="T7" fmla="*/ 127 h 232"/>
                  <a:gd name="T8" fmla="*/ 106 w 232"/>
                  <a:gd name="T9" fmla="*/ 232 h 232"/>
                  <a:gd name="T10" fmla="*/ 126 w 232"/>
                  <a:gd name="T11" fmla="*/ 232 h 232"/>
                  <a:gd name="T12" fmla="*/ 232 w 232"/>
                  <a:gd name="T13" fmla="*/ 127 h 232"/>
                  <a:gd name="T14" fmla="*/ 232 w 232"/>
                  <a:gd name="T15" fmla="*/ 106 h 232"/>
                  <a:gd name="T16" fmla="*/ 126 w 2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0"/>
                    </a:moveTo>
                    <a:cubicBezTo>
                      <a:pt x="106" y="0"/>
                      <a:pt x="106" y="0"/>
                      <a:pt x="106" y="0"/>
                    </a:cubicBezTo>
                    <a:cubicBezTo>
                      <a:pt x="47" y="0"/>
                      <a:pt x="0" y="48"/>
                      <a:pt x="0" y="106"/>
                    </a:cubicBezTo>
                    <a:cubicBezTo>
                      <a:pt x="0" y="127"/>
                      <a:pt x="0" y="127"/>
                      <a:pt x="0" y="127"/>
                    </a:cubicBezTo>
                    <a:cubicBezTo>
                      <a:pt x="0" y="185"/>
                      <a:pt x="47" y="232"/>
                      <a:pt x="106" y="232"/>
                    </a:cubicBezTo>
                    <a:cubicBezTo>
                      <a:pt x="126" y="232"/>
                      <a:pt x="126" y="232"/>
                      <a:pt x="126" y="232"/>
                    </a:cubicBezTo>
                    <a:cubicBezTo>
                      <a:pt x="185" y="232"/>
                      <a:pt x="232" y="185"/>
                      <a:pt x="232" y="127"/>
                    </a:cubicBezTo>
                    <a:cubicBezTo>
                      <a:pt x="232" y="106"/>
                      <a:pt x="232" y="106"/>
                      <a:pt x="232" y="106"/>
                    </a:cubicBezTo>
                    <a:cubicBezTo>
                      <a:pt x="232" y="48"/>
                      <a:pt x="185" y="0"/>
                      <a:pt x="126"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4" name="ïsļïďê"/>
              <p:cNvSpPr/>
              <p:nvPr/>
            </p:nvSpPr>
            <p:spPr bwMode="auto">
              <a:xfrm>
                <a:off x="4357" y="3190"/>
                <a:ext cx="48" cy="49"/>
              </a:xfrm>
              <a:custGeom>
                <a:avLst/>
                <a:gdLst>
                  <a:gd name="T0" fmla="*/ 126 w 223"/>
                  <a:gd name="T1" fmla="*/ 0 h 232"/>
                  <a:gd name="T2" fmla="*/ 105 w 223"/>
                  <a:gd name="T3" fmla="*/ 0 h 232"/>
                  <a:gd name="T4" fmla="*/ 0 w 223"/>
                  <a:gd name="T5" fmla="*/ 106 h 232"/>
                  <a:gd name="T6" fmla="*/ 0 w 223"/>
                  <a:gd name="T7" fmla="*/ 127 h 232"/>
                  <a:gd name="T8" fmla="*/ 105 w 223"/>
                  <a:gd name="T9" fmla="*/ 232 h 232"/>
                  <a:gd name="T10" fmla="*/ 126 w 223"/>
                  <a:gd name="T11" fmla="*/ 232 h 232"/>
                  <a:gd name="T12" fmla="*/ 223 w 223"/>
                  <a:gd name="T13" fmla="*/ 168 h 232"/>
                  <a:gd name="T14" fmla="*/ 200 w 223"/>
                  <a:gd name="T15" fmla="*/ 30 h 232"/>
                  <a:gd name="T16" fmla="*/ 126 w 223"/>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 h="232">
                    <a:moveTo>
                      <a:pt x="126" y="0"/>
                    </a:moveTo>
                    <a:cubicBezTo>
                      <a:pt x="105" y="0"/>
                      <a:pt x="105" y="0"/>
                      <a:pt x="105" y="0"/>
                    </a:cubicBezTo>
                    <a:cubicBezTo>
                      <a:pt x="47" y="0"/>
                      <a:pt x="0" y="48"/>
                      <a:pt x="0" y="106"/>
                    </a:cubicBezTo>
                    <a:cubicBezTo>
                      <a:pt x="0" y="127"/>
                      <a:pt x="0" y="127"/>
                      <a:pt x="0" y="127"/>
                    </a:cubicBezTo>
                    <a:cubicBezTo>
                      <a:pt x="0" y="185"/>
                      <a:pt x="47" y="232"/>
                      <a:pt x="105" y="232"/>
                    </a:cubicBezTo>
                    <a:cubicBezTo>
                      <a:pt x="126" y="232"/>
                      <a:pt x="126" y="232"/>
                      <a:pt x="126" y="232"/>
                    </a:cubicBezTo>
                    <a:cubicBezTo>
                      <a:pt x="170" y="232"/>
                      <a:pt x="207" y="206"/>
                      <a:pt x="223" y="168"/>
                    </a:cubicBezTo>
                    <a:cubicBezTo>
                      <a:pt x="200" y="30"/>
                      <a:pt x="200" y="30"/>
                      <a:pt x="200" y="30"/>
                    </a:cubicBezTo>
                    <a:cubicBezTo>
                      <a:pt x="181" y="12"/>
                      <a:pt x="155" y="0"/>
                      <a:pt x="126"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5" name="íṡlîḋé"/>
              <p:cNvSpPr/>
              <p:nvPr/>
            </p:nvSpPr>
            <p:spPr bwMode="auto">
              <a:xfrm>
                <a:off x="4245" y="3257"/>
                <a:ext cx="20" cy="49"/>
              </a:xfrm>
              <a:custGeom>
                <a:avLst/>
                <a:gdLst>
                  <a:gd name="T0" fmla="*/ 9 w 92"/>
                  <a:gd name="T1" fmla="*/ 0 h 228"/>
                  <a:gd name="T2" fmla="*/ 0 w 92"/>
                  <a:gd name="T3" fmla="*/ 228 h 228"/>
                  <a:gd name="T4" fmla="*/ 92 w 92"/>
                  <a:gd name="T5" fmla="*/ 123 h 228"/>
                  <a:gd name="T6" fmla="*/ 92 w 92"/>
                  <a:gd name="T7" fmla="*/ 103 h 228"/>
                  <a:gd name="T8" fmla="*/ 9 w 92"/>
                  <a:gd name="T9" fmla="*/ 0 h 228"/>
                </a:gdLst>
                <a:ahLst/>
                <a:cxnLst>
                  <a:cxn ang="0">
                    <a:pos x="T0" y="T1"/>
                  </a:cxn>
                  <a:cxn ang="0">
                    <a:pos x="T2" y="T3"/>
                  </a:cxn>
                  <a:cxn ang="0">
                    <a:pos x="T4" y="T5"/>
                  </a:cxn>
                  <a:cxn ang="0">
                    <a:pos x="T6" y="T7"/>
                  </a:cxn>
                  <a:cxn ang="0">
                    <a:pos x="T8" y="T9"/>
                  </a:cxn>
                </a:cxnLst>
                <a:rect l="0" t="0" r="r" b="b"/>
                <a:pathLst>
                  <a:path w="92" h="228">
                    <a:moveTo>
                      <a:pt x="9" y="0"/>
                    </a:moveTo>
                    <a:cubicBezTo>
                      <a:pt x="0" y="228"/>
                      <a:pt x="0" y="228"/>
                      <a:pt x="0" y="228"/>
                    </a:cubicBezTo>
                    <a:cubicBezTo>
                      <a:pt x="52" y="222"/>
                      <a:pt x="92" y="177"/>
                      <a:pt x="92" y="123"/>
                    </a:cubicBezTo>
                    <a:cubicBezTo>
                      <a:pt x="92" y="103"/>
                      <a:pt x="92" y="103"/>
                      <a:pt x="92" y="103"/>
                    </a:cubicBezTo>
                    <a:cubicBezTo>
                      <a:pt x="92" y="52"/>
                      <a:pt x="57" y="10"/>
                      <a:pt x="9"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6" name="iṡḷiḍè"/>
              <p:cNvSpPr/>
              <p:nvPr/>
            </p:nvSpPr>
            <p:spPr bwMode="auto">
              <a:xfrm>
                <a:off x="4286" y="3257"/>
                <a:ext cx="50" cy="49"/>
              </a:xfrm>
              <a:custGeom>
                <a:avLst/>
                <a:gdLst>
                  <a:gd name="T0" fmla="*/ 126 w 232"/>
                  <a:gd name="T1" fmla="*/ 0 h 232"/>
                  <a:gd name="T2" fmla="*/ 106 w 232"/>
                  <a:gd name="T3" fmla="*/ 0 h 232"/>
                  <a:gd name="T4" fmla="*/ 0 w 232"/>
                  <a:gd name="T5" fmla="*/ 106 h 232"/>
                  <a:gd name="T6" fmla="*/ 0 w 232"/>
                  <a:gd name="T7" fmla="*/ 126 h 232"/>
                  <a:gd name="T8" fmla="*/ 106 w 232"/>
                  <a:gd name="T9" fmla="*/ 232 h 232"/>
                  <a:gd name="T10" fmla="*/ 126 w 232"/>
                  <a:gd name="T11" fmla="*/ 232 h 232"/>
                  <a:gd name="T12" fmla="*/ 232 w 232"/>
                  <a:gd name="T13" fmla="*/ 126 h 232"/>
                  <a:gd name="T14" fmla="*/ 232 w 232"/>
                  <a:gd name="T15" fmla="*/ 106 h 232"/>
                  <a:gd name="T16" fmla="*/ 126 w 2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0"/>
                    </a:moveTo>
                    <a:cubicBezTo>
                      <a:pt x="106" y="0"/>
                      <a:pt x="106" y="0"/>
                      <a:pt x="106" y="0"/>
                    </a:cubicBezTo>
                    <a:cubicBezTo>
                      <a:pt x="47" y="0"/>
                      <a:pt x="0" y="47"/>
                      <a:pt x="0" y="106"/>
                    </a:cubicBezTo>
                    <a:cubicBezTo>
                      <a:pt x="0" y="126"/>
                      <a:pt x="0" y="126"/>
                      <a:pt x="0" y="126"/>
                    </a:cubicBezTo>
                    <a:cubicBezTo>
                      <a:pt x="0" y="185"/>
                      <a:pt x="47" y="232"/>
                      <a:pt x="106" y="232"/>
                    </a:cubicBezTo>
                    <a:cubicBezTo>
                      <a:pt x="126" y="232"/>
                      <a:pt x="126" y="232"/>
                      <a:pt x="126" y="232"/>
                    </a:cubicBezTo>
                    <a:cubicBezTo>
                      <a:pt x="185" y="232"/>
                      <a:pt x="232" y="185"/>
                      <a:pt x="232" y="126"/>
                    </a:cubicBezTo>
                    <a:cubicBezTo>
                      <a:pt x="232" y="106"/>
                      <a:pt x="232" y="106"/>
                      <a:pt x="232" y="106"/>
                    </a:cubicBezTo>
                    <a:cubicBezTo>
                      <a:pt x="232" y="47"/>
                      <a:pt x="185" y="0"/>
                      <a:pt x="126"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7" name="íṧlíḑê"/>
              <p:cNvSpPr/>
              <p:nvPr/>
            </p:nvSpPr>
            <p:spPr bwMode="auto">
              <a:xfrm>
                <a:off x="4357" y="3257"/>
                <a:ext cx="50" cy="49"/>
              </a:xfrm>
              <a:custGeom>
                <a:avLst/>
                <a:gdLst>
                  <a:gd name="T0" fmla="*/ 126 w 232"/>
                  <a:gd name="T1" fmla="*/ 0 h 232"/>
                  <a:gd name="T2" fmla="*/ 105 w 232"/>
                  <a:gd name="T3" fmla="*/ 0 h 232"/>
                  <a:gd name="T4" fmla="*/ 0 w 232"/>
                  <a:gd name="T5" fmla="*/ 106 h 232"/>
                  <a:gd name="T6" fmla="*/ 0 w 232"/>
                  <a:gd name="T7" fmla="*/ 126 h 232"/>
                  <a:gd name="T8" fmla="*/ 105 w 232"/>
                  <a:gd name="T9" fmla="*/ 232 h 232"/>
                  <a:gd name="T10" fmla="*/ 126 w 232"/>
                  <a:gd name="T11" fmla="*/ 232 h 232"/>
                  <a:gd name="T12" fmla="*/ 232 w 232"/>
                  <a:gd name="T13" fmla="*/ 126 h 232"/>
                  <a:gd name="T14" fmla="*/ 232 w 232"/>
                  <a:gd name="T15" fmla="*/ 106 h 232"/>
                  <a:gd name="T16" fmla="*/ 126 w 2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0"/>
                    </a:moveTo>
                    <a:cubicBezTo>
                      <a:pt x="105" y="0"/>
                      <a:pt x="105" y="0"/>
                      <a:pt x="105" y="0"/>
                    </a:cubicBezTo>
                    <a:cubicBezTo>
                      <a:pt x="47" y="0"/>
                      <a:pt x="0" y="47"/>
                      <a:pt x="0" y="106"/>
                    </a:cubicBezTo>
                    <a:cubicBezTo>
                      <a:pt x="0" y="126"/>
                      <a:pt x="0" y="126"/>
                      <a:pt x="0" y="126"/>
                    </a:cubicBezTo>
                    <a:cubicBezTo>
                      <a:pt x="0" y="185"/>
                      <a:pt x="47" y="232"/>
                      <a:pt x="105" y="232"/>
                    </a:cubicBezTo>
                    <a:cubicBezTo>
                      <a:pt x="126" y="232"/>
                      <a:pt x="126" y="232"/>
                      <a:pt x="126" y="232"/>
                    </a:cubicBezTo>
                    <a:cubicBezTo>
                      <a:pt x="184" y="232"/>
                      <a:pt x="232" y="185"/>
                      <a:pt x="232" y="126"/>
                    </a:cubicBezTo>
                    <a:cubicBezTo>
                      <a:pt x="232" y="106"/>
                      <a:pt x="232" y="106"/>
                      <a:pt x="232" y="106"/>
                    </a:cubicBezTo>
                    <a:cubicBezTo>
                      <a:pt x="232" y="47"/>
                      <a:pt x="184" y="0"/>
                      <a:pt x="126"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8" name="íš1îḋe"/>
              <p:cNvSpPr/>
              <p:nvPr/>
            </p:nvSpPr>
            <p:spPr bwMode="auto">
              <a:xfrm>
                <a:off x="4243" y="3324"/>
                <a:ext cx="22" cy="49"/>
              </a:xfrm>
              <a:custGeom>
                <a:avLst/>
                <a:gdLst>
                  <a:gd name="T0" fmla="*/ 9 w 105"/>
                  <a:gd name="T1" fmla="*/ 0 h 232"/>
                  <a:gd name="T2" fmla="*/ 0 w 105"/>
                  <a:gd name="T3" fmla="*/ 232 h 232"/>
                  <a:gd name="T4" fmla="*/ 105 w 105"/>
                  <a:gd name="T5" fmla="*/ 126 h 232"/>
                  <a:gd name="T6" fmla="*/ 105 w 105"/>
                  <a:gd name="T7" fmla="*/ 105 h 232"/>
                  <a:gd name="T8" fmla="*/ 9 w 105"/>
                  <a:gd name="T9" fmla="*/ 0 h 232"/>
                </a:gdLst>
                <a:ahLst/>
                <a:cxnLst>
                  <a:cxn ang="0">
                    <a:pos x="T0" y="T1"/>
                  </a:cxn>
                  <a:cxn ang="0">
                    <a:pos x="T2" y="T3"/>
                  </a:cxn>
                  <a:cxn ang="0">
                    <a:pos x="T4" y="T5"/>
                  </a:cxn>
                  <a:cxn ang="0">
                    <a:pos x="T6" y="T7"/>
                  </a:cxn>
                  <a:cxn ang="0">
                    <a:pos x="T8" y="T9"/>
                  </a:cxn>
                </a:cxnLst>
                <a:rect l="0" t="0" r="r" b="b"/>
                <a:pathLst>
                  <a:path w="105" h="232">
                    <a:moveTo>
                      <a:pt x="9" y="0"/>
                    </a:moveTo>
                    <a:cubicBezTo>
                      <a:pt x="0" y="232"/>
                      <a:pt x="0" y="232"/>
                      <a:pt x="0" y="232"/>
                    </a:cubicBezTo>
                    <a:cubicBezTo>
                      <a:pt x="58" y="231"/>
                      <a:pt x="105" y="184"/>
                      <a:pt x="105" y="126"/>
                    </a:cubicBezTo>
                    <a:cubicBezTo>
                      <a:pt x="105" y="105"/>
                      <a:pt x="105" y="105"/>
                      <a:pt x="105" y="105"/>
                    </a:cubicBezTo>
                    <a:cubicBezTo>
                      <a:pt x="105" y="50"/>
                      <a:pt x="63" y="5"/>
                      <a:pt x="9"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9" name="ïS1ide"/>
              <p:cNvSpPr/>
              <p:nvPr/>
            </p:nvSpPr>
            <p:spPr bwMode="auto">
              <a:xfrm>
                <a:off x="4286" y="3324"/>
                <a:ext cx="50" cy="49"/>
              </a:xfrm>
              <a:custGeom>
                <a:avLst/>
                <a:gdLst>
                  <a:gd name="T0" fmla="*/ 126 w 232"/>
                  <a:gd name="T1" fmla="*/ 0 h 232"/>
                  <a:gd name="T2" fmla="*/ 106 w 232"/>
                  <a:gd name="T3" fmla="*/ 0 h 232"/>
                  <a:gd name="T4" fmla="*/ 0 w 232"/>
                  <a:gd name="T5" fmla="*/ 105 h 232"/>
                  <a:gd name="T6" fmla="*/ 0 w 232"/>
                  <a:gd name="T7" fmla="*/ 126 h 232"/>
                  <a:gd name="T8" fmla="*/ 106 w 232"/>
                  <a:gd name="T9" fmla="*/ 232 h 232"/>
                  <a:gd name="T10" fmla="*/ 126 w 232"/>
                  <a:gd name="T11" fmla="*/ 232 h 232"/>
                  <a:gd name="T12" fmla="*/ 232 w 232"/>
                  <a:gd name="T13" fmla="*/ 126 h 232"/>
                  <a:gd name="T14" fmla="*/ 232 w 232"/>
                  <a:gd name="T15" fmla="*/ 105 h 232"/>
                  <a:gd name="T16" fmla="*/ 126 w 2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0"/>
                    </a:moveTo>
                    <a:cubicBezTo>
                      <a:pt x="106" y="0"/>
                      <a:pt x="106" y="0"/>
                      <a:pt x="106" y="0"/>
                    </a:cubicBezTo>
                    <a:cubicBezTo>
                      <a:pt x="47" y="0"/>
                      <a:pt x="0" y="47"/>
                      <a:pt x="0" y="105"/>
                    </a:cubicBezTo>
                    <a:cubicBezTo>
                      <a:pt x="0" y="126"/>
                      <a:pt x="0" y="126"/>
                      <a:pt x="0" y="126"/>
                    </a:cubicBezTo>
                    <a:cubicBezTo>
                      <a:pt x="0" y="184"/>
                      <a:pt x="47" y="232"/>
                      <a:pt x="106" y="232"/>
                    </a:cubicBezTo>
                    <a:cubicBezTo>
                      <a:pt x="126" y="232"/>
                      <a:pt x="126" y="232"/>
                      <a:pt x="126" y="232"/>
                    </a:cubicBezTo>
                    <a:cubicBezTo>
                      <a:pt x="185" y="232"/>
                      <a:pt x="232" y="184"/>
                      <a:pt x="232" y="126"/>
                    </a:cubicBezTo>
                    <a:cubicBezTo>
                      <a:pt x="232" y="105"/>
                      <a:pt x="232" y="105"/>
                      <a:pt x="232" y="105"/>
                    </a:cubicBezTo>
                    <a:cubicBezTo>
                      <a:pt x="232" y="47"/>
                      <a:pt x="185" y="0"/>
                      <a:pt x="126"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0" name="ïšḷíḋè"/>
              <p:cNvSpPr/>
              <p:nvPr/>
            </p:nvSpPr>
            <p:spPr bwMode="auto">
              <a:xfrm>
                <a:off x="4357" y="3324"/>
                <a:ext cx="50" cy="49"/>
              </a:xfrm>
              <a:custGeom>
                <a:avLst/>
                <a:gdLst>
                  <a:gd name="T0" fmla="*/ 126 w 232"/>
                  <a:gd name="T1" fmla="*/ 0 h 232"/>
                  <a:gd name="T2" fmla="*/ 105 w 232"/>
                  <a:gd name="T3" fmla="*/ 0 h 232"/>
                  <a:gd name="T4" fmla="*/ 0 w 232"/>
                  <a:gd name="T5" fmla="*/ 105 h 232"/>
                  <a:gd name="T6" fmla="*/ 0 w 232"/>
                  <a:gd name="T7" fmla="*/ 126 h 232"/>
                  <a:gd name="T8" fmla="*/ 105 w 232"/>
                  <a:gd name="T9" fmla="*/ 232 h 232"/>
                  <a:gd name="T10" fmla="*/ 126 w 232"/>
                  <a:gd name="T11" fmla="*/ 232 h 232"/>
                  <a:gd name="T12" fmla="*/ 232 w 232"/>
                  <a:gd name="T13" fmla="*/ 126 h 232"/>
                  <a:gd name="T14" fmla="*/ 232 w 232"/>
                  <a:gd name="T15" fmla="*/ 105 h 232"/>
                  <a:gd name="T16" fmla="*/ 126 w 2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0"/>
                    </a:moveTo>
                    <a:cubicBezTo>
                      <a:pt x="105" y="0"/>
                      <a:pt x="105" y="0"/>
                      <a:pt x="105" y="0"/>
                    </a:cubicBezTo>
                    <a:cubicBezTo>
                      <a:pt x="47" y="0"/>
                      <a:pt x="0" y="47"/>
                      <a:pt x="0" y="105"/>
                    </a:cubicBezTo>
                    <a:cubicBezTo>
                      <a:pt x="0" y="126"/>
                      <a:pt x="0" y="126"/>
                      <a:pt x="0" y="126"/>
                    </a:cubicBezTo>
                    <a:cubicBezTo>
                      <a:pt x="0" y="184"/>
                      <a:pt x="47" y="232"/>
                      <a:pt x="105" y="232"/>
                    </a:cubicBezTo>
                    <a:cubicBezTo>
                      <a:pt x="126" y="232"/>
                      <a:pt x="126" y="232"/>
                      <a:pt x="126" y="232"/>
                    </a:cubicBezTo>
                    <a:cubicBezTo>
                      <a:pt x="184" y="232"/>
                      <a:pt x="232" y="184"/>
                      <a:pt x="232" y="126"/>
                    </a:cubicBezTo>
                    <a:cubicBezTo>
                      <a:pt x="232" y="105"/>
                      <a:pt x="232" y="105"/>
                      <a:pt x="232" y="105"/>
                    </a:cubicBezTo>
                    <a:cubicBezTo>
                      <a:pt x="232" y="47"/>
                      <a:pt x="184" y="0"/>
                      <a:pt x="126"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1" name="ïS1îdé"/>
              <p:cNvSpPr/>
              <p:nvPr/>
            </p:nvSpPr>
            <p:spPr bwMode="auto">
              <a:xfrm>
                <a:off x="4240" y="3391"/>
                <a:ext cx="25" cy="44"/>
              </a:xfrm>
              <a:custGeom>
                <a:avLst/>
                <a:gdLst>
                  <a:gd name="T0" fmla="*/ 11 w 117"/>
                  <a:gd name="T1" fmla="*/ 0 h 206"/>
                  <a:gd name="T2" fmla="*/ 8 w 117"/>
                  <a:gd name="T3" fmla="*/ 0 h 206"/>
                  <a:gd name="T4" fmla="*/ 0 w 117"/>
                  <a:gd name="T5" fmla="*/ 206 h 206"/>
                  <a:gd name="T6" fmla="*/ 81 w 117"/>
                  <a:gd name="T7" fmla="*/ 206 h 206"/>
                  <a:gd name="T8" fmla="*/ 117 w 117"/>
                  <a:gd name="T9" fmla="*/ 127 h 206"/>
                  <a:gd name="T10" fmla="*/ 117 w 117"/>
                  <a:gd name="T11" fmla="*/ 106 h 206"/>
                  <a:gd name="T12" fmla="*/ 11 w 117"/>
                  <a:gd name="T13" fmla="*/ 0 h 206"/>
                </a:gdLst>
                <a:ahLst/>
                <a:cxnLst>
                  <a:cxn ang="0">
                    <a:pos x="T0" y="T1"/>
                  </a:cxn>
                  <a:cxn ang="0">
                    <a:pos x="T2" y="T3"/>
                  </a:cxn>
                  <a:cxn ang="0">
                    <a:pos x="T4" y="T5"/>
                  </a:cxn>
                  <a:cxn ang="0">
                    <a:pos x="T6" y="T7"/>
                  </a:cxn>
                  <a:cxn ang="0">
                    <a:pos x="T8" y="T9"/>
                  </a:cxn>
                  <a:cxn ang="0">
                    <a:pos x="T10" y="T11"/>
                  </a:cxn>
                  <a:cxn ang="0">
                    <a:pos x="T12" y="T13"/>
                  </a:cxn>
                </a:cxnLst>
                <a:rect l="0" t="0" r="r" b="b"/>
                <a:pathLst>
                  <a:path w="117" h="206">
                    <a:moveTo>
                      <a:pt x="11" y="0"/>
                    </a:moveTo>
                    <a:cubicBezTo>
                      <a:pt x="8" y="0"/>
                      <a:pt x="8" y="0"/>
                      <a:pt x="8" y="0"/>
                    </a:cubicBezTo>
                    <a:cubicBezTo>
                      <a:pt x="0" y="206"/>
                      <a:pt x="0" y="206"/>
                      <a:pt x="0" y="206"/>
                    </a:cubicBezTo>
                    <a:cubicBezTo>
                      <a:pt x="81" y="206"/>
                      <a:pt x="81" y="206"/>
                      <a:pt x="81" y="206"/>
                    </a:cubicBezTo>
                    <a:cubicBezTo>
                      <a:pt x="103" y="187"/>
                      <a:pt x="117" y="158"/>
                      <a:pt x="117" y="127"/>
                    </a:cubicBezTo>
                    <a:cubicBezTo>
                      <a:pt x="117" y="106"/>
                      <a:pt x="117" y="106"/>
                      <a:pt x="117" y="106"/>
                    </a:cubicBezTo>
                    <a:cubicBezTo>
                      <a:pt x="117" y="48"/>
                      <a:pt x="70" y="0"/>
                      <a:pt x="11"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2" name="išľîdé"/>
              <p:cNvSpPr/>
              <p:nvPr/>
            </p:nvSpPr>
            <p:spPr bwMode="auto">
              <a:xfrm>
                <a:off x="4286" y="3391"/>
                <a:ext cx="50" cy="44"/>
              </a:xfrm>
              <a:custGeom>
                <a:avLst/>
                <a:gdLst>
                  <a:gd name="T0" fmla="*/ 126 w 232"/>
                  <a:gd name="T1" fmla="*/ 0 h 207"/>
                  <a:gd name="T2" fmla="*/ 106 w 232"/>
                  <a:gd name="T3" fmla="*/ 0 h 207"/>
                  <a:gd name="T4" fmla="*/ 0 w 232"/>
                  <a:gd name="T5" fmla="*/ 106 h 207"/>
                  <a:gd name="T6" fmla="*/ 0 w 232"/>
                  <a:gd name="T7" fmla="*/ 127 h 207"/>
                  <a:gd name="T8" fmla="*/ 36 w 232"/>
                  <a:gd name="T9" fmla="*/ 207 h 207"/>
                  <a:gd name="T10" fmla="*/ 195 w 232"/>
                  <a:gd name="T11" fmla="*/ 207 h 207"/>
                  <a:gd name="T12" fmla="*/ 232 w 232"/>
                  <a:gd name="T13" fmla="*/ 127 h 207"/>
                  <a:gd name="T14" fmla="*/ 232 w 232"/>
                  <a:gd name="T15" fmla="*/ 106 h 207"/>
                  <a:gd name="T16" fmla="*/ 126 w 232"/>
                  <a:gd name="T17"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07">
                    <a:moveTo>
                      <a:pt x="126" y="0"/>
                    </a:moveTo>
                    <a:cubicBezTo>
                      <a:pt x="106" y="0"/>
                      <a:pt x="106" y="0"/>
                      <a:pt x="106" y="0"/>
                    </a:cubicBezTo>
                    <a:cubicBezTo>
                      <a:pt x="47" y="0"/>
                      <a:pt x="0" y="48"/>
                      <a:pt x="0" y="106"/>
                    </a:cubicBezTo>
                    <a:cubicBezTo>
                      <a:pt x="0" y="127"/>
                      <a:pt x="0" y="127"/>
                      <a:pt x="0" y="127"/>
                    </a:cubicBezTo>
                    <a:cubicBezTo>
                      <a:pt x="0" y="159"/>
                      <a:pt x="14" y="187"/>
                      <a:pt x="36" y="207"/>
                    </a:cubicBezTo>
                    <a:cubicBezTo>
                      <a:pt x="195" y="207"/>
                      <a:pt x="195" y="207"/>
                      <a:pt x="195" y="207"/>
                    </a:cubicBezTo>
                    <a:cubicBezTo>
                      <a:pt x="218" y="187"/>
                      <a:pt x="232" y="159"/>
                      <a:pt x="232" y="127"/>
                    </a:cubicBezTo>
                    <a:cubicBezTo>
                      <a:pt x="232" y="106"/>
                      <a:pt x="232" y="106"/>
                      <a:pt x="232" y="106"/>
                    </a:cubicBezTo>
                    <a:cubicBezTo>
                      <a:pt x="232" y="48"/>
                      <a:pt x="185" y="0"/>
                      <a:pt x="126"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3" name="íṣļïḑe"/>
              <p:cNvSpPr/>
              <p:nvPr/>
            </p:nvSpPr>
            <p:spPr bwMode="auto">
              <a:xfrm>
                <a:off x="4357" y="3391"/>
                <a:ext cx="50" cy="44"/>
              </a:xfrm>
              <a:custGeom>
                <a:avLst/>
                <a:gdLst>
                  <a:gd name="T0" fmla="*/ 126 w 232"/>
                  <a:gd name="T1" fmla="*/ 0 h 207"/>
                  <a:gd name="T2" fmla="*/ 105 w 232"/>
                  <a:gd name="T3" fmla="*/ 0 h 207"/>
                  <a:gd name="T4" fmla="*/ 0 w 232"/>
                  <a:gd name="T5" fmla="*/ 106 h 207"/>
                  <a:gd name="T6" fmla="*/ 0 w 232"/>
                  <a:gd name="T7" fmla="*/ 127 h 207"/>
                  <a:gd name="T8" fmla="*/ 37 w 232"/>
                  <a:gd name="T9" fmla="*/ 207 h 207"/>
                  <a:gd name="T10" fmla="*/ 195 w 232"/>
                  <a:gd name="T11" fmla="*/ 207 h 207"/>
                  <a:gd name="T12" fmla="*/ 232 w 232"/>
                  <a:gd name="T13" fmla="*/ 127 h 207"/>
                  <a:gd name="T14" fmla="*/ 232 w 232"/>
                  <a:gd name="T15" fmla="*/ 106 h 207"/>
                  <a:gd name="T16" fmla="*/ 126 w 232"/>
                  <a:gd name="T17"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07">
                    <a:moveTo>
                      <a:pt x="126" y="0"/>
                    </a:moveTo>
                    <a:cubicBezTo>
                      <a:pt x="105" y="0"/>
                      <a:pt x="105" y="0"/>
                      <a:pt x="105" y="0"/>
                    </a:cubicBezTo>
                    <a:cubicBezTo>
                      <a:pt x="47" y="0"/>
                      <a:pt x="0" y="48"/>
                      <a:pt x="0" y="106"/>
                    </a:cubicBezTo>
                    <a:cubicBezTo>
                      <a:pt x="0" y="127"/>
                      <a:pt x="0" y="127"/>
                      <a:pt x="0" y="127"/>
                    </a:cubicBezTo>
                    <a:cubicBezTo>
                      <a:pt x="0" y="159"/>
                      <a:pt x="14" y="187"/>
                      <a:pt x="37" y="207"/>
                    </a:cubicBezTo>
                    <a:cubicBezTo>
                      <a:pt x="195" y="207"/>
                      <a:pt x="195" y="207"/>
                      <a:pt x="195" y="207"/>
                    </a:cubicBezTo>
                    <a:cubicBezTo>
                      <a:pt x="217" y="188"/>
                      <a:pt x="232" y="159"/>
                      <a:pt x="232" y="127"/>
                    </a:cubicBezTo>
                    <a:cubicBezTo>
                      <a:pt x="232" y="106"/>
                      <a:pt x="232" y="106"/>
                      <a:pt x="232" y="106"/>
                    </a:cubicBezTo>
                    <a:cubicBezTo>
                      <a:pt x="232" y="48"/>
                      <a:pt x="184" y="0"/>
                      <a:pt x="126"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4" name="ïşlíďe"/>
              <p:cNvSpPr/>
              <p:nvPr/>
            </p:nvSpPr>
            <p:spPr bwMode="auto">
              <a:xfrm>
                <a:off x="4428" y="3398"/>
                <a:ext cx="13" cy="37"/>
              </a:xfrm>
              <a:custGeom>
                <a:avLst/>
                <a:gdLst>
                  <a:gd name="T0" fmla="*/ 30 w 61"/>
                  <a:gd name="T1" fmla="*/ 0 h 175"/>
                  <a:gd name="T2" fmla="*/ 0 w 61"/>
                  <a:gd name="T3" fmla="*/ 74 h 175"/>
                  <a:gd name="T4" fmla="*/ 0 w 61"/>
                  <a:gd name="T5" fmla="*/ 95 h 175"/>
                  <a:gd name="T6" fmla="*/ 37 w 61"/>
                  <a:gd name="T7" fmla="*/ 175 h 175"/>
                  <a:gd name="T8" fmla="*/ 61 w 61"/>
                  <a:gd name="T9" fmla="*/ 175 h 175"/>
                  <a:gd name="T10" fmla="*/ 30 w 61"/>
                  <a:gd name="T11" fmla="*/ 0 h 175"/>
                </a:gdLst>
                <a:ahLst/>
                <a:cxnLst>
                  <a:cxn ang="0">
                    <a:pos x="T0" y="T1"/>
                  </a:cxn>
                  <a:cxn ang="0">
                    <a:pos x="T2" y="T3"/>
                  </a:cxn>
                  <a:cxn ang="0">
                    <a:pos x="T4" y="T5"/>
                  </a:cxn>
                  <a:cxn ang="0">
                    <a:pos x="T6" y="T7"/>
                  </a:cxn>
                  <a:cxn ang="0">
                    <a:pos x="T8" y="T9"/>
                  </a:cxn>
                  <a:cxn ang="0">
                    <a:pos x="T10" y="T11"/>
                  </a:cxn>
                </a:cxnLst>
                <a:rect l="0" t="0" r="r" b="b"/>
                <a:pathLst>
                  <a:path w="61" h="175">
                    <a:moveTo>
                      <a:pt x="30" y="0"/>
                    </a:moveTo>
                    <a:cubicBezTo>
                      <a:pt x="11" y="19"/>
                      <a:pt x="0" y="45"/>
                      <a:pt x="0" y="74"/>
                    </a:cubicBezTo>
                    <a:cubicBezTo>
                      <a:pt x="0" y="95"/>
                      <a:pt x="0" y="95"/>
                      <a:pt x="0" y="95"/>
                    </a:cubicBezTo>
                    <a:cubicBezTo>
                      <a:pt x="0" y="127"/>
                      <a:pt x="14" y="156"/>
                      <a:pt x="37" y="175"/>
                    </a:cubicBezTo>
                    <a:cubicBezTo>
                      <a:pt x="61" y="175"/>
                      <a:pt x="61" y="175"/>
                      <a:pt x="61" y="175"/>
                    </a:cubicBezTo>
                    <a:cubicBezTo>
                      <a:pt x="30" y="0"/>
                      <a:pt x="30" y="0"/>
                      <a:pt x="30"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5" name="íšlîḋé"/>
              <p:cNvSpPr/>
              <p:nvPr/>
            </p:nvSpPr>
            <p:spPr bwMode="auto">
              <a:xfrm>
                <a:off x="3920" y="3184"/>
                <a:ext cx="11" cy="250"/>
              </a:xfrm>
              <a:custGeom>
                <a:avLst/>
                <a:gdLst>
                  <a:gd name="T0" fmla="*/ 0 w 11"/>
                  <a:gd name="T1" fmla="*/ 0 h 250"/>
                  <a:gd name="T2" fmla="*/ 0 w 11"/>
                  <a:gd name="T3" fmla="*/ 250 h 250"/>
                  <a:gd name="T4" fmla="*/ 11 w 11"/>
                  <a:gd name="T5" fmla="*/ 250 h 250"/>
                  <a:gd name="T6" fmla="*/ 0 w 11"/>
                  <a:gd name="T7" fmla="*/ 0 h 250"/>
                </a:gdLst>
                <a:ahLst/>
                <a:cxnLst>
                  <a:cxn ang="0">
                    <a:pos x="T0" y="T1"/>
                  </a:cxn>
                  <a:cxn ang="0">
                    <a:pos x="T2" y="T3"/>
                  </a:cxn>
                  <a:cxn ang="0">
                    <a:pos x="T4" y="T5"/>
                  </a:cxn>
                  <a:cxn ang="0">
                    <a:pos x="T6" y="T7"/>
                  </a:cxn>
                </a:cxnLst>
                <a:rect l="0" t="0" r="r" b="b"/>
                <a:pathLst>
                  <a:path w="11" h="250">
                    <a:moveTo>
                      <a:pt x="0" y="0"/>
                    </a:moveTo>
                    <a:lnTo>
                      <a:pt x="0" y="250"/>
                    </a:lnTo>
                    <a:lnTo>
                      <a:pt x="11" y="250"/>
                    </a:lnTo>
                    <a:lnTo>
                      <a:pt x="0" y="0"/>
                    </a:lnTo>
                    <a:close/>
                  </a:path>
                </a:pathLst>
              </a:custGeom>
              <a:solidFill>
                <a:srgbClr val="397B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6" name="íSļîḋé"/>
              <p:cNvSpPr/>
              <p:nvPr/>
            </p:nvSpPr>
            <p:spPr bwMode="auto">
              <a:xfrm>
                <a:off x="3920" y="3184"/>
                <a:ext cx="11" cy="250"/>
              </a:xfrm>
              <a:custGeom>
                <a:avLst/>
                <a:gdLst>
                  <a:gd name="T0" fmla="*/ 0 w 11"/>
                  <a:gd name="T1" fmla="*/ 0 h 250"/>
                  <a:gd name="T2" fmla="*/ 0 w 11"/>
                  <a:gd name="T3" fmla="*/ 250 h 250"/>
                  <a:gd name="T4" fmla="*/ 11 w 11"/>
                  <a:gd name="T5" fmla="*/ 250 h 250"/>
                  <a:gd name="T6" fmla="*/ 0 w 11"/>
                  <a:gd name="T7" fmla="*/ 0 h 250"/>
                </a:gdLst>
                <a:ahLst/>
                <a:cxnLst>
                  <a:cxn ang="0">
                    <a:pos x="T0" y="T1"/>
                  </a:cxn>
                  <a:cxn ang="0">
                    <a:pos x="T2" y="T3"/>
                  </a:cxn>
                  <a:cxn ang="0">
                    <a:pos x="T4" y="T5"/>
                  </a:cxn>
                  <a:cxn ang="0">
                    <a:pos x="T6" y="T7"/>
                  </a:cxn>
                </a:cxnLst>
                <a:rect l="0" t="0" r="r" b="b"/>
                <a:pathLst>
                  <a:path w="11" h="250">
                    <a:moveTo>
                      <a:pt x="0" y="0"/>
                    </a:moveTo>
                    <a:lnTo>
                      <a:pt x="0" y="250"/>
                    </a:lnTo>
                    <a:lnTo>
                      <a:pt x="11" y="25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7" name="îšḷíḑè"/>
              <p:cNvSpPr/>
              <p:nvPr/>
            </p:nvSpPr>
            <p:spPr bwMode="auto">
              <a:xfrm>
                <a:off x="3732" y="2559"/>
                <a:ext cx="188" cy="875"/>
              </a:xfrm>
              <a:custGeom>
                <a:avLst/>
                <a:gdLst>
                  <a:gd name="T0" fmla="*/ 130 w 883"/>
                  <a:gd name="T1" fmla="*/ 3626 h 4099"/>
                  <a:gd name="T2" fmla="*/ 377 w 883"/>
                  <a:gd name="T3" fmla="*/ 3626 h 4099"/>
                  <a:gd name="T4" fmla="*/ 236 w 883"/>
                  <a:gd name="T5" fmla="*/ 3767 h 4099"/>
                  <a:gd name="T6" fmla="*/ 483 w 883"/>
                  <a:gd name="T7" fmla="*/ 3626 h 4099"/>
                  <a:gd name="T8" fmla="*/ 730 w 883"/>
                  <a:gd name="T9" fmla="*/ 3626 h 4099"/>
                  <a:gd name="T10" fmla="*/ 589 w 883"/>
                  <a:gd name="T11" fmla="*/ 3767 h 4099"/>
                  <a:gd name="T12" fmla="*/ 483 w 883"/>
                  <a:gd name="T13" fmla="*/ 3292 h 4099"/>
                  <a:gd name="T14" fmla="*/ 730 w 883"/>
                  <a:gd name="T15" fmla="*/ 3292 h 4099"/>
                  <a:gd name="T16" fmla="*/ 589 w 883"/>
                  <a:gd name="T17" fmla="*/ 3433 h 4099"/>
                  <a:gd name="T18" fmla="*/ 483 w 883"/>
                  <a:gd name="T19" fmla="*/ 2958 h 4099"/>
                  <a:gd name="T20" fmla="*/ 730 w 883"/>
                  <a:gd name="T21" fmla="*/ 2958 h 4099"/>
                  <a:gd name="T22" fmla="*/ 589 w 883"/>
                  <a:gd name="T23" fmla="*/ 3099 h 4099"/>
                  <a:gd name="T24" fmla="*/ 483 w 883"/>
                  <a:gd name="T25" fmla="*/ 2624 h 4099"/>
                  <a:gd name="T26" fmla="*/ 730 w 883"/>
                  <a:gd name="T27" fmla="*/ 2624 h 4099"/>
                  <a:gd name="T28" fmla="*/ 589 w 883"/>
                  <a:gd name="T29" fmla="*/ 2765 h 4099"/>
                  <a:gd name="T30" fmla="*/ 483 w 883"/>
                  <a:gd name="T31" fmla="*/ 2290 h 4099"/>
                  <a:gd name="T32" fmla="*/ 730 w 883"/>
                  <a:gd name="T33" fmla="*/ 2290 h 4099"/>
                  <a:gd name="T34" fmla="*/ 589 w 883"/>
                  <a:gd name="T35" fmla="*/ 2432 h 4099"/>
                  <a:gd name="T36" fmla="*/ 483 w 883"/>
                  <a:gd name="T37" fmla="*/ 1956 h 4099"/>
                  <a:gd name="T38" fmla="*/ 730 w 883"/>
                  <a:gd name="T39" fmla="*/ 1956 h 4099"/>
                  <a:gd name="T40" fmla="*/ 589 w 883"/>
                  <a:gd name="T41" fmla="*/ 2098 h 4099"/>
                  <a:gd name="T42" fmla="*/ 483 w 883"/>
                  <a:gd name="T43" fmla="*/ 1623 h 4099"/>
                  <a:gd name="T44" fmla="*/ 730 w 883"/>
                  <a:gd name="T45" fmla="*/ 1623 h 4099"/>
                  <a:gd name="T46" fmla="*/ 589 w 883"/>
                  <a:gd name="T47" fmla="*/ 1764 h 4099"/>
                  <a:gd name="T48" fmla="*/ 730 w 883"/>
                  <a:gd name="T49" fmla="*/ 287 h 4099"/>
                  <a:gd name="T50" fmla="*/ 657 w 883"/>
                  <a:gd name="T51" fmla="*/ 521 h 4099"/>
                  <a:gd name="T52" fmla="*/ 625 w 883"/>
                  <a:gd name="T53" fmla="*/ 762 h 4099"/>
                  <a:gd name="T54" fmla="*/ 625 w 883"/>
                  <a:gd name="T55" fmla="*/ 849 h 4099"/>
                  <a:gd name="T56" fmla="*/ 625 w 883"/>
                  <a:gd name="T57" fmla="*/ 1096 h 4099"/>
                  <a:gd name="T58" fmla="*/ 533 w 883"/>
                  <a:gd name="T59" fmla="*/ 1199 h 4099"/>
                  <a:gd name="T60" fmla="*/ 730 w 883"/>
                  <a:gd name="T61" fmla="*/ 1289 h 4099"/>
                  <a:gd name="T62" fmla="*/ 589 w 883"/>
                  <a:gd name="T63" fmla="*/ 1430 h 4099"/>
                  <a:gd name="T64" fmla="*/ 377 w 883"/>
                  <a:gd name="T65" fmla="*/ 2290 h 4099"/>
                  <a:gd name="T66" fmla="*/ 290 w 883"/>
                  <a:gd name="T67" fmla="*/ 2520 h 4099"/>
                  <a:gd name="T68" fmla="*/ 271 w 883"/>
                  <a:gd name="T69" fmla="*/ 2765 h 4099"/>
                  <a:gd name="T70" fmla="*/ 236 w 883"/>
                  <a:gd name="T71" fmla="*/ 2853 h 4099"/>
                  <a:gd name="T72" fmla="*/ 377 w 883"/>
                  <a:gd name="T73" fmla="*/ 2994 h 4099"/>
                  <a:gd name="T74" fmla="*/ 186 w 883"/>
                  <a:gd name="T75" fmla="*/ 3087 h 4099"/>
                  <a:gd name="T76" fmla="*/ 271 w 883"/>
                  <a:gd name="T77" fmla="*/ 3186 h 4099"/>
                  <a:gd name="T78" fmla="*/ 271 w 883"/>
                  <a:gd name="T79" fmla="*/ 3433 h 4099"/>
                  <a:gd name="T80" fmla="*/ 24 w 883"/>
                  <a:gd name="T81" fmla="*/ 3972 h 4099"/>
                  <a:gd name="T82" fmla="*/ 0 w 883"/>
                  <a:gd name="T83" fmla="*/ 4099 h 4099"/>
                  <a:gd name="T84" fmla="*/ 130 w 883"/>
                  <a:gd name="T85" fmla="*/ 3960 h 4099"/>
                  <a:gd name="T86" fmla="*/ 377 w 883"/>
                  <a:gd name="T87" fmla="*/ 3960 h 4099"/>
                  <a:gd name="T88" fmla="*/ 568 w 883"/>
                  <a:gd name="T89" fmla="*/ 4099 h 4099"/>
                  <a:gd name="T90" fmla="*/ 589 w 883"/>
                  <a:gd name="T91" fmla="*/ 3854 h 4099"/>
                  <a:gd name="T92" fmla="*/ 730 w 883"/>
                  <a:gd name="T93" fmla="*/ 3995 h 4099"/>
                  <a:gd name="T94" fmla="*/ 883 w 883"/>
                  <a:gd name="T95" fmla="*/ 2926 h 4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3" h="4099">
                    <a:moveTo>
                      <a:pt x="236" y="3767"/>
                    </a:moveTo>
                    <a:cubicBezTo>
                      <a:pt x="177" y="3767"/>
                      <a:pt x="130" y="3720"/>
                      <a:pt x="130" y="3662"/>
                    </a:cubicBezTo>
                    <a:cubicBezTo>
                      <a:pt x="130" y="3626"/>
                      <a:pt x="130" y="3626"/>
                      <a:pt x="130" y="3626"/>
                    </a:cubicBezTo>
                    <a:cubicBezTo>
                      <a:pt x="130" y="3568"/>
                      <a:pt x="177" y="3520"/>
                      <a:pt x="236" y="3520"/>
                    </a:cubicBezTo>
                    <a:cubicBezTo>
                      <a:pt x="271" y="3520"/>
                      <a:pt x="271" y="3520"/>
                      <a:pt x="271" y="3520"/>
                    </a:cubicBezTo>
                    <a:cubicBezTo>
                      <a:pt x="330" y="3520"/>
                      <a:pt x="377" y="3568"/>
                      <a:pt x="377" y="3626"/>
                    </a:cubicBezTo>
                    <a:cubicBezTo>
                      <a:pt x="377" y="3662"/>
                      <a:pt x="377" y="3662"/>
                      <a:pt x="377" y="3662"/>
                    </a:cubicBezTo>
                    <a:cubicBezTo>
                      <a:pt x="377" y="3720"/>
                      <a:pt x="330" y="3767"/>
                      <a:pt x="271" y="3767"/>
                    </a:cubicBezTo>
                    <a:cubicBezTo>
                      <a:pt x="236" y="3767"/>
                      <a:pt x="236" y="3767"/>
                      <a:pt x="236" y="3767"/>
                    </a:cubicBezTo>
                    <a:moveTo>
                      <a:pt x="589" y="3767"/>
                    </a:moveTo>
                    <a:cubicBezTo>
                      <a:pt x="531" y="3767"/>
                      <a:pt x="483" y="3720"/>
                      <a:pt x="483" y="3662"/>
                    </a:cubicBezTo>
                    <a:cubicBezTo>
                      <a:pt x="483" y="3626"/>
                      <a:pt x="483" y="3626"/>
                      <a:pt x="483" y="3626"/>
                    </a:cubicBezTo>
                    <a:cubicBezTo>
                      <a:pt x="483" y="3568"/>
                      <a:pt x="531" y="3520"/>
                      <a:pt x="589" y="3520"/>
                    </a:cubicBezTo>
                    <a:cubicBezTo>
                      <a:pt x="625" y="3520"/>
                      <a:pt x="625" y="3520"/>
                      <a:pt x="625" y="3520"/>
                    </a:cubicBezTo>
                    <a:cubicBezTo>
                      <a:pt x="683" y="3520"/>
                      <a:pt x="730" y="3568"/>
                      <a:pt x="730" y="3626"/>
                    </a:cubicBezTo>
                    <a:cubicBezTo>
                      <a:pt x="730" y="3662"/>
                      <a:pt x="730" y="3662"/>
                      <a:pt x="730" y="3662"/>
                    </a:cubicBezTo>
                    <a:cubicBezTo>
                      <a:pt x="730" y="3720"/>
                      <a:pt x="683" y="3767"/>
                      <a:pt x="625" y="3767"/>
                    </a:cubicBezTo>
                    <a:cubicBezTo>
                      <a:pt x="589" y="3767"/>
                      <a:pt x="589" y="3767"/>
                      <a:pt x="589" y="3767"/>
                    </a:cubicBezTo>
                    <a:moveTo>
                      <a:pt x="589" y="3433"/>
                    </a:moveTo>
                    <a:cubicBezTo>
                      <a:pt x="531" y="3433"/>
                      <a:pt x="483" y="3386"/>
                      <a:pt x="483" y="3328"/>
                    </a:cubicBezTo>
                    <a:cubicBezTo>
                      <a:pt x="483" y="3292"/>
                      <a:pt x="483" y="3292"/>
                      <a:pt x="483" y="3292"/>
                    </a:cubicBezTo>
                    <a:cubicBezTo>
                      <a:pt x="483" y="3234"/>
                      <a:pt x="531" y="3186"/>
                      <a:pt x="589" y="3186"/>
                    </a:cubicBezTo>
                    <a:cubicBezTo>
                      <a:pt x="625" y="3186"/>
                      <a:pt x="625" y="3186"/>
                      <a:pt x="625" y="3186"/>
                    </a:cubicBezTo>
                    <a:cubicBezTo>
                      <a:pt x="683" y="3186"/>
                      <a:pt x="730" y="3234"/>
                      <a:pt x="730" y="3292"/>
                    </a:cubicBezTo>
                    <a:cubicBezTo>
                      <a:pt x="730" y="3328"/>
                      <a:pt x="730" y="3328"/>
                      <a:pt x="730" y="3328"/>
                    </a:cubicBezTo>
                    <a:cubicBezTo>
                      <a:pt x="730" y="3386"/>
                      <a:pt x="683" y="3433"/>
                      <a:pt x="625" y="3433"/>
                    </a:cubicBezTo>
                    <a:cubicBezTo>
                      <a:pt x="589" y="3433"/>
                      <a:pt x="589" y="3433"/>
                      <a:pt x="589" y="3433"/>
                    </a:cubicBezTo>
                    <a:moveTo>
                      <a:pt x="589" y="3099"/>
                    </a:moveTo>
                    <a:cubicBezTo>
                      <a:pt x="531" y="3099"/>
                      <a:pt x="483" y="3052"/>
                      <a:pt x="483" y="2994"/>
                    </a:cubicBezTo>
                    <a:cubicBezTo>
                      <a:pt x="483" y="2958"/>
                      <a:pt x="483" y="2958"/>
                      <a:pt x="483" y="2958"/>
                    </a:cubicBezTo>
                    <a:cubicBezTo>
                      <a:pt x="483" y="2900"/>
                      <a:pt x="531" y="2853"/>
                      <a:pt x="589" y="2853"/>
                    </a:cubicBezTo>
                    <a:cubicBezTo>
                      <a:pt x="625" y="2853"/>
                      <a:pt x="625" y="2853"/>
                      <a:pt x="625" y="2853"/>
                    </a:cubicBezTo>
                    <a:cubicBezTo>
                      <a:pt x="683" y="2853"/>
                      <a:pt x="730" y="2900"/>
                      <a:pt x="730" y="2958"/>
                    </a:cubicBezTo>
                    <a:cubicBezTo>
                      <a:pt x="730" y="2994"/>
                      <a:pt x="730" y="2994"/>
                      <a:pt x="730" y="2994"/>
                    </a:cubicBezTo>
                    <a:cubicBezTo>
                      <a:pt x="730" y="3052"/>
                      <a:pt x="683" y="3099"/>
                      <a:pt x="625" y="3099"/>
                    </a:cubicBezTo>
                    <a:cubicBezTo>
                      <a:pt x="589" y="3099"/>
                      <a:pt x="589" y="3099"/>
                      <a:pt x="589" y="3099"/>
                    </a:cubicBezTo>
                    <a:moveTo>
                      <a:pt x="589" y="2765"/>
                    </a:moveTo>
                    <a:cubicBezTo>
                      <a:pt x="531" y="2765"/>
                      <a:pt x="483" y="2718"/>
                      <a:pt x="483" y="2660"/>
                    </a:cubicBezTo>
                    <a:cubicBezTo>
                      <a:pt x="483" y="2624"/>
                      <a:pt x="483" y="2624"/>
                      <a:pt x="483" y="2624"/>
                    </a:cubicBezTo>
                    <a:cubicBezTo>
                      <a:pt x="483" y="2566"/>
                      <a:pt x="531" y="2519"/>
                      <a:pt x="589" y="2519"/>
                    </a:cubicBezTo>
                    <a:cubicBezTo>
                      <a:pt x="625" y="2519"/>
                      <a:pt x="625" y="2519"/>
                      <a:pt x="625" y="2519"/>
                    </a:cubicBezTo>
                    <a:cubicBezTo>
                      <a:pt x="683" y="2519"/>
                      <a:pt x="730" y="2566"/>
                      <a:pt x="730" y="2624"/>
                    </a:cubicBezTo>
                    <a:cubicBezTo>
                      <a:pt x="730" y="2660"/>
                      <a:pt x="730" y="2660"/>
                      <a:pt x="730" y="2660"/>
                    </a:cubicBezTo>
                    <a:cubicBezTo>
                      <a:pt x="730" y="2718"/>
                      <a:pt x="683" y="2765"/>
                      <a:pt x="625" y="2765"/>
                    </a:cubicBezTo>
                    <a:cubicBezTo>
                      <a:pt x="589" y="2765"/>
                      <a:pt x="589" y="2765"/>
                      <a:pt x="589" y="2765"/>
                    </a:cubicBezTo>
                    <a:moveTo>
                      <a:pt x="589" y="2432"/>
                    </a:moveTo>
                    <a:cubicBezTo>
                      <a:pt x="531" y="2432"/>
                      <a:pt x="483" y="2384"/>
                      <a:pt x="483" y="2326"/>
                    </a:cubicBezTo>
                    <a:cubicBezTo>
                      <a:pt x="483" y="2290"/>
                      <a:pt x="483" y="2290"/>
                      <a:pt x="483" y="2290"/>
                    </a:cubicBezTo>
                    <a:cubicBezTo>
                      <a:pt x="483" y="2232"/>
                      <a:pt x="531" y="2185"/>
                      <a:pt x="589" y="2185"/>
                    </a:cubicBezTo>
                    <a:cubicBezTo>
                      <a:pt x="625" y="2185"/>
                      <a:pt x="625" y="2185"/>
                      <a:pt x="625" y="2185"/>
                    </a:cubicBezTo>
                    <a:cubicBezTo>
                      <a:pt x="683" y="2185"/>
                      <a:pt x="730" y="2232"/>
                      <a:pt x="730" y="2290"/>
                    </a:cubicBezTo>
                    <a:cubicBezTo>
                      <a:pt x="730" y="2326"/>
                      <a:pt x="730" y="2326"/>
                      <a:pt x="730" y="2326"/>
                    </a:cubicBezTo>
                    <a:cubicBezTo>
                      <a:pt x="730" y="2384"/>
                      <a:pt x="683" y="2432"/>
                      <a:pt x="625" y="2432"/>
                    </a:cubicBezTo>
                    <a:cubicBezTo>
                      <a:pt x="589" y="2432"/>
                      <a:pt x="589" y="2432"/>
                      <a:pt x="589" y="2432"/>
                    </a:cubicBezTo>
                    <a:moveTo>
                      <a:pt x="589" y="2098"/>
                    </a:moveTo>
                    <a:cubicBezTo>
                      <a:pt x="531" y="2098"/>
                      <a:pt x="483" y="2050"/>
                      <a:pt x="483" y="1992"/>
                    </a:cubicBezTo>
                    <a:cubicBezTo>
                      <a:pt x="483" y="1956"/>
                      <a:pt x="483" y="1956"/>
                      <a:pt x="483" y="1956"/>
                    </a:cubicBezTo>
                    <a:cubicBezTo>
                      <a:pt x="483" y="1898"/>
                      <a:pt x="531" y="1851"/>
                      <a:pt x="589" y="1851"/>
                    </a:cubicBezTo>
                    <a:cubicBezTo>
                      <a:pt x="625" y="1851"/>
                      <a:pt x="625" y="1851"/>
                      <a:pt x="625" y="1851"/>
                    </a:cubicBezTo>
                    <a:cubicBezTo>
                      <a:pt x="683" y="1851"/>
                      <a:pt x="730" y="1898"/>
                      <a:pt x="730" y="1956"/>
                    </a:cubicBezTo>
                    <a:cubicBezTo>
                      <a:pt x="730" y="1992"/>
                      <a:pt x="730" y="1992"/>
                      <a:pt x="730" y="1992"/>
                    </a:cubicBezTo>
                    <a:cubicBezTo>
                      <a:pt x="730" y="2050"/>
                      <a:pt x="683" y="2098"/>
                      <a:pt x="625" y="2098"/>
                    </a:cubicBezTo>
                    <a:cubicBezTo>
                      <a:pt x="589" y="2098"/>
                      <a:pt x="589" y="2098"/>
                      <a:pt x="589" y="2098"/>
                    </a:cubicBezTo>
                    <a:moveTo>
                      <a:pt x="589" y="1764"/>
                    </a:moveTo>
                    <a:cubicBezTo>
                      <a:pt x="531" y="1764"/>
                      <a:pt x="483" y="1717"/>
                      <a:pt x="483" y="1658"/>
                    </a:cubicBezTo>
                    <a:cubicBezTo>
                      <a:pt x="483" y="1623"/>
                      <a:pt x="483" y="1623"/>
                      <a:pt x="483" y="1623"/>
                    </a:cubicBezTo>
                    <a:cubicBezTo>
                      <a:pt x="483" y="1564"/>
                      <a:pt x="531" y="1517"/>
                      <a:pt x="589" y="1517"/>
                    </a:cubicBezTo>
                    <a:cubicBezTo>
                      <a:pt x="625" y="1517"/>
                      <a:pt x="625" y="1517"/>
                      <a:pt x="625" y="1517"/>
                    </a:cubicBezTo>
                    <a:cubicBezTo>
                      <a:pt x="683" y="1517"/>
                      <a:pt x="730" y="1564"/>
                      <a:pt x="730" y="1623"/>
                    </a:cubicBezTo>
                    <a:cubicBezTo>
                      <a:pt x="730" y="1658"/>
                      <a:pt x="730" y="1658"/>
                      <a:pt x="730" y="1658"/>
                    </a:cubicBezTo>
                    <a:cubicBezTo>
                      <a:pt x="730" y="1717"/>
                      <a:pt x="683" y="1764"/>
                      <a:pt x="625" y="1764"/>
                    </a:cubicBezTo>
                    <a:cubicBezTo>
                      <a:pt x="589" y="1764"/>
                      <a:pt x="589" y="1764"/>
                      <a:pt x="589" y="1764"/>
                    </a:cubicBezTo>
                    <a:moveTo>
                      <a:pt x="753" y="0"/>
                    </a:moveTo>
                    <a:cubicBezTo>
                      <a:pt x="711" y="227"/>
                      <a:pt x="711" y="227"/>
                      <a:pt x="711" y="227"/>
                    </a:cubicBezTo>
                    <a:cubicBezTo>
                      <a:pt x="723" y="244"/>
                      <a:pt x="730" y="265"/>
                      <a:pt x="730" y="287"/>
                    </a:cubicBezTo>
                    <a:cubicBezTo>
                      <a:pt x="730" y="323"/>
                      <a:pt x="730" y="323"/>
                      <a:pt x="730" y="323"/>
                    </a:cubicBezTo>
                    <a:cubicBezTo>
                      <a:pt x="730" y="362"/>
                      <a:pt x="709" y="396"/>
                      <a:pt x="677" y="414"/>
                    </a:cubicBezTo>
                    <a:cubicBezTo>
                      <a:pt x="657" y="521"/>
                      <a:pt x="657" y="521"/>
                      <a:pt x="657" y="521"/>
                    </a:cubicBezTo>
                    <a:cubicBezTo>
                      <a:pt x="700" y="534"/>
                      <a:pt x="730" y="574"/>
                      <a:pt x="730" y="621"/>
                    </a:cubicBezTo>
                    <a:cubicBezTo>
                      <a:pt x="730" y="657"/>
                      <a:pt x="730" y="657"/>
                      <a:pt x="730" y="657"/>
                    </a:cubicBezTo>
                    <a:cubicBezTo>
                      <a:pt x="730" y="715"/>
                      <a:pt x="683" y="762"/>
                      <a:pt x="625" y="762"/>
                    </a:cubicBezTo>
                    <a:cubicBezTo>
                      <a:pt x="613" y="762"/>
                      <a:pt x="613" y="762"/>
                      <a:pt x="613" y="762"/>
                    </a:cubicBezTo>
                    <a:cubicBezTo>
                      <a:pt x="597" y="849"/>
                      <a:pt x="597" y="849"/>
                      <a:pt x="597" y="849"/>
                    </a:cubicBezTo>
                    <a:cubicBezTo>
                      <a:pt x="625" y="849"/>
                      <a:pt x="625" y="849"/>
                      <a:pt x="625" y="849"/>
                    </a:cubicBezTo>
                    <a:cubicBezTo>
                      <a:pt x="683" y="849"/>
                      <a:pt x="730" y="897"/>
                      <a:pt x="730" y="955"/>
                    </a:cubicBezTo>
                    <a:cubicBezTo>
                      <a:pt x="730" y="990"/>
                      <a:pt x="730" y="990"/>
                      <a:pt x="730" y="990"/>
                    </a:cubicBezTo>
                    <a:cubicBezTo>
                      <a:pt x="730" y="1049"/>
                      <a:pt x="683" y="1096"/>
                      <a:pt x="625" y="1096"/>
                    </a:cubicBezTo>
                    <a:cubicBezTo>
                      <a:pt x="589" y="1096"/>
                      <a:pt x="589" y="1096"/>
                      <a:pt x="589" y="1096"/>
                    </a:cubicBezTo>
                    <a:cubicBezTo>
                      <a:pt x="576" y="1096"/>
                      <a:pt x="564" y="1094"/>
                      <a:pt x="553" y="1090"/>
                    </a:cubicBezTo>
                    <a:cubicBezTo>
                      <a:pt x="533" y="1199"/>
                      <a:pt x="533" y="1199"/>
                      <a:pt x="533" y="1199"/>
                    </a:cubicBezTo>
                    <a:cubicBezTo>
                      <a:pt x="549" y="1189"/>
                      <a:pt x="568" y="1183"/>
                      <a:pt x="589" y="1183"/>
                    </a:cubicBezTo>
                    <a:cubicBezTo>
                      <a:pt x="625" y="1183"/>
                      <a:pt x="625" y="1183"/>
                      <a:pt x="625" y="1183"/>
                    </a:cubicBezTo>
                    <a:cubicBezTo>
                      <a:pt x="683" y="1183"/>
                      <a:pt x="730" y="1230"/>
                      <a:pt x="730" y="1289"/>
                    </a:cubicBezTo>
                    <a:cubicBezTo>
                      <a:pt x="730" y="1324"/>
                      <a:pt x="730" y="1324"/>
                      <a:pt x="730" y="1324"/>
                    </a:cubicBezTo>
                    <a:cubicBezTo>
                      <a:pt x="730" y="1383"/>
                      <a:pt x="683" y="1430"/>
                      <a:pt x="625" y="1430"/>
                    </a:cubicBezTo>
                    <a:cubicBezTo>
                      <a:pt x="589" y="1430"/>
                      <a:pt x="589" y="1430"/>
                      <a:pt x="589" y="1430"/>
                    </a:cubicBezTo>
                    <a:cubicBezTo>
                      <a:pt x="551" y="1430"/>
                      <a:pt x="518" y="1410"/>
                      <a:pt x="499" y="1380"/>
                    </a:cubicBezTo>
                    <a:cubicBezTo>
                      <a:pt x="346" y="2216"/>
                      <a:pt x="346" y="2216"/>
                      <a:pt x="346" y="2216"/>
                    </a:cubicBezTo>
                    <a:cubicBezTo>
                      <a:pt x="365" y="2235"/>
                      <a:pt x="377" y="2261"/>
                      <a:pt x="377" y="2290"/>
                    </a:cubicBezTo>
                    <a:cubicBezTo>
                      <a:pt x="377" y="2326"/>
                      <a:pt x="377" y="2326"/>
                      <a:pt x="377" y="2326"/>
                    </a:cubicBezTo>
                    <a:cubicBezTo>
                      <a:pt x="377" y="2372"/>
                      <a:pt x="348" y="2410"/>
                      <a:pt x="308" y="2425"/>
                    </a:cubicBezTo>
                    <a:cubicBezTo>
                      <a:pt x="290" y="2520"/>
                      <a:pt x="290" y="2520"/>
                      <a:pt x="290" y="2520"/>
                    </a:cubicBezTo>
                    <a:cubicBezTo>
                      <a:pt x="339" y="2529"/>
                      <a:pt x="377" y="2572"/>
                      <a:pt x="377" y="2624"/>
                    </a:cubicBezTo>
                    <a:cubicBezTo>
                      <a:pt x="377" y="2660"/>
                      <a:pt x="377" y="2660"/>
                      <a:pt x="377" y="2660"/>
                    </a:cubicBezTo>
                    <a:cubicBezTo>
                      <a:pt x="377" y="2718"/>
                      <a:pt x="330" y="2765"/>
                      <a:pt x="271" y="2765"/>
                    </a:cubicBezTo>
                    <a:cubicBezTo>
                      <a:pt x="245" y="2765"/>
                      <a:pt x="245" y="2765"/>
                      <a:pt x="245" y="2765"/>
                    </a:cubicBezTo>
                    <a:cubicBezTo>
                      <a:pt x="229" y="2853"/>
                      <a:pt x="229" y="2853"/>
                      <a:pt x="229" y="2853"/>
                    </a:cubicBezTo>
                    <a:cubicBezTo>
                      <a:pt x="231" y="2853"/>
                      <a:pt x="233" y="2853"/>
                      <a:pt x="236" y="2853"/>
                    </a:cubicBezTo>
                    <a:cubicBezTo>
                      <a:pt x="271" y="2853"/>
                      <a:pt x="271" y="2853"/>
                      <a:pt x="271" y="2853"/>
                    </a:cubicBezTo>
                    <a:cubicBezTo>
                      <a:pt x="330" y="2853"/>
                      <a:pt x="377" y="2900"/>
                      <a:pt x="377" y="2958"/>
                    </a:cubicBezTo>
                    <a:cubicBezTo>
                      <a:pt x="377" y="2994"/>
                      <a:pt x="377" y="2994"/>
                      <a:pt x="377" y="2994"/>
                    </a:cubicBezTo>
                    <a:cubicBezTo>
                      <a:pt x="377" y="3052"/>
                      <a:pt x="330" y="3099"/>
                      <a:pt x="271" y="3099"/>
                    </a:cubicBezTo>
                    <a:cubicBezTo>
                      <a:pt x="236" y="3099"/>
                      <a:pt x="236" y="3099"/>
                      <a:pt x="236" y="3099"/>
                    </a:cubicBezTo>
                    <a:cubicBezTo>
                      <a:pt x="218" y="3099"/>
                      <a:pt x="201" y="3095"/>
                      <a:pt x="186" y="3087"/>
                    </a:cubicBezTo>
                    <a:cubicBezTo>
                      <a:pt x="163" y="3216"/>
                      <a:pt x="163" y="3216"/>
                      <a:pt x="163" y="3216"/>
                    </a:cubicBezTo>
                    <a:cubicBezTo>
                      <a:pt x="181" y="3198"/>
                      <a:pt x="207" y="3186"/>
                      <a:pt x="236" y="3186"/>
                    </a:cubicBezTo>
                    <a:cubicBezTo>
                      <a:pt x="271" y="3186"/>
                      <a:pt x="271" y="3186"/>
                      <a:pt x="271" y="3186"/>
                    </a:cubicBezTo>
                    <a:cubicBezTo>
                      <a:pt x="330" y="3186"/>
                      <a:pt x="377" y="3234"/>
                      <a:pt x="377" y="3292"/>
                    </a:cubicBezTo>
                    <a:cubicBezTo>
                      <a:pt x="377" y="3328"/>
                      <a:pt x="377" y="3328"/>
                      <a:pt x="377" y="3328"/>
                    </a:cubicBezTo>
                    <a:cubicBezTo>
                      <a:pt x="377" y="3386"/>
                      <a:pt x="330" y="3433"/>
                      <a:pt x="271" y="3433"/>
                    </a:cubicBezTo>
                    <a:cubicBezTo>
                      <a:pt x="236" y="3433"/>
                      <a:pt x="236" y="3433"/>
                      <a:pt x="236" y="3433"/>
                    </a:cubicBezTo>
                    <a:cubicBezTo>
                      <a:pt x="189" y="3433"/>
                      <a:pt x="150" y="3403"/>
                      <a:pt x="136" y="3362"/>
                    </a:cubicBezTo>
                    <a:cubicBezTo>
                      <a:pt x="24" y="3972"/>
                      <a:pt x="24" y="3972"/>
                      <a:pt x="24" y="3972"/>
                    </a:cubicBezTo>
                    <a:cubicBezTo>
                      <a:pt x="24" y="3995"/>
                      <a:pt x="24" y="3995"/>
                      <a:pt x="24" y="3995"/>
                    </a:cubicBezTo>
                    <a:cubicBezTo>
                      <a:pt x="24" y="4014"/>
                      <a:pt x="19" y="4032"/>
                      <a:pt x="10" y="4048"/>
                    </a:cubicBezTo>
                    <a:cubicBezTo>
                      <a:pt x="0" y="4099"/>
                      <a:pt x="0" y="4099"/>
                      <a:pt x="0" y="4099"/>
                    </a:cubicBezTo>
                    <a:cubicBezTo>
                      <a:pt x="214" y="4099"/>
                      <a:pt x="214" y="4099"/>
                      <a:pt x="214" y="4099"/>
                    </a:cubicBezTo>
                    <a:cubicBezTo>
                      <a:pt x="166" y="4089"/>
                      <a:pt x="130" y="4046"/>
                      <a:pt x="130" y="3995"/>
                    </a:cubicBezTo>
                    <a:cubicBezTo>
                      <a:pt x="130" y="3960"/>
                      <a:pt x="130" y="3960"/>
                      <a:pt x="130" y="3960"/>
                    </a:cubicBezTo>
                    <a:cubicBezTo>
                      <a:pt x="130" y="3901"/>
                      <a:pt x="177" y="3854"/>
                      <a:pt x="236" y="3854"/>
                    </a:cubicBezTo>
                    <a:cubicBezTo>
                      <a:pt x="271" y="3854"/>
                      <a:pt x="271" y="3854"/>
                      <a:pt x="271" y="3854"/>
                    </a:cubicBezTo>
                    <a:cubicBezTo>
                      <a:pt x="330" y="3854"/>
                      <a:pt x="377" y="3901"/>
                      <a:pt x="377" y="3960"/>
                    </a:cubicBezTo>
                    <a:cubicBezTo>
                      <a:pt x="377" y="3995"/>
                      <a:pt x="377" y="3995"/>
                      <a:pt x="377" y="3995"/>
                    </a:cubicBezTo>
                    <a:cubicBezTo>
                      <a:pt x="377" y="4046"/>
                      <a:pt x="341" y="4089"/>
                      <a:pt x="293" y="4099"/>
                    </a:cubicBezTo>
                    <a:cubicBezTo>
                      <a:pt x="568" y="4099"/>
                      <a:pt x="568" y="4099"/>
                      <a:pt x="568" y="4099"/>
                    </a:cubicBezTo>
                    <a:cubicBezTo>
                      <a:pt x="520" y="4089"/>
                      <a:pt x="483" y="4047"/>
                      <a:pt x="483" y="3995"/>
                    </a:cubicBezTo>
                    <a:cubicBezTo>
                      <a:pt x="483" y="3960"/>
                      <a:pt x="483" y="3960"/>
                      <a:pt x="483" y="3960"/>
                    </a:cubicBezTo>
                    <a:cubicBezTo>
                      <a:pt x="483" y="3901"/>
                      <a:pt x="531" y="3854"/>
                      <a:pt x="589" y="3854"/>
                    </a:cubicBezTo>
                    <a:cubicBezTo>
                      <a:pt x="625" y="3854"/>
                      <a:pt x="625" y="3854"/>
                      <a:pt x="625" y="3854"/>
                    </a:cubicBezTo>
                    <a:cubicBezTo>
                      <a:pt x="683" y="3854"/>
                      <a:pt x="730" y="3901"/>
                      <a:pt x="730" y="3960"/>
                    </a:cubicBezTo>
                    <a:cubicBezTo>
                      <a:pt x="730" y="3995"/>
                      <a:pt x="730" y="3995"/>
                      <a:pt x="730" y="3995"/>
                    </a:cubicBezTo>
                    <a:cubicBezTo>
                      <a:pt x="730" y="4047"/>
                      <a:pt x="693" y="4090"/>
                      <a:pt x="645" y="4099"/>
                    </a:cubicBezTo>
                    <a:cubicBezTo>
                      <a:pt x="883" y="4099"/>
                      <a:pt x="883" y="4099"/>
                      <a:pt x="883" y="4099"/>
                    </a:cubicBezTo>
                    <a:cubicBezTo>
                      <a:pt x="883" y="2926"/>
                      <a:pt x="883" y="2926"/>
                      <a:pt x="883" y="2926"/>
                    </a:cubicBezTo>
                    <a:cubicBezTo>
                      <a:pt x="753" y="0"/>
                      <a:pt x="753" y="0"/>
                      <a:pt x="753" y="0"/>
                    </a:cubicBezTo>
                  </a:path>
                </a:pathLst>
              </a:custGeom>
              <a:solidFill>
                <a:srgbClr val="6D6D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8" name="îsḻîḓè"/>
              <p:cNvSpPr/>
              <p:nvPr/>
            </p:nvSpPr>
            <p:spPr bwMode="auto">
              <a:xfrm>
                <a:off x="3876" y="2607"/>
                <a:ext cx="11" cy="40"/>
              </a:xfrm>
              <a:custGeom>
                <a:avLst/>
                <a:gdLst>
                  <a:gd name="T0" fmla="*/ 34 w 53"/>
                  <a:gd name="T1" fmla="*/ 0 h 187"/>
                  <a:gd name="T2" fmla="*/ 0 w 53"/>
                  <a:gd name="T3" fmla="*/ 187 h 187"/>
                  <a:gd name="T4" fmla="*/ 53 w 53"/>
                  <a:gd name="T5" fmla="*/ 96 h 187"/>
                  <a:gd name="T6" fmla="*/ 53 w 53"/>
                  <a:gd name="T7" fmla="*/ 60 h 187"/>
                  <a:gd name="T8" fmla="*/ 34 w 53"/>
                  <a:gd name="T9" fmla="*/ 0 h 187"/>
                </a:gdLst>
                <a:ahLst/>
                <a:cxnLst>
                  <a:cxn ang="0">
                    <a:pos x="T0" y="T1"/>
                  </a:cxn>
                  <a:cxn ang="0">
                    <a:pos x="T2" y="T3"/>
                  </a:cxn>
                  <a:cxn ang="0">
                    <a:pos x="T4" y="T5"/>
                  </a:cxn>
                  <a:cxn ang="0">
                    <a:pos x="T6" y="T7"/>
                  </a:cxn>
                  <a:cxn ang="0">
                    <a:pos x="T8" y="T9"/>
                  </a:cxn>
                </a:cxnLst>
                <a:rect l="0" t="0" r="r" b="b"/>
                <a:pathLst>
                  <a:path w="53" h="187">
                    <a:moveTo>
                      <a:pt x="34" y="0"/>
                    </a:moveTo>
                    <a:cubicBezTo>
                      <a:pt x="0" y="187"/>
                      <a:pt x="0" y="187"/>
                      <a:pt x="0" y="187"/>
                    </a:cubicBezTo>
                    <a:cubicBezTo>
                      <a:pt x="32" y="169"/>
                      <a:pt x="53" y="135"/>
                      <a:pt x="53" y="96"/>
                    </a:cubicBezTo>
                    <a:cubicBezTo>
                      <a:pt x="53" y="60"/>
                      <a:pt x="53" y="60"/>
                      <a:pt x="53" y="60"/>
                    </a:cubicBezTo>
                    <a:cubicBezTo>
                      <a:pt x="53" y="38"/>
                      <a:pt x="46" y="17"/>
                      <a:pt x="34"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9" name="íSlïḑe"/>
              <p:cNvSpPr/>
              <p:nvPr/>
            </p:nvSpPr>
            <p:spPr bwMode="auto">
              <a:xfrm>
                <a:off x="3863" y="2670"/>
                <a:ext cx="24" cy="52"/>
              </a:xfrm>
              <a:custGeom>
                <a:avLst/>
                <a:gdLst>
                  <a:gd name="T0" fmla="*/ 44 w 117"/>
                  <a:gd name="T1" fmla="*/ 0 h 241"/>
                  <a:gd name="T2" fmla="*/ 0 w 117"/>
                  <a:gd name="T3" fmla="*/ 241 h 241"/>
                  <a:gd name="T4" fmla="*/ 12 w 117"/>
                  <a:gd name="T5" fmla="*/ 241 h 241"/>
                  <a:gd name="T6" fmla="*/ 117 w 117"/>
                  <a:gd name="T7" fmla="*/ 136 h 241"/>
                  <a:gd name="T8" fmla="*/ 117 w 117"/>
                  <a:gd name="T9" fmla="*/ 100 h 241"/>
                  <a:gd name="T10" fmla="*/ 44 w 117"/>
                  <a:gd name="T11" fmla="*/ 0 h 241"/>
                </a:gdLst>
                <a:ahLst/>
                <a:cxnLst>
                  <a:cxn ang="0">
                    <a:pos x="T0" y="T1"/>
                  </a:cxn>
                  <a:cxn ang="0">
                    <a:pos x="T2" y="T3"/>
                  </a:cxn>
                  <a:cxn ang="0">
                    <a:pos x="T4" y="T5"/>
                  </a:cxn>
                  <a:cxn ang="0">
                    <a:pos x="T6" y="T7"/>
                  </a:cxn>
                  <a:cxn ang="0">
                    <a:pos x="T8" y="T9"/>
                  </a:cxn>
                  <a:cxn ang="0">
                    <a:pos x="T10" y="T11"/>
                  </a:cxn>
                </a:cxnLst>
                <a:rect l="0" t="0" r="r" b="b"/>
                <a:pathLst>
                  <a:path w="117" h="241">
                    <a:moveTo>
                      <a:pt x="44" y="0"/>
                    </a:moveTo>
                    <a:cubicBezTo>
                      <a:pt x="0" y="241"/>
                      <a:pt x="0" y="241"/>
                      <a:pt x="0" y="241"/>
                    </a:cubicBezTo>
                    <a:cubicBezTo>
                      <a:pt x="12" y="241"/>
                      <a:pt x="12" y="241"/>
                      <a:pt x="12" y="241"/>
                    </a:cubicBezTo>
                    <a:cubicBezTo>
                      <a:pt x="70" y="241"/>
                      <a:pt x="117" y="194"/>
                      <a:pt x="117" y="136"/>
                    </a:cubicBezTo>
                    <a:cubicBezTo>
                      <a:pt x="117" y="100"/>
                      <a:pt x="117" y="100"/>
                      <a:pt x="117" y="100"/>
                    </a:cubicBezTo>
                    <a:cubicBezTo>
                      <a:pt x="117" y="53"/>
                      <a:pt x="87" y="13"/>
                      <a:pt x="44"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0" name="íṣ1ïde"/>
              <p:cNvSpPr/>
              <p:nvPr/>
            </p:nvSpPr>
            <p:spPr bwMode="auto">
              <a:xfrm>
                <a:off x="3850" y="2740"/>
                <a:ext cx="37" cy="53"/>
              </a:xfrm>
              <a:custGeom>
                <a:avLst/>
                <a:gdLst>
                  <a:gd name="T0" fmla="*/ 72 w 177"/>
                  <a:gd name="T1" fmla="*/ 0 h 247"/>
                  <a:gd name="T2" fmla="*/ 44 w 177"/>
                  <a:gd name="T3" fmla="*/ 0 h 247"/>
                  <a:gd name="T4" fmla="*/ 0 w 177"/>
                  <a:gd name="T5" fmla="*/ 241 h 247"/>
                  <a:gd name="T6" fmla="*/ 36 w 177"/>
                  <a:gd name="T7" fmla="*/ 247 h 247"/>
                  <a:gd name="T8" fmla="*/ 72 w 177"/>
                  <a:gd name="T9" fmla="*/ 247 h 247"/>
                  <a:gd name="T10" fmla="*/ 177 w 177"/>
                  <a:gd name="T11" fmla="*/ 141 h 247"/>
                  <a:gd name="T12" fmla="*/ 177 w 177"/>
                  <a:gd name="T13" fmla="*/ 106 h 247"/>
                  <a:gd name="T14" fmla="*/ 72 w 177"/>
                  <a:gd name="T15" fmla="*/ 0 h 2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247">
                    <a:moveTo>
                      <a:pt x="72" y="0"/>
                    </a:moveTo>
                    <a:cubicBezTo>
                      <a:pt x="44" y="0"/>
                      <a:pt x="44" y="0"/>
                      <a:pt x="44" y="0"/>
                    </a:cubicBezTo>
                    <a:cubicBezTo>
                      <a:pt x="0" y="241"/>
                      <a:pt x="0" y="241"/>
                      <a:pt x="0" y="241"/>
                    </a:cubicBezTo>
                    <a:cubicBezTo>
                      <a:pt x="11" y="245"/>
                      <a:pt x="23" y="247"/>
                      <a:pt x="36" y="247"/>
                    </a:cubicBezTo>
                    <a:cubicBezTo>
                      <a:pt x="72" y="247"/>
                      <a:pt x="72" y="247"/>
                      <a:pt x="72" y="247"/>
                    </a:cubicBezTo>
                    <a:cubicBezTo>
                      <a:pt x="130" y="247"/>
                      <a:pt x="177" y="200"/>
                      <a:pt x="177" y="141"/>
                    </a:cubicBezTo>
                    <a:cubicBezTo>
                      <a:pt x="177" y="106"/>
                      <a:pt x="177" y="106"/>
                      <a:pt x="177" y="106"/>
                    </a:cubicBezTo>
                    <a:cubicBezTo>
                      <a:pt x="177" y="48"/>
                      <a:pt x="130" y="0"/>
                      <a:pt x="72"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1" name="íśļïḋe"/>
              <p:cNvSpPr/>
              <p:nvPr/>
            </p:nvSpPr>
            <p:spPr bwMode="auto">
              <a:xfrm>
                <a:off x="3838" y="2812"/>
                <a:ext cx="49" cy="52"/>
              </a:xfrm>
              <a:custGeom>
                <a:avLst/>
                <a:gdLst>
                  <a:gd name="T0" fmla="*/ 126 w 231"/>
                  <a:gd name="T1" fmla="*/ 0 h 247"/>
                  <a:gd name="T2" fmla="*/ 90 w 231"/>
                  <a:gd name="T3" fmla="*/ 0 h 247"/>
                  <a:gd name="T4" fmla="*/ 34 w 231"/>
                  <a:gd name="T5" fmla="*/ 16 h 247"/>
                  <a:gd name="T6" fmla="*/ 0 w 231"/>
                  <a:gd name="T7" fmla="*/ 197 h 247"/>
                  <a:gd name="T8" fmla="*/ 90 w 231"/>
                  <a:gd name="T9" fmla="*/ 247 h 247"/>
                  <a:gd name="T10" fmla="*/ 126 w 231"/>
                  <a:gd name="T11" fmla="*/ 247 h 247"/>
                  <a:gd name="T12" fmla="*/ 231 w 231"/>
                  <a:gd name="T13" fmla="*/ 141 h 247"/>
                  <a:gd name="T14" fmla="*/ 231 w 231"/>
                  <a:gd name="T15" fmla="*/ 106 h 247"/>
                  <a:gd name="T16" fmla="*/ 126 w 231"/>
                  <a:gd name="T17"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47">
                    <a:moveTo>
                      <a:pt x="126" y="0"/>
                    </a:moveTo>
                    <a:cubicBezTo>
                      <a:pt x="90" y="0"/>
                      <a:pt x="90" y="0"/>
                      <a:pt x="90" y="0"/>
                    </a:cubicBezTo>
                    <a:cubicBezTo>
                      <a:pt x="69" y="0"/>
                      <a:pt x="50" y="6"/>
                      <a:pt x="34" y="16"/>
                    </a:cubicBezTo>
                    <a:cubicBezTo>
                      <a:pt x="0" y="197"/>
                      <a:pt x="0" y="197"/>
                      <a:pt x="0" y="197"/>
                    </a:cubicBezTo>
                    <a:cubicBezTo>
                      <a:pt x="19" y="227"/>
                      <a:pt x="52" y="247"/>
                      <a:pt x="90" y="247"/>
                    </a:cubicBezTo>
                    <a:cubicBezTo>
                      <a:pt x="126" y="247"/>
                      <a:pt x="126" y="247"/>
                      <a:pt x="126" y="247"/>
                    </a:cubicBezTo>
                    <a:cubicBezTo>
                      <a:pt x="184" y="247"/>
                      <a:pt x="231" y="200"/>
                      <a:pt x="231" y="141"/>
                    </a:cubicBezTo>
                    <a:cubicBezTo>
                      <a:pt x="231" y="106"/>
                      <a:pt x="231" y="106"/>
                      <a:pt x="231" y="106"/>
                    </a:cubicBezTo>
                    <a:cubicBezTo>
                      <a:pt x="231" y="47"/>
                      <a:pt x="184" y="0"/>
                      <a:pt x="126"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2" name="ïṣlidé"/>
              <p:cNvSpPr/>
              <p:nvPr/>
            </p:nvSpPr>
            <p:spPr bwMode="auto">
              <a:xfrm>
                <a:off x="3835" y="2883"/>
                <a:ext cx="52" cy="53"/>
              </a:xfrm>
              <a:custGeom>
                <a:avLst/>
                <a:gdLst>
                  <a:gd name="T0" fmla="*/ 142 w 247"/>
                  <a:gd name="T1" fmla="*/ 0 h 247"/>
                  <a:gd name="T2" fmla="*/ 106 w 247"/>
                  <a:gd name="T3" fmla="*/ 0 h 247"/>
                  <a:gd name="T4" fmla="*/ 0 w 247"/>
                  <a:gd name="T5" fmla="*/ 106 h 247"/>
                  <a:gd name="T6" fmla="*/ 0 w 247"/>
                  <a:gd name="T7" fmla="*/ 141 h 247"/>
                  <a:gd name="T8" fmla="*/ 106 w 247"/>
                  <a:gd name="T9" fmla="*/ 247 h 247"/>
                  <a:gd name="T10" fmla="*/ 142 w 247"/>
                  <a:gd name="T11" fmla="*/ 247 h 247"/>
                  <a:gd name="T12" fmla="*/ 247 w 247"/>
                  <a:gd name="T13" fmla="*/ 141 h 247"/>
                  <a:gd name="T14" fmla="*/ 247 w 247"/>
                  <a:gd name="T15" fmla="*/ 106 h 247"/>
                  <a:gd name="T16" fmla="*/ 142 w 247"/>
                  <a:gd name="T17"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0"/>
                    </a:moveTo>
                    <a:cubicBezTo>
                      <a:pt x="106" y="0"/>
                      <a:pt x="106" y="0"/>
                      <a:pt x="106" y="0"/>
                    </a:cubicBezTo>
                    <a:cubicBezTo>
                      <a:pt x="48" y="0"/>
                      <a:pt x="0" y="47"/>
                      <a:pt x="0" y="106"/>
                    </a:cubicBezTo>
                    <a:cubicBezTo>
                      <a:pt x="0" y="141"/>
                      <a:pt x="0" y="141"/>
                      <a:pt x="0" y="141"/>
                    </a:cubicBezTo>
                    <a:cubicBezTo>
                      <a:pt x="0" y="200"/>
                      <a:pt x="48" y="247"/>
                      <a:pt x="106" y="247"/>
                    </a:cubicBezTo>
                    <a:cubicBezTo>
                      <a:pt x="142" y="247"/>
                      <a:pt x="142" y="247"/>
                      <a:pt x="142" y="247"/>
                    </a:cubicBezTo>
                    <a:cubicBezTo>
                      <a:pt x="200" y="247"/>
                      <a:pt x="247" y="200"/>
                      <a:pt x="247" y="141"/>
                    </a:cubicBezTo>
                    <a:cubicBezTo>
                      <a:pt x="247" y="106"/>
                      <a:pt x="247" y="106"/>
                      <a:pt x="247" y="106"/>
                    </a:cubicBezTo>
                    <a:cubicBezTo>
                      <a:pt x="247" y="47"/>
                      <a:pt x="200" y="0"/>
                      <a:pt x="142"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3" name="íśľïḑê"/>
              <p:cNvSpPr/>
              <p:nvPr/>
            </p:nvSpPr>
            <p:spPr bwMode="auto">
              <a:xfrm>
                <a:off x="3835" y="2954"/>
                <a:ext cx="52" cy="53"/>
              </a:xfrm>
              <a:custGeom>
                <a:avLst/>
                <a:gdLst>
                  <a:gd name="T0" fmla="*/ 142 w 247"/>
                  <a:gd name="T1" fmla="*/ 0 h 247"/>
                  <a:gd name="T2" fmla="*/ 106 w 247"/>
                  <a:gd name="T3" fmla="*/ 0 h 247"/>
                  <a:gd name="T4" fmla="*/ 0 w 247"/>
                  <a:gd name="T5" fmla="*/ 105 h 247"/>
                  <a:gd name="T6" fmla="*/ 0 w 247"/>
                  <a:gd name="T7" fmla="*/ 141 h 247"/>
                  <a:gd name="T8" fmla="*/ 106 w 247"/>
                  <a:gd name="T9" fmla="*/ 247 h 247"/>
                  <a:gd name="T10" fmla="*/ 142 w 247"/>
                  <a:gd name="T11" fmla="*/ 247 h 247"/>
                  <a:gd name="T12" fmla="*/ 247 w 247"/>
                  <a:gd name="T13" fmla="*/ 141 h 247"/>
                  <a:gd name="T14" fmla="*/ 247 w 247"/>
                  <a:gd name="T15" fmla="*/ 105 h 247"/>
                  <a:gd name="T16" fmla="*/ 142 w 247"/>
                  <a:gd name="T17"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0"/>
                    </a:moveTo>
                    <a:cubicBezTo>
                      <a:pt x="106" y="0"/>
                      <a:pt x="106" y="0"/>
                      <a:pt x="106" y="0"/>
                    </a:cubicBezTo>
                    <a:cubicBezTo>
                      <a:pt x="48" y="0"/>
                      <a:pt x="0" y="47"/>
                      <a:pt x="0" y="105"/>
                    </a:cubicBezTo>
                    <a:cubicBezTo>
                      <a:pt x="0" y="141"/>
                      <a:pt x="0" y="141"/>
                      <a:pt x="0" y="141"/>
                    </a:cubicBezTo>
                    <a:cubicBezTo>
                      <a:pt x="0" y="199"/>
                      <a:pt x="48" y="247"/>
                      <a:pt x="106" y="247"/>
                    </a:cubicBezTo>
                    <a:cubicBezTo>
                      <a:pt x="142" y="247"/>
                      <a:pt x="142" y="247"/>
                      <a:pt x="142" y="247"/>
                    </a:cubicBezTo>
                    <a:cubicBezTo>
                      <a:pt x="200" y="247"/>
                      <a:pt x="247" y="199"/>
                      <a:pt x="247" y="141"/>
                    </a:cubicBezTo>
                    <a:cubicBezTo>
                      <a:pt x="247" y="105"/>
                      <a:pt x="247" y="105"/>
                      <a:pt x="247" y="105"/>
                    </a:cubicBezTo>
                    <a:cubicBezTo>
                      <a:pt x="247" y="47"/>
                      <a:pt x="200" y="0"/>
                      <a:pt x="142"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4" name="íšlïḋe"/>
              <p:cNvSpPr/>
              <p:nvPr/>
            </p:nvSpPr>
            <p:spPr bwMode="auto">
              <a:xfrm>
                <a:off x="3797" y="3032"/>
                <a:ext cx="15" cy="45"/>
              </a:xfrm>
              <a:custGeom>
                <a:avLst/>
                <a:gdLst>
                  <a:gd name="T0" fmla="*/ 38 w 69"/>
                  <a:gd name="T1" fmla="*/ 0 h 209"/>
                  <a:gd name="T2" fmla="*/ 0 w 69"/>
                  <a:gd name="T3" fmla="*/ 209 h 209"/>
                  <a:gd name="T4" fmla="*/ 69 w 69"/>
                  <a:gd name="T5" fmla="*/ 110 h 209"/>
                  <a:gd name="T6" fmla="*/ 69 w 69"/>
                  <a:gd name="T7" fmla="*/ 74 h 209"/>
                  <a:gd name="T8" fmla="*/ 38 w 69"/>
                  <a:gd name="T9" fmla="*/ 0 h 209"/>
                </a:gdLst>
                <a:ahLst/>
                <a:cxnLst>
                  <a:cxn ang="0">
                    <a:pos x="T0" y="T1"/>
                  </a:cxn>
                  <a:cxn ang="0">
                    <a:pos x="T2" y="T3"/>
                  </a:cxn>
                  <a:cxn ang="0">
                    <a:pos x="T4" y="T5"/>
                  </a:cxn>
                  <a:cxn ang="0">
                    <a:pos x="T6" y="T7"/>
                  </a:cxn>
                  <a:cxn ang="0">
                    <a:pos x="T8" y="T9"/>
                  </a:cxn>
                </a:cxnLst>
                <a:rect l="0" t="0" r="r" b="b"/>
                <a:pathLst>
                  <a:path w="69" h="209">
                    <a:moveTo>
                      <a:pt x="38" y="0"/>
                    </a:moveTo>
                    <a:cubicBezTo>
                      <a:pt x="0" y="209"/>
                      <a:pt x="0" y="209"/>
                      <a:pt x="0" y="209"/>
                    </a:cubicBezTo>
                    <a:cubicBezTo>
                      <a:pt x="40" y="194"/>
                      <a:pt x="69" y="156"/>
                      <a:pt x="69" y="110"/>
                    </a:cubicBezTo>
                    <a:cubicBezTo>
                      <a:pt x="69" y="74"/>
                      <a:pt x="69" y="74"/>
                      <a:pt x="69" y="74"/>
                    </a:cubicBezTo>
                    <a:cubicBezTo>
                      <a:pt x="69" y="45"/>
                      <a:pt x="57" y="19"/>
                      <a:pt x="38"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5" name="iŝļíḍé"/>
              <p:cNvSpPr/>
              <p:nvPr/>
            </p:nvSpPr>
            <p:spPr bwMode="auto">
              <a:xfrm>
                <a:off x="3835" y="3026"/>
                <a:ext cx="52" cy="52"/>
              </a:xfrm>
              <a:custGeom>
                <a:avLst/>
                <a:gdLst>
                  <a:gd name="T0" fmla="*/ 142 w 247"/>
                  <a:gd name="T1" fmla="*/ 0 h 247"/>
                  <a:gd name="T2" fmla="*/ 106 w 247"/>
                  <a:gd name="T3" fmla="*/ 0 h 247"/>
                  <a:gd name="T4" fmla="*/ 0 w 247"/>
                  <a:gd name="T5" fmla="*/ 105 h 247"/>
                  <a:gd name="T6" fmla="*/ 0 w 247"/>
                  <a:gd name="T7" fmla="*/ 141 h 247"/>
                  <a:gd name="T8" fmla="*/ 106 w 247"/>
                  <a:gd name="T9" fmla="*/ 247 h 247"/>
                  <a:gd name="T10" fmla="*/ 142 w 247"/>
                  <a:gd name="T11" fmla="*/ 247 h 247"/>
                  <a:gd name="T12" fmla="*/ 247 w 247"/>
                  <a:gd name="T13" fmla="*/ 141 h 247"/>
                  <a:gd name="T14" fmla="*/ 247 w 247"/>
                  <a:gd name="T15" fmla="*/ 105 h 247"/>
                  <a:gd name="T16" fmla="*/ 142 w 247"/>
                  <a:gd name="T17"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0"/>
                    </a:moveTo>
                    <a:cubicBezTo>
                      <a:pt x="106" y="0"/>
                      <a:pt x="106" y="0"/>
                      <a:pt x="106" y="0"/>
                    </a:cubicBezTo>
                    <a:cubicBezTo>
                      <a:pt x="48" y="0"/>
                      <a:pt x="0" y="47"/>
                      <a:pt x="0" y="105"/>
                    </a:cubicBezTo>
                    <a:cubicBezTo>
                      <a:pt x="0" y="141"/>
                      <a:pt x="0" y="141"/>
                      <a:pt x="0" y="141"/>
                    </a:cubicBezTo>
                    <a:cubicBezTo>
                      <a:pt x="0" y="199"/>
                      <a:pt x="48" y="247"/>
                      <a:pt x="106" y="247"/>
                    </a:cubicBezTo>
                    <a:cubicBezTo>
                      <a:pt x="142" y="247"/>
                      <a:pt x="142" y="247"/>
                      <a:pt x="142" y="247"/>
                    </a:cubicBezTo>
                    <a:cubicBezTo>
                      <a:pt x="200" y="247"/>
                      <a:pt x="247" y="199"/>
                      <a:pt x="247" y="141"/>
                    </a:cubicBezTo>
                    <a:cubicBezTo>
                      <a:pt x="247" y="105"/>
                      <a:pt x="247" y="105"/>
                      <a:pt x="247" y="105"/>
                    </a:cubicBezTo>
                    <a:cubicBezTo>
                      <a:pt x="247" y="47"/>
                      <a:pt x="200" y="0"/>
                      <a:pt x="142"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6" name="íšḷíde"/>
              <p:cNvSpPr/>
              <p:nvPr/>
            </p:nvSpPr>
            <p:spPr bwMode="auto">
              <a:xfrm>
                <a:off x="3784" y="3097"/>
                <a:ext cx="28" cy="53"/>
              </a:xfrm>
              <a:custGeom>
                <a:avLst/>
                <a:gdLst>
                  <a:gd name="T0" fmla="*/ 45 w 132"/>
                  <a:gd name="T1" fmla="*/ 0 h 245"/>
                  <a:gd name="T2" fmla="*/ 0 w 132"/>
                  <a:gd name="T3" fmla="*/ 245 h 245"/>
                  <a:gd name="T4" fmla="*/ 26 w 132"/>
                  <a:gd name="T5" fmla="*/ 245 h 245"/>
                  <a:gd name="T6" fmla="*/ 132 w 132"/>
                  <a:gd name="T7" fmla="*/ 140 h 245"/>
                  <a:gd name="T8" fmla="*/ 132 w 132"/>
                  <a:gd name="T9" fmla="*/ 104 h 245"/>
                  <a:gd name="T10" fmla="*/ 45 w 132"/>
                  <a:gd name="T11" fmla="*/ 0 h 245"/>
                </a:gdLst>
                <a:ahLst/>
                <a:cxnLst>
                  <a:cxn ang="0">
                    <a:pos x="T0" y="T1"/>
                  </a:cxn>
                  <a:cxn ang="0">
                    <a:pos x="T2" y="T3"/>
                  </a:cxn>
                  <a:cxn ang="0">
                    <a:pos x="T4" y="T5"/>
                  </a:cxn>
                  <a:cxn ang="0">
                    <a:pos x="T6" y="T7"/>
                  </a:cxn>
                  <a:cxn ang="0">
                    <a:pos x="T8" y="T9"/>
                  </a:cxn>
                  <a:cxn ang="0">
                    <a:pos x="T10" y="T11"/>
                  </a:cxn>
                </a:cxnLst>
                <a:rect l="0" t="0" r="r" b="b"/>
                <a:pathLst>
                  <a:path w="132" h="245">
                    <a:moveTo>
                      <a:pt x="45" y="0"/>
                    </a:moveTo>
                    <a:cubicBezTo>
                      <a:pt x="0" y="245"/>
                      <a:pt x="0" y="245"/>
                      <a:pt x="0" y="245"/>
                    </a:cubicBezTo>
                    <a:cubicBezTo>
                      <a:pt x="26" y="245"/>
                      <a:pt x="26" y="245"/>
                      <a:pt x="26" y="245"/>
                    </a:cubicBezTo>
                    <a:cubicBezTo>
                      <a:pt x="85" y="245"/>
                      <a:pt x="132" y="198"/>
                      <a:pt x="132" y="140"/>
                    </a:cubicBezTo>
                    <a:cubicBezTo>
                      <a:pt x="132" y="104"/>
                      <a:pt x="132" y="104"/>
                      <a:pt x="132" y="104"/>
                    </a:cubicBezTo>
                    <a:cubicBezTo>
                      <a:pt x="132" y="52"/>
                      <a:pt x="94" y="9"/>
                      <a:pt x="45"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7" name="îšḻïḑe"/>
              <p:cNvSpPr/>
              <p:nvPr/>
            </p:nvSpPr>
            <p:spPr bwMode="auto">
              <a:xfrm>
                <a:off x="3835" y="3097"/>
                <a:ext cx="52" cy="53"/>
              </a:xfrm>
              <a:custGeom>
                <a:avLst/>
                <a:gdLst>
                  <a:gd name="T0" fmla="*/ 142 w 247"/>
                  <a:gd name="T1" fmla="*/ 0 h 246"/>
                  <a:gd name="T2" fmla="*/ 106 w 247"/>
                  <a:gd name="T3" fmla="*/ 0 h 246"/>
                  <a:gd name="T4" fmla="*/ 0 w 247"/>
                  <a:gd name="T5" fmla="*/ 105 h 246"/>
                  <a:gd name="T6" fmla="*/ 0 w 247"/>
                  <a:gd name="T7" fmla="*/ 141 h 246"/>
                  <a:gd name="T8" fmla="*/ 106 w 247"/>
                  <a:gd name="T9" fmla="*/ 246 h 246"/>
                  <a:gd name="T10" fmla="*/ 142 w 247"/>
                  <a:gd name="T11" fmla="*/ 246 h 246"/>
                  <a:gd name="T12" fmla="*/ 247 w 247"/>
                  <a:gd name="T13" fmla="*/ 141 h 246"/>
                  <a:gd name="T14" fmla="*/ 247 w 247"/>
                  <a:gd name="T15" fmla="*/ 105 h 246"/>
                  <a:gd name="T16" fmla="*/ 142 w 247"/>
                  <a:gd name="T17"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6">
                    <a:moveTo>
                      <a:pt x="142" y="0"/>
                    </a:moveTo>
                    <a:cubicBezTo>
                      <a:pt x="106" y="0"/>
                      <a:pt x="106" y="0"/>
                      <a:pt x="106" y="0"/>
                    </a:cubicBezTo>
                    <a:cubicBezTo>
                      <a:pt x="48" y="0"/>
                      <a:pt x="0" y="47"/>
                      <a:pt x="0" y="105"/>
                    </a:cubicBezTo>
                    <a:cubicBezTo>
                      <a:pt x="0" y="141"/>
                      <a:pt x="0" y="141"/>
                      <a:pt x="0" y="141"/>
                    </a:cubicBezTo>
                    <a:cubicBezTo>
                      <a:pt x="0" y="199"/>
                      <a:pt x="48" y="246"/>
                      <a:pt x="106" y="246"/>
                    </a:cubicBezTo>
                    <a:cubicBezTo>
                      <a:pt x="142" y="246"/>
                      <a:pt x="142" y="246"/>
                      <a:pt x="142" y="246"/>
                    </a:cubicBezTo>
                    <a:cubicBezTo>
                      <a:pt x="200" y="246"/>
                      <a:pt x="247" y="199"/>
                      <a:pt x="247" y="141"/>
                    </a:cubicBezTo>
                    <a:cubicBezTo>
                      <a:pt x="247" y="105"/>
                      <a:pt x="247" y="105"/>
                      <a:pt x="247" y="105"/>
                    </a:cubicBezTo>
                    <a:cubicBezTo>
                      <a:pt x="247" y="47"/>
                      <a:pt x="200" y="0"/>
                      <a:pt x="142"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8" name="iṩḻîḑe"/>
              <p:cNvSpPr/>
              <p:nvPr/>
            </p:nvSpPr>
            <p:spPr bwMode="auto">
              <a:xfrm>
                <a:off x="3771" y="3168"/>
                <a:ext cx="41" cy="53"/>
              </a:xfrm>
              <a:custGeom>
                <a:avLst/>
                <a:gdLst>
                  <a:gd name="T0" fmla="*/ 85 w 191"/>
                  <a:gd name="T1" fmla="*/ 0 h 246"/>
                  <a:gd name="T2" fmla="*/ 50 w 191"/>
                  <a:gd name="T3" fmla="*/ 0 h 246"/>
                  <a:gd name="T4" fmla="*/ 43 w 191"/>
                  <a:gd name="T5" fmla="*/ 0 h 246"/>
                  <a:gd name="T6" fmla="*/ 0 w 191"/>
                  <a:gd name="T7" fmla="*/ 234 h 246"/>
                  <a:gd name="T8" fmla="*/ 50 w 191"/>
                  <a:gd name="T9" fmla="*/ 246 h 246"/>
                  <a:gd name="T10" fmla="*/ 85 w 191"/>
                  <a:gd name="T11" fmla="*/ 246 h 246"/>
                  <a:gd name="T12" fmla="*/ 191 w 191"/>
                  <a:gd name="T13" fmla="*/ 141 h 246"/>
                  <a:gd name="T14" fmla="*/ 191 w 191"/>
                  <a:gd name="T15" fmla="*/ 105 h 246"/>
                  <a:gd name="T16" fmla="*/ 85 w 191"/>
                  <a:gd name="T17"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246">
                    <a:moveTo>
                      <a:pt x="85" y="0"/>
                    </a:moveTo>
                    <a:cubicBezTo>
                      <a:pt x="50" y="0"/>
                      <a:pt x="50" y="0"/>
                      <a:pt x="50" y="0"/>
                    </a:cubicBezTo>
                    <a:cubicBezTo>
                      <a:pt x="47" y="0"/>
                      <a:pt x="45" y="0"/>
                      <a:pt x="43" y="0"/>
                    </a:cubicBezTo>
                    <a:cubicBezTo>
                      <a:pt x="0" y="234"/>
                      <a:pt x="0" y="234"/>
                      <a:pt x="0" y="234"/>
                    </a:cubicBezTo>
                    <a:cubicBezTo>
                      <a:pt x="15" y="242"/>
                      <a:pt x="32" y="246"/>
                      <a:pt x="50" y="246"/>
                    </a:cubicBezTo>
                    <a:cubicBezTo>
                      <a:pt x="85" y="246"/>
                      <a:pt x="85" y="246"/>
                      <a:pt x="85" y="246"/>
                    </a:cubicBezTo>
                    <a:cubicBezTo>
                      <a:pt x="144" y="246"/>
                      <a:pt x="191" y="199"/>
                      <a:pt x="191" y="141"/>
                    </a:cubicBezTo>
                    <a:cubicBezTo>
                      <a:pt x="191" y="105"/>
                      <a:pt x="191" y="105"/>
                      <a:pt x="191" y="105"/>
                    </a:cubicBezTo>
                    <a:cubicBezTo>
                      <a:pt x="191" y="47"/>
                      <a:pt x="144" y="0"/>
                      <a:pt x="85"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9" name="ïṡ1iḍe"/>
              <p:cNvSpPr/>
              <p:nvPr/>
            </p:nvSpPr>
            <p:spPr bwMode="auto">
              <a:xfrm>
                <a:off x="3835" y="3168"/>
                <a:ext cx="52" cy="53"/>
              </a:xfrm>
              <a:custGeom>
                <a:avLst/>
                <a:gdLst>
                  <a:gd name="T0" fmla="*/ 142 w 247"/>
                  <a:gd name="T1" fmla="*/ 0 h 246"/>
                  <a:gd name="T2" fmla="*/ 106 w 247"/>
                  <a:gd name="T3" fmla="*/ 0 h 246"/>
                  <a:gd name="T4" fmla="*/ 0 w 247"/>
                  <a:gd name="T5" fmla="*/ 105 h 246"/>
                  <a:gd name="T6" fmla="*/ 0 w 247"/>
                  <a:gd name="T7" fmla="*/ 141 h 246"/>
                  <a:gd name="T8" fmla="*/ 106 w 247"/>
                  <a:gd name="T9" fmla="*/ 246 h 246"/>
                  <a:gd name="T10" fmla="*/ 142 w 247"/>
                  <a:gd name="T11" fmla="*/ 246 h 246"/>
                  <a:gd name="T12" fmla="*/ 247 w 247"/>
                  <a:gd name="T13" fmla="*/ 141 h 246"/>
                  <a:gd name="T14" fmla="*/ 247 w 247"/>
                  <a:gd name="T15" fmla="*/ 105 h 246"/>
                  <a:gd name="T16" fmla="*/ 142 w 247"/>
                  <a:gd name="T17"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6">
                    <a:moveTo>
                      <a:pt x="142" y="0"/>
                    </a:moveTo>
                    <a:cubicBezTo>
                      <a:pt x="106" y="0"/>
                      <a:pt x="106" y="0"/>
                      <a:pt x="106" y="0"/>
                    </a:cubicBezTo>
                    <a:cubicBezTo>
                      <a:pt x="48" y="0"/>
                      <a:pt x="0" y="47"/>
                      <a:pt x="0" y="105"/>
                    </a:cubicBezTo>
                    <a:cubicBezTo>
                      <a:pt x="0" y="141"/>
                      <a:pt x="0" y="141"/>
                      <a:pt x="0" y="141"/>
                    </a:cubicBezTo>
                    <a:cubicBezTo>
                      <a:pt x="0" y="199"/>
                      <a:pt x="48" y="246"/>
                      <a:pt x="106" y="246"/>
                    </a:cubicBezTo>
                    <a:cubicBezTo>
                      <a:pt x="142" y="246"/>
                      <a:pt x="142" y="246"/>
                      <a:pt x="142" y="246"/>
                    </a:cubicBezTo>
                    <a:cubicBezTo>
                      <a:pt x="200" y="246"/>
                      <a:pt x="247" y="199"/>
                      <a:pt x="247" y="141"/>
                    </a:cubicBezTo>
                    <a:cubicBezTo>
                      <a:pt x="247" y="105"/>
                      <a:pt x="247" y="105"/>
                      <a:pt x="247" y="105"/>
                    </a:cubicBezTo>
                    <a:cubicBezTo>
                      <a:pt x="247" y="47"/>
                      <a:pt x="200" y="0"/>
                      <a:pt x="142"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0" name="iṩ1íḑé"/>
              <p:cNvSpPr/>
              <p:nvPr/>
            </p:nvSpPr>
            <p:spPr bwMode="auto">
              <a:xfrm>
                <a:off x="3761" y="3239"/>
                <a:ext cx="51" cy="53"/>
              </a:xfrm>
              <a:custGeom>
                <a:avLst/>
                <a:gdLst>
                  <a:gd name="T0" fmla="*/ 135 w 241"/>
                  <a:gd name="T1" fmla="*/ 0 h 247"/>
                  <a:gd name="T2" fmla="*/ 100 w 241"/>
                  <a:gd name="T3" fmla="*/ 0 h 247"/>
                  <a:gd name="T4" fmla="*/ 27 w 241"/>
                  <a:gd name="T5" fmla="*/ 30 h 247"/>
                  <a:gd name="T6" fmla="*/ 0 w 241"/>
                  <a:gd name="T7" fmla="*/ 176 h 247"/>
                  <a:gd name="T8" fmla="*/ 100 w 241"/>
                  <a:gd name="T9" fmla="*/ 247 h 247"/>
                  <a:gd name="T10" fmla="*/ 135 w 241"/>
                  <a:gd name="T11" fmla="*/ 247 h 247"/>
                  <a:gd name="T12" fmla="*/ 241 w 241"/>
                  <a:gd name="T13" fmla="*/ 142 h 247"/>
                  <a:gd name="T14" fmla="*/ 241 w 241"/>
                  <a:gd name="T15" fmla="*/ 106 h 247"/>
                  <a:gd name="T16" fmla="*/ 135 w 241"/>
                  <a:gd name="T17"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247">
                    <a:moveTo>
                      <a:pt x="135" y="0"/>
                    </a:moveTo>
                    <a:cubicBezTo>
                      <a:pt x="100" y="0"/>
                      <a:pt x="100" y="0"/>
                      <a:pt x="100" y="0"/>
                    </a:cubicBezTo>
                    <a:cubicBezTo>
                      <a:pt x="71" y="0"/>
                      <a:pt x="45" y="12"/>
                      <a:pt x="27" y="30"/>
                    </a:cubicBezTo>
                    <a:cubicBezTo>
                      <a:pt x="0" y="176"/>
                      <a:pt x="0" y="176"/>
                      <a:pt x="0" y="176"/>
                    </a:cubicBezTo>
                    <a:cubicBezTo>
                      <a:pt x="14" y="217"/>
                      <a:pt x="53" y="247"/>
                      <a:pt x="100" y="247"/>
                    </a:cubicBezTo>
                    <a:cubicBezTo>
                      <a:pt x="135" y="247"/>
                      <a:pt x="135" y="247"/>
                      <a:pt x="135" y="247"/>
                    </a:cubicBezTo>
                    <a:cubicBezTo>
                      <a:pt x="194" y="247"/>
                      <a:pt x="241" y="200"/>
                      <a:pt x="241" y="142"/>
                    </a:cubicBezTo>
                    <a:cubicBezTo>
                      <a:pt x="241" y="106"/>
                      <a:pt x="241" y="106"/>
                      <a:pt x="241" y="106"/>
                    </a:cubicBezTo>
                    <a:cubicBezTo>
                      <a:pt x="241" y="48"/>
                      <a:pt x="194" y="0"/>
                      <a:pt x="135"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1" name="îṣlîḑè"/>
              <p:cNvSpPr/>
              <p:nvPr/>
            </p:nvSpPr>
            <p:spPr bwMode="auto">
              <a:xfrm>
                <a:off x="3835" y="3239"/>
                <a:ext cx="52" cy="53"/>
              </a:xfrm>
              <a:custGeom>
                <a:avLst/>
                <a:gdLst>
                  <a:gd name="T0" fmla="*/ 142 w 247"/>
                  <a:gd name="T1" fmla="*/ 0 h 247"/>
                  <a:gd name="T2" fmla="*/ 106 w 247"/>
                  <a:gd name="T3" fmla="*/ 0 h 247"/>
                  <a:gd name="T4" fmla="*/ 0 w 247"/>
                  <a:gd name="T5" fmla="*/ 106 h 247"/>
                  <a:gd name="T6" fmla="*/ 0 w 247"/>
                  <a:gd name="T7" fmla="*/ 142 h 247"/>
                  <a:gd name="T8" fmla="*/ 106 w 247"/>
                  <a:gd name="T9" fmla="*/ 247 h 247"/>
                  <a:gd name="T10" fmla="*/ 142 w 247"/>
                  <a:gd name="T11" fmla="*/ 247 h 247"/>
                  <a:gd name="T12" fmla="*/ 247 w 247"/>
                  <a:gd name="T13" fmla="*/ 142 h 247"/>
                  <a:gd name="T14" fmla="*/ 247 w 247"/>
                  <a:gd name="T15" fmla="*/ 106 h 247"/>
                  <a:gd name="T16" fmla="*/ 142 w 247"/>
                  <a:gd name="T17"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0"/>
                    </a:moveTo>
                    <a:cubicBezTo>
                      <a:pt x="106" y="0"/>
                      <a:pt x="106" y="0"/>
                      <a:pt x="106" y="0"/>
                    </a:cubicBezTo>
                    <a:cubicBezTo>
                      <a:pt x="48" y="0"/>
                      <a:pt x="0" y="48"/>
                      <a:pt x="0" y="106"/>
                    </a:cubicBezTo>
                    <a:cubicBezTo>
                      <a:pt x="0" y="142"/>
                      <a:pt x="0" y="142"/>
                      <a:pt x="0" y="142"/>
                    </a:cubicBezTo>
                    <a:cubicBezTo>
                      <a:pt x="0" y="200"/>
                      <a:pt x="48" y="247"/>
                      <a:pt x="106" y="247"/>
                    </a:cubicBezTo>
                    <a:cubicBezTo>
                      <a:pt x="142" y="247"/>
                      <a:pt x="142" y="247"/>
                      <a:pt x="142" y="247"/>
                    </a:cubicBezTo>
                    <a:cubicBezTo>
                      <a:pt x="200" y="247"/>
                      <a:pt x="247" y="200"/>
                      <a:pt x="247" y="142"/>
                    </a:cubicBezTo>
                    <a:cubicBezTo>
                      <a:pt x="247" y="106"/>
                      <a:pt x="247" y="106"/>
                      <a:pt x="247" y="106"/>
                    </a:cubicBezTo>
                    <a:cubicBezTo>
                      <a:pt x="247" y="48"/>
                      <a:pt x="200" y="0"/>
                      <a:pt x="142"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2" name="ïṧliḋé"/>
              <p:cNvSpPr/>
              <p:nvPr/>
            </p:nvSpPr>
            <p:spPr bwMode="auto">
              <a:xfrm>
                <a:off x="3759" y="3311"/>
                <a:ext cx="53" cy="53"/>
              </a:xfrm>
              <a:custGeom>
                <a:avLst/>
                <a:gdLst>
                  <a:gd name="T0" fmla="*/ 141 w 247"/>
                  <a:gd name="T1" fmla="*/ 0 h 247"/>
                  <a:gd name="T2" fmla="*/ 106 w 247"/>
                  <a:gd name="T3" fmla="*/ 0 h 247"/>
                  <a:gd name="T4" fmla="*/ 0 w 247"/>
                  <a:gd name="T5" fmla="*/ 106 h 247"/>
                  <a:gd name="T6" fmla="*/ 0 w 247"/>
                  <a:gd name="T7" fmla="*/ 142 h 247"/>
                  <a:gd name="T8" fmla="*/ 106 w 247"/>
                  <a:gd name="T9" fmla="*/ 247 h 247"/>
                  <a:gd name="T10" fmla="*/ 141 w 247"/>
                  <a:gd name="T11" fmla="*/ 247 h 247"/>
                  <a:gd name="T12" fmla="*/ 247 w 247"/>
                  <a:gd name="T13" fmla="*/ 142 h 247"/>
                  <a:gd name="T14" fmla="*/ 247 w 247"/>
                  <a:gd name="T15" fmla="*/ 106 h 247"/>
                  <a:gd name="T16" fmla="*/ 141 w 247"/>
                  <a:gd name="T17"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0"/>
                    </a:moveTo>
                    <a:cubicBezTo>
                      <a:pt x="106" y="0"/>
                      <a:pt x="106" y="0"/>
                      <a:pt x="106" y="0"/>
                    </a:cubicBezTo>
                    <a:cubicBezTo>
                      <a:pt x="47" y="0"/>
                      <a:pt x="0" y="48"/>
                      <a:pt x="0" y="106"/>
                    </a:cubicBezTo>
                    <a:cubicBezTo>
                      <a:pt x="0" y="142"/>
                      <a:pt x="0" y="142"/>
                      <a:pt x="0" y="142"/>
                    </a:cubicBezTo>
                    <a:cubicBezTo>
                      <a:pt x="0" y="200"/>
                      <a:pt x="47" y="247"/>
                      <a:pt x="106" y="247"/>
                    </a:cubicBezTo>
                    <a:cubicBezTo>
                      <a:pt x="141" y="247"/>
                      <a:pt x="141" y="247"/>
                      <a:pt x="141" y="247"/>
                    </a:cubicBezTo>
                    <a:cubicBezTo>
                      <a:pt x="200" y="247"/>
                      <a:pt x="247" y="200"/>
                      <a:pt x="247" y="142"/>
                    </a:cubicBezTo>
                    <a:cubicBezTo>
                      <a:pt x="247" y="106"/>
                      <a:pt x="247" y="106"/>
                      <a:pt x="247" y="106"/>
                    </a:cubicBezTo>
                    <a:cubicBezTo>
                      <a:pt x="247" y="48"/>
                      <a:pt x="200" y="0"/>
                      <a:pt x="141"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3" name="ïṥliḓê"/>
              <p:cNvSpPr/>
              <p:nvPr/>
            </p:nvSpPr>
            <p:spPr bwMode="auto">
              <a:xfrm>
                <a:off x="3835" y="3311"/>
                <a:ext cx="52" cy="53"/>
              </a:xfrm>
              <a:custGeom>
                <a:avLst/>
                <a:gdLst>
                  <a:gd name="T0" fmla="*/ 142 w 247"/>
                  <a:gd name="T1" fmla="*/ 0 h 247"/>
                  <a:gd name="T2" fmla="*/ 106 w 247"/>
                  <a:gd name="T3" fmla="*/ 0 h 247"/>
                  <a:gd name="T4" fmla="*/ 0 w 247"/>
                  <a:gd name="T5" fmla="*/ 106 h 247"/>
                  <a:gd name="T6" fmla="*/ 0 w 247"/>
                  <a:gd name="T7" fmla="*/ 142 h 247"/>
                  <a:gd name="T8" fmla="*/ 106 w 247"/>
                  <a:gd name="T9" fmla="*/ 247 h 247"/>
                  <a:gd name="T10" fmla="*/ 142 w 247"/>
                  <a:gd name="T11" fmla="*/ 247 h 247"/>
                  <a:gd name="T12" fmla="*/ 247 w 247"/>
                  <a:gd name="T13" fmla="*/ 142 h 247"/>
                  <a:gd name="T14" fmla="*/ 247 w 247"/>
                  <a:gd name="T15" fmla="*/ 106 h 247"/>
                  <a:gd name="T16" fmla="*/ 142 w 247"/>
                  <a:gd name="T17"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0"/>
                    </a:moveTo>
                    <a:cubicBezTo>
                      <a:pt x="106" y="0"/>
                      <a:pt x="106" y="0"/>
                      <a:pt x="106" y="0"/>
                    </a:cubicBezTo>
                    <a:cubicBezTo>
                      <a:pt x="48" y="0"/>
                      <a:pt x="0" y="48"/>
                      <a:pt x="0" y="106"/>
                    </a:cubicBezTo>
                    <a:cubicBezTo>
                      <a:pt x="0" y="142"/>
                      <a:pt x="0" y="142"/>
                      <a:pt x="0" y="142"/>
                    </a:cubicBezTo>
                    <a:cubicBezTo>
                      <a:pt x="0" y="200"/>
                      <a:pt x="48" y="247"/>
                      <a:pt x="106" y="247"/>
                    </a:cubicBezTo>
                    <a:cubicBezTo>
                      <a:pt x="142" y="247"/>
                      <a:pt x="142" y="247"/>
                      <a:pt x="142" y="247"/>
                    </a:cubicBezTo>
                    <a:cubicBezTo>
                      <a:pt x="200" y="247"/>
                      <a:pt x="247" y="200"/>
                      <a:pt x="247" y="142"/>
                    </a:cubicBezTo>
                    <a:cubicBezTo>
                      <a:pt x="247" y="106"/>
                      <a:pt x="247" y="106"/>
                      <a:pt x="247" y="106"/>
                    </a:cubicBezTo>
                    <a:cubicBezTo>
                      <a:pt x="247" y="48"/>
                      <a:pt x="200" y="0"/>
                      <a:pt x="142"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4" name="íṣ1íḑe"/>
              <p:cNvSpPr/>
              <p:nvPr/>
            </p:nvSpPr>
            <p:spPr bwMode="auto">
              <a:xfrm>
                <a:off x="3734" y="3407"/>
                <a:ext cx="3" cy="17"/>
              </a:xfrm>
              <a:custGeom>
                <a:avLst/>
                <a:gdLst>
                  <a:gd name="T0" fmla="*/ 14 w 14"/>
                  <a:gd name="T1" fmla="*/ 0 h 76"/>
                  <a:gd name="T2" fmla="*/ 0 w 14"/>
                  <a:gd name="T3" fmla="*/ 76 h 76"/>
                  <a:gd name="T4" fmla="*/ 14 w 14"/>
                  <a:gd name="T5" fmla="*/ 23 h 76"/>
                  <a:gd name="T6" fmla="*/ 14 w 14"/>
                  <a:gd name="T7" fmla="*/ 0 h 76"/>
                </a:gdLst>
                <a:ahLst/>
                <a:cxnLst>
                  <a:cxn ang="0">
                    <a:pos x="T0" y="T1"/>
                  </a:cxn>
                  <a:cxn ang="0">
                    <a:pos x="T2" y="T3"/>
                  </a:cxn>
                  <a:cxn ang="0">
                    <a:pos x="T4" y="T5"/>
                  </a:cxn>
                  <a:cxn ang="0">
                    <a:pos x="T6" y="T7"/>
                  </a:cxn>
                </a:cxnLst>
                <a:rect l="0" t="0" r="r" b="b"/>
                <a:pathLst>
                  <a:path w="14" h="76">
                    <a:moveTo>
                      <a:pt x="14" y="0"/>
                    </a:moveTo>
                    <a:cubicBezTo>
                      <a:pt x="0" y="76"/>
                      <a:pt x="0" y="76"/>
                      <a:pt x="0" y="76"/>
                    </a:cubicBezTo>
                    <a:cubicBezTo>
                      <a:pt x="9" y="60"/>
                      <a:pt x="14" y="42"/>
                      <a:pt x="14" y="23"/>
                    </a:cubicBezTo>
                    <a:cubicBezTo>
                      <a:pt x="14" y="0"/>
                      <a:pt x="14" y="0"/>
                      <a:pt x="14"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5" name="îsľîḍé"/>
              <p:cNvSpPr/>
              <p:nvPr/>
            </p:nvSpPr>
            <p:spPr bwMode="auto">
              <a:xfrm>
                <a:off x="3759" y="3382"/>
                <a:ext cx="53" cy="52"/>
              </a:xfrm>
              <a:custGeom>
                <a:avLst/>
                <a:gdLst>
                  <a:gd name="T0" fmla="*/ 141 w 247"/>
                  <a:gd name="T1" fmla="*/ 0 h 245"/>
                  <a:gd name="T2" fmla="*/ 106 w 247"/>
                  <a:gd name="T3" fmla="*/ 0 h 245"/>
                  <a:gd name="T4" fmla="*/ 0 w 247"/>
                  <a:gd name="T5" fmla="*/ 106 h 245"/>
                  <a:gd name="T6" fmla="*/ 0 w 247"/>
                  <a:gd name="T7" fmla="*/ 141 h 245"/>
                  <a:gd name="T8" fmla="*/ 84 w 247"/>
                  <a:gd name="T9" fmla="*/ 245 h 245"/>
                  <a:gd name="T10" fmla="*/ 163 w 247"/>
                  <a:gd name="T11" fmla="*/ 245 h 245"/>
                  <a:gd name="T12" fmla="*/ 247 w 247"/>
                  <a:gd name="T13" fmla="*/ 141 h 245"/>
                  <a:gd name="T14" fmla="*/ 247 w 247"/>
                  <a:gd name="T15" fmla="*/ 106 h 245"/>
                  <a:gd name="T16" fmla="*/ 141 w 247"/>
                  <a:gd name="T1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5">
                    <a:moveTo>
                      <a:pt x="141" y="0"/>
                    </a:moveTo>
                    <a:cubicBezTo>
                      <a:pt x="106" y="0"/>
                      <a:pt x="106" y="0"/>
                      <a:pt x="106" y="0"/>
                    </a:cubicBezTo>
                    <a:cubicBezTo>
                      <a:pt x="47" y="0"/>
                      <a:pt x="0" y="47"/>
                      <a:pt x="0" y="106"/>
                    </a:cubicBezTo>
                    <a:cubicBezTo>
                      <a:pt x="0" y="141"/>
                      <a:pt x="0" y="141"/>
                      <a:pt x="0" y="141"/>
                    </a:cubicBezTo>
                    <a:cubicBezTo>
                      <a:pt x="0" y="192"/>
                      <a:pt x="36" y="235"/>
                      <a:pt x="84" y="245"/>
                    </a:cubicBezTo>
                    <a:cubicBezTo>
                      <a:pt x="163" y="245"/>
                      <a:pt x="163" y="245"/>
                      <a:pt x="163" y="245"/>
                    </a:cubicBezTo>
                    <a:cubicBezTo>
                      <a:pt x="211" y="235"/>
                      <a:pt x="247" y="192"/>
                      <a:pt x="247" y="141"/>
                    </a:cubicBezTo>
                    <a:cubicBezTo>
                      <a:pt x="247" y="106"/>
                      <a:pt x="247" y="106"/>
                      <a:pt x="247" y="106"/>
                    </a:cubicBezTo>
                    <a:cubicBezTo>
                      <a:pt x="247" y="47"/>
                      <a:pt x="200" y="0"/>
                      <a:pt x="141"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6" name="i$ľíḋê"/>
              <p:cNvSpPr/>
              <p:nvPr/>
            </p:nvSpPr>
            <p:spPr bwMode="auto">
              <a:xfrm>
                <a:off x="3835" y="3382"/>
                <a:ext cx="52" cy="52"/>
              </a:xfrm>
              <a:custGeom>
                <a:avLst/>
                <a:gdLst>
                  <a:gd name="T0" fmla="*/ 142 w 247"/>
                  <a:gd name="T1" fmla="*/ 0 h 245"/>
                  <a:gd name="T2" fmla="*/ 106 w 247"/>
                  <a:gd name="T3" fmla="*/ 0 h 245"/>
                  <a:gd name="T4" fmla="*/ 0 w 247"/>
                  <a:gd name="T5" fmla="*/ 106 h 245"/>
                  <a:gd name="T6" fmla="*/ 0 w 247"/>
                  <a:gd name="T7" fmla="*/ 141 h 245"/>
                  <a:gd name="T8" fmla="*/ 85 w 247"/>
                  <a:gd name="T9" fmla="*/ 245 h 245"/>
                  <a:gd name="T10" fmla="*/ 162 w 247"/>
                  <a:gd name="T11" fmla="*/ 245 h 245"/>
                  <a:gd name="T12" fmla="*/ 247 w 247"/>
                  <a:gd name="T13" fmla="*/ 141 h 245"/>
                  <a:gd name="T14" fmla="*/ 247 w 247"/>
                  <a:gd name="T15" fmla="*/ 106 h 245"/>
                  <a:gd name="T16" fmla="*/ 142 w 247"/>
                  <a:gd name="T1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5">
                    <a:moveTo>
                      <a:pt x="142" y="0"/>
                    </a:moveTo>
                    <a:cubicBezTo>
                      <a:pt x="106" y="0"/>
                      <a:pt x="106" y="0"/>
                      <a:pt x="106" y="0"/>
                    </a:cubicBezTo>
                    <a:cubicBezTo>
                      <a:pt x="48" y="0"/>
                      <a:pt x="0" y="47"/>
                      <a:pt x="0" y="106"/>
                    </a:cubicBezTo>
                    <a:cubicBezTo>
                      <a:pt x="0" y="141"/>
                      <a:pt x="0" y="141"/>
                      <a:pt x="0" y="141"/>
                    </a:cubicBezTo>
                    <a:cubicBezTo>
                      <a:pt x="0" y="193"/>
                      <a:pt x="37" y="235"/>
                      <a:pt x="85" y="245"/>
                    </a:cubicBezTo>
                    <a:cubicBezTo>
                      <a:pt x="162" y="245"/>
                      <a:pt x="162" y="245"/>
                      <a:pt x="162" y="245"/>
                    </a:cubicBezTo>
                    <a:cubicBezTo>
                      <a:pt x="210" y="236"/>
                      <a:pt x="247" y="193"/>
                      <a:pt x="247" y="141"/>
                    </a:cubicBezTo>
                    <a:cubicBezTo>
                      <a:pt x="247" y="106"/>
                      <a:pt x="247" y="106"/>
                      <a:pt x="247" y="106"/>
                    </a:cubicBezTo>
                    <a:cubicBezTo>
                      <a:pt x="247" y="47"/>
                      <a:pt x="200" y="0"/>
                      <a:pt x="142"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7" name="ïṩḷîḓé"/>
              <p:cNvSpPr/>
              <p:nvPr/>
            </p:nvSpPr>
            <p:spPr bwMode="auto">
              <a:xfrm>
                <a:off x="3896" y="2499"/>
                <a:ext cx="390" cy="1048"/>
              </a:xfrm>
              <a:custGeom>
                <a:avLst/>
                <a:gdLst>
                  <a:gd name="T0" fmla="*/ 390 w 390"/>
                  <a:gd name="T1" fmla="*/ 1048 h 1048"/>
                  <a:gd name="T2" fmla="*/ 0 w 390"/>
                  <a:gd name="T3" fmla="*/ 1048 h 1048"/>
                  <a:gd name="T4" fmla="*/ 0 w 390"/>
                  <a:gd name="T5" fmla="*/ 60 h 1048"/>
                  <a:gd name="T6" fmla="*/ 390 w 390"/>
                  <a:gd name="T7" fmla="*/ 0 h 1048"/>
                  <a:gd name="T8" fmla="*/ 390 w 390"/>
                  <a:gd name="T9" fmla="*/ 1048 h 1048"/>
                </a:gdLst>
                <a:ahLst/>
                <a:cxnLst>
                  <a:cxn ang="0">
                    <a:pos x="T0" y="T1"/>
                  </a:cxn>
                  <a:cxn ang="0">
                    <a:pos x="T2" y="T3"/>
                  </a:cxn>
                  <a:cxn ang="0">
                    <a:pos x="T4" y="T5"/>
                  </a:cxn>
                  <a:cxn ang="0">
                    <a:pos x="T6" y="T7"/>
                  </a:cxn>
                  <a:cxn ang="0">
                    <a:pos x="T8" y="T9"/>
                  </a:cxn>
                </a:cxnLst>
                <a:rect l="0" t="0" r="r" b="b"/>
                <a:pathLst>
                  <a:path w="390" h="1048">
                    <a:moveTo>
                      <a:pt x="390" y="1048"/>
                    </a:moveTo>
                    <a:lnTo>
                      <a:pt x="0" y="1048"/>
                    </a:lnTo>
                    <a:lnTo>
                      <a:pt x="0" y="60"/>
                    </a:lnTo>
                    <a:lnTo>
                      <a:pt x="390" y="0"/>
                    </a:lnTo>
                    <a:lnTo>
                      <a:pt x="390" y="1048"/>
                    </a:ln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8" name="ïṣ1íḋê"/>
              <p:cNvSpPr/>
              <p:nvPr/>
            </p:nvSpPr>
            <p:spPr bwMode="auto">
              <a:xfrm>
                <a:off x="3925" y="2583"/>
                <a:ext cx="332" cy="3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49" name="ïšḷídê"/>
              <p:cNvSpPr/>
              <p:nvPr/>
            </p:nvSpPr>
            <p:spPr bwMode="auto">
              <a:xfrm>
                <a:off x="3925" y="2648"/>
                <a:ext cx="332" cy="3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50" name="í$1iďè"/>
              <p:cNvSpPr/>
              <p:nvPr/>
            </p:nvSpPr>
            <p:spPr bwMode="auto">
              <a:xfrm>
                <a:off x="3925" y="2712"/>
                <a:ext cx="332" cy="3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51" name="ïṩlîde"/>
              <p:cNvSpPr/>
              <p:nvPr/>
            </p:nvSpPr>
            <p:spPr bwMode="auto">
              <a:xfrm>
                <a:off x="3925" y="2777"/>
                <a:ext cx="332" cy="3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52" name="íṣlíḋè"/>
              <p:cNvSpPr/>
              <p:nvPr/>
            </p:nvSpPr>
            <p:spPr bwMode="auto">
              <a:xfrm>
                <a:off x="3925" y="2841"/>
                <a:ext cx="332" cy="3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53" name="ïṣḻíḋê"/>
              <p:cNvSpPr/>
              <p:nvPr/>
            </p:nvSpPr>
            <p:spPr bwMode="auto">
              <a:xfrm>
                <a:off x="3925" y="2906"/>
                <a:ext cx="332" cy="3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54" name="iṡḻíḑé"/>
              <p:cNvSpPr/>
              <p:nvPr/>
            </p:nvSpPr>
            <p:spPr bwMode="auto">
              <a:xfrm>
                <a:off x="3925" y="2970"/>
                <a:ext cx="332" cy="3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55" name="ïŝ1íde"/>
              <p:cNvSpPr/>
              <p:nvPr/>
            </p:nvSpPr>
            <p:spPr bwMode="auto">
              <a:xfrm>
                <a:off x="3925" y="3035"/>
                <a:ext cx="332" cy="3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56" name="ïṧļíḓè"/>
              <p:cNvSpPr/>
              <p:nvPr/>
            </p:nvSpPr>
            <p:spPr bwMode="auto">
              <a:xfrm>
                <a:off x="3925" y="3100"/>
                <a:ext cx="332" cy="3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57" name="íṡľïďé"/>
              <p:cNvSpPr/>
              <p:nvPr/>
            </p:nvSpPr>
            <p:spPr bwMode="auto">
              <a:xfrm>
                <a:off x="3925" y="3164"/>
                <a:ext cx="332" cy="3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58" name="îṣļîḍé"/>
              <p:cNvSpPr/>
              <p:nvPr/>
            </p:nvSpPr>
            <p:spPr bwMode="auto">
              <a:xfrm>
                <a:off x="3925" y="3229"/>
                <a:ext cx="332" cy="3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59" name="işḻidé"/>
              <p:cNvSpPr/>
              <p:nvPr/>
            </p:nvSpPr>
            <p:spPr bwMode="auto">
              <a:xfrm>
                <a:off x="3925" y="3293"/>
                <a:ext cx="332" cy="3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60" name="îṩḻïḓè"/>
              <p:cNvSpPr/>
              <p:nvPr/>
            </p:nvSpPr>
            <p:spPr bwMode="auto">
              <a:xfrm>
                <a:off x="3925" y="3358"/>
                <a:ext cx="332" cy="3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61" name="išļiḑé"/>
              <p:cNvSpPr/>
              <p:nvPr/>
            </p:nvSpPr>
            <p:spPr bwMode="auto">
              <a:xfrm>
                <a:off x="3996" y="3415"/>
                <a:ext cx="189" cy="13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62" name="îŝḻîdê"/>
              <p:cNvSpPr/>
              <p:nvPr/>
            </p:nvSpPr>
            <p:spPr bwMode="auto">
              <a:xfrm>
                <a:off x="4086" y="2573"/>
                <a:ext cx="9" cy="984"/>
              </a:xfrm>
              <a:prstGeom prst="rect">
                <a:avLst/>
              </a:prstGeom>
              <a:solidFill>
                <a:srgbClr val="F793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63" name="íSľiḓê"/>
              <p:cNvSpPr/>
              <p:nvPr/>
            </p:nvSpPr>
            <p:spPr bwMode="auto">
              <a:xfrm>
                <a:off x="5623" y="2152"/>
                <a:ext cx="323" cy="1534"/>
              </a:xfrm>
              <a:custGeom>
                <a:avLst/>
                <a:gdLst>
                  <a:gd name="T0" fmla="*/ 1351 w 1514"/>
                  <a:gd name="T1" fmla="*/ 2079 h 7179"/>
                  <a:gd name="T2" fmla="*/ 1245 w 1514"/>
                  <a:gd name="T3" fmla="*/ 2079 h 7179"/>
                  <a:gd name="T4" fmla="*/ 1245 w 1514"/>
                  <a:gd name="T5" fmla="*/ 224 h 7179"/>
                  <a:gd name="T6" fmla="*/ 1020 w 1514"/>
                  <a:gd name="T7" fmla="*/ 0 h 7179"/>
                  <a:gd name="T8" fmla="*/ 520 w 1514"/>
                  <a:gd name="T9" fmla="*/ 0 h 7179"/>
                  <a:gd name="T10" fmla="*/ 295 w 1514"/>
                  <a:gd name="T11" fmla="*/ 224 h 7179"/>
                  <a:gd name="T12" fmla="*/ 295 w 1514"/>
                  <a:gd name="T13" fmla="*/ 2079 h 7179"/>
                  <a:gd name="T14" fmla="*/ 163 w 1514"/>
                  <a:gd name="T15" fmla="*/ 2079 h 7179"/>
                  <a:gd name="T16" fmla="*/ 0 w 1514"/>
                  <a:gd name="T17" fmla="*/ 2242 h 7179"/>
                  <a:gd name="T18" fmla="*/ 0 w 1514"/>
                  <a:gd name="T19" fmla="*/ 7017 h 7179"/>
                  <a:gd name="T20" fmla="*/ 163 w 1514"/>
                  <a:gd name="T21" fmla="*/ 7179 h 7179"/>
                  <a:gd name="T22" fmla="*/ 1351 w 1514"/>
                  <a:gd name="T23" fmla="*/ 7179 h 7179"/>
                  <a:gd name="T24" fmla="*/ 1514 w 1514"/>
                  <a:gd name="T25" fmla="*/ 7017 h 7179"/>
                  <a:gd name="T26" fmla="*/ 1514 w 1514"/>
                  <a:gd name="T27" fmla="*/ 2242 h 7179"/>
                  <a:gd name="T28" fmla="*/ 1351 w 1514"/>
                  <a:gd name="T29" fmla="*/ 2079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4" h="7179">
                    <a:moveTo>
                      <a:pt x="1351" y="2079"/>
                    </a:moveTo>
                    <a:cubicBezTo>
                      <a:pt x="1245" y="2079"/>
                      <a:pt x="1245" y="2079"/>
                      <a:pt x="1245" y="2079"/>
                    </a:cubicBezTo>
                    <a:cubicBezTo>
                      <a:pt x="1245" y="224"/>
                      <a:pt x="1245" y="224"/>
                      <a:pt x="1245" y="224"/>
                    </a:cubicBezTo>
                    <a:cubicBezTo>
                      <a:pt x="1245" y="100"/>
                      <a:pt x="1144" y="0"/>
                      <a:pt x="1020" y="0"/>
                    </a:cubicBezTo>
                    <a:cubicBezTo>
                      <a:pt x="520" y="0"/>
                      <a:pt x="520" y="0"/>
                      <a:pt x="520" y="0"/>
                    </a:cubicBezTo>
                    <a:cubicBezTo>
                      <a:pt x="396" y="0"/>
                      <a:pt x="295" y="100"/>
                      <a:pt x="295" y="224"/>
                    </a:cubicBezTo>
                    <a:cubicBezTo>
                      <a:pt x="295" y="2079"/>
                      <a:pt x="295" y="2079"/>
                      <a:pt x="295" y="2079"/>
                    </a:cubicBezTo>
                    <a:cubicBezTo>
                      <a:pt x="163" y="2079"/>
                      <a:pt x="163" y="2079"/>
                      <a:pt x="163" y="2079"/>
                    </a:cubicBezTo>
                    <a:cubicBezTo>
                      <a:pt x="73" y="2079"/>
                      <a:pt x="0" y="2152"/>
                      <a:pt x="0" y="2242"/>
                    </a:cubicBezTo>
                    <a:cubicBezTo>
                      <a:pt x="0" y="7017"/>
                      <a:pt x="0" y="7017"/>
                      <a:pt x="0" y="7017"/>
                    </a:cubicBezTo>
                    <a:cubicBezTo>
                      <a:pt x="0" y="7106"/>
                      <a:pt x="73" y="7179"/>
                      <a:pt x="163" y="7179"/>
                    </a:cubicBezTo>
                    <a:cubicBezTo>
                      <a:pt x="1351" y="7179"/>
                      <a:pt x="1351" y="7179"/>
                      <a:pt x="1351" y="7179"/>
                    </a:cubicBezTo>
                    <a:cubicBezTo>
                      <a:pt x="1441" y="7179"/>
                      <a:pt x="1514" y="7106"/>
                      <a:pt x="1514" y="7017"/>
                    </a:cubicBezTo>
                    <a:cubicBezTo>
                      <a:pt x="1514" y="2242"/>
                      <a:pt x="1514" y="2242"/>
                      <a:pt x="1514" y="2242"/>
                    </a:cubicBezTo>
                    <a:cubicBezTo>
                      <a:pt x="1514" y="2152"/>
                      <a:pt x="1441" y="2079"/>
                      <a:pt x="1351" y="2079"/>
                    </a:cubicBez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4" name="ïṡlíḍe"/>
              <p:cNvSpPr/>
              <p:nvPr/>
            </p:nvSpPr>
            <p:spPr bwMode="auto">
              <a:xfrm>
                <a:off x="5654" y="2654"/>
                <a:ext cx="49" cy="49"/>
              </a:xfrm>
              <a:custGeom>
                <a:avLst/>
                <a:gdLst>
                  <a:gd name="T0" fmla="*/ 127 w 232"/>
                  <a:gd name="T1" fmla="*/ 232 h 232"/>
                  <a:gd name="T2" fmla="*/ 106 w 232"/>
                  <a:gd name="T3" fmla="*/ 232 h 232"/>
                  <a:gd name="T4" fmla="*/ 0 w 232"/>
                  <a:gd name="T5" fmla="*/ 127 h 232"/>
                  <a:gd name="T6" fmla="*/ 0 w 232"/>
                  <a:gd name="T7" fmla="*/ 106 h 232"/>
                  <a:gd name="T8" fmla="*/ 106 w 232"/>
                  <a:gd name="T9" fmla="*/ 0 h 232"/>
                  <a:gd name="T10" fmla="*/ 127 w 232"/>
                  <a:gd name="T11" fmla="*/ 0 h 232"/>
                  <a:gd name="T12" fmla="*/ 232 w 232"/>
                  <a:gd name="T13" fmla="*/ 106 h 232"/>
                  <a:gd name="T14" fmla="*/ 232 w 232"/>
                  <a:gd name="T15" fmla="*/ 127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5"/>
                      <a:pt x="0" y="127"/>
                    </a:cubicBezTo>
                    <a:cubicBezTo>
                      <a:pt x="0" y="106"/>
                      <a:pt x="0" y="106"/>
                      <a:pt x="0" y="106"/>
                    </a:cubicBezTo>
                    <a:cubicBezTo>
                      <a:pt x="0" y="48"/>
                      <a:pt x="48" y="0"/>
                      <a:pt x="106" y="0"/>
                    </a:cubicBezTo>
                    <a:cubicBezTo>
                      <a:pt x="127" y="0"/>
                      <a:pt x="127" y="0"/>
                      <a:pt x="127" y="0"/>
                    </a:cubicBezTo>
                    <a:cubicBezTo>
                      <a:pt x="185" y="0"/>
                      <a:pt x="232" y="48"/>
                      <a:pt x="232" y="106"/>
                    </a:cubicBezTo>
                    <a:cubicBezTo>
                      <a:pt x="232" y="127"/>
                      <a:pt x="232" y="127"/>
                      <a:pt x="232" y="127"/>
                    </a:cubicBezTo>
                    <a:cubicBezTo>
                      <a:pt x="232" y="185"/>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5" name="iṥļïḓè"/>
              <p:cNvSpPr/>
              <p:nvPr/>
            </p:nvSpPr>
            <p:spPr bwMode="auto">
              <a:xfrm>
                <a:off x="5725" y="2654"/>
                <a:ext cx="49" cy="49"/>
              </a:xfrm>
              <a:custGeom>
                <a:avLst/>
                <a:gdLst>
                  <a:gd name="T0" fmla="*/ 127 w 232"/>
                  <a:gd name="T1" fmla="*/ 232 h 232"/>
                  <a:gd name="T2" fmla="*/ 106 w 232"/>
                  <a:gd name="T3" fmla="*/ 232 h 232"/>
                  <a:gd name="T4" fmla="*/ 0 w 232"/>
                  <a:gd name="T5" fmla="*/ 127 h 232"/>
                  <a:gd name="T6" fmla="*/ 0 w 232"/>
                  <a:gd name="T7" fmla="*/ 106 h 232"/>
                  <a:gd name="T8" fmla="*/ 106 w 232"/>
                  <a:gd name="T9" fmla="*/ 0 h 232"/>
                  <a:gd name="T10" fmla="*/ 127 w 232"/>
                  <a:gd name="T11" fmla="*/ 0 h 232"/>
                  <a:gd name="T12" fmla="*/ 232 w 232"/>
                  <a:gd name="T13" fmla="*/ 106 h 232"/>
                  <a:gd name="T14" fmla="*/ 232 w 232"/>
                  <a:gd name="T15" fmla="*/ 127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5"/>
                      <a:pt x="0" y="127"/>
                    </a:cubicBezTo>
                    <a:cubicBezTo>
                      <a:pt x="0" y="106"/>
                      <a:pt x="0" y="106"/>
                      <a:pt x="0" y="106"/>
                    </a:cubicBezTo>
                    <a:cubicBezTo>
                      <a:pt x="0" y="48"/>
                      <a:pt x="48" y="0"/>
                      <a:pt x="106" y="0"/>
                    </a:cubicBezTo>
                    <a:cubicBezTo>
                      <a:pt x="127" y="0"/>
                      <a:pt x="127" y="0"/>
                      <a:pt x="127" y="0"/>
                    </a:cubicBezTo>
                    <a:cubicBezTo>
                      <a:pt x="185" y="0"/>
                      <a:pt x="232" y="48"/>
                      <a:pt x="232" y="106"/>
                    </a:cubicBezTo>
                    <a:cubicBezTo>
                      <a:pt x="232" y="127"/>
                      <a:pt x="232" y="127"/>
                      <a:pt x="232" y="127"/>
                    </a:cubicBezTo>
                    <a:cubicBezTo>
                      <a:pt x="232" y="185"/>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6" name="íṣḷiḓe"/>
              <p:cNvSpPr/>
              <p:nvPr/>
            </p:nvSpPr>
            <p:spPr bwMode="auto">
              <a:xfrm>
                <a:off x="5795" y="2654"/>
                <a:ext cx="50" cy="49"/>
              </a:xfrm>
              <a:custGeom>
                <a:avLst/>
                <a:gdLst>
                  <a:gd name="T0" fmla="*/ 126 w 232"/>
                  <a:gd name="T1" fmla="*/ 232 h 232"/>
                  <a:gd name="T2" fmla="*/ 106 w 232"/>
                  <a:gd name="T3" fmla="*/ 232 h 232"/>
                  <a:gd name="T4" fmla="*/ 0 w 232"/>
                  <a:gd name="T5" fmla="*/ 127 h 232"/>
                  <a:gd name="T6" fmla="*/ 0 w 232"/>
                  <a:gd name="T7" fmla="*/ 106 h 232"/>
                  <a:gd name="T8" fmla="*/ 106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7"/>
                    </a:cubicBezTo>
                    <a:cubicBezTo>
                      <a:pt x="0" y="106"/>
                      <a:pt x="0" y="106"/>
                      <a:pt x="0" y="106"/>
                    </a:cubicBezTo>
                    <a:cubicBezTo>
                      <a:pt x="0" y="48"/>
                      <a:pt x="47" y="0"/>
                      <a:pt x="106" y="0"/>
                    </a:cubicBezTo>
                    <a:cubicBezTo>
                      <a:pt x="126" y="0"/>
                      <a:pt x="126" y="0"/>
                      <a:pt x="126" y="0"/>
                    </a:cubicBezTo>
                    <a:cubicBezTo>
                      <a:pt x="185" y="0"/>
                      <a:pt x="232" y="48"/>
                      <a:pt x="232" y="106"/>
                    </a:cubicBezTo>
                    <a:cubicBezTo>
                      <a:pt x="232" y="127"/>
                      <a:pt x="232" y="127"/>
                      <a:pt x="232" y="127"/>
                    </a:cubicBezTo>
                    <a:cubicBezTo>
                      <a:pt x="232" y="185"/>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7" name="iṩ1iḓé"/>
              <p:cNvSpPr/>
              <p:nvPr/>
            </p:nvSpPr>
            <p:spPr bwMode="auto">
              <a:xfrm>
                <a:off x="5866" y="2654"/>
                <a:ext cx="50" cy="49"/>
              </a:xfrm>
              <a:custGeom>
                <a:avLst/>
                <a:gdLst>
                  <a:gd name="T0" fmla="*/ 126 w 232"/>
                  <a:gd name="T1" fmla="*/ 232 h 232"/>
                  <a:gd name="T2" fmla="*/ 105 w 232"/>
                  <a:gd name="T3" fmla="*/ 232 h 232"/>
                  <a:gd name="T4" fmla="*/ 0 w 232"/>
                  <a:gd name="T5" fmla="*/ 127 h 232"/>
                  <a:gd name="T6" fmla="*/ 0 w 232"/>
                  <a:gd name="T7" fmla="*/ 106 h 232"/>
                  <a:gd name="T8" fmla="*/ 106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5"/>
                      <a:pt x="0" y="127"/>
                    </a:cubicBezTo>
                    <a:cubicBezTo>
                      <a:pt x="0" y="106"/>
                      <a:pt x="0" y="106"/>
                      <a:pt x="0" y="106"/>
                    </a:cubicBezTo>
                    <a:cubicBezTo>
                      <a:pt x="0" y="48"/>
                      <a:pt x="47" y="0"/>
                      <a:pt x="106" y="0"/>
                    </a:cubicBezTo>
                    <a:cubicBezTo>
                      <a:pt x="126" y="0"/>
                      <a:pt x="126" y="0"/>
                      <a:pt x="126" y="0"/>
                    </a:cubicBezTo>
                    <a:cubicBezTo>
                      <a:pt x="184" y="0"/>
                      <a:pt x="232" y="48"/>
                      <a:pt x="232" y="106"/>
                    </a:cubicBezTo>
                    <a:cubicBezTo>
                      <a:pt x="232" y="127"/>
                      <a:pt x="232" y="127"/>
                      <a:pt x="232" y="127"/>
                    </a:cubicBezTo>
                    <a:cubicBezTo>
                      <a:pt x="232" y="185"/>
                      <a:pt x="184"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8" name="îṩḻiďe"/>
              <p:cNvSpPr/>
              <p:nvPr/>
            </p:nvSpPr>
            <p:spPr bwMode="auto">
              <a:xfrm>
                <a:off x="5725" y="2533"/>
                <a:ext cx="49" cy="50"/>
              </a:xfrm>
              <a:custGeom>
                <a:avLst/>
                <a:gdLst>
                  <a:gd name="T0" fmla="*/ 127 w 232"/>
                  <a:gd name="T1" fmla="*/ 232 h 232"/>
                  <a:gd name="T2" fmla="*/ 106 w 232"/>
                  <a:gd name="T3" fmla="*/ 232 h 232"/>
                  <a:gd name="T4" fmla="*/ 0 w 232"/>
                  <a:gd name="T5" fmla="*/ 127 h 232"/>
                  <a:gd name="T6" fmla="*/ 0 w 232"/>
                  <a:gd name="T7" fmla="*/ 106 h 232"/>
                  <a:gd name="T8" fmla="*/ 106 w 232"/>
                  <a:gd name="T9" fmla="*/ 0 h 232"/>
                  <a:gd name="T10" fmla="*/ 127 w 232"/>
                  <a:gd name="T11" fmla="*/ 0 h 232"/>
                  <a:gd name="T12" fmla="*/ 232 w 232"/>
                  <a:gd name="T13" fmla="*/ 106 h 232"/>
                  <a:gd name="T14" fmla="*/ 232 w 232"/>
                  <a:gd name="T15" fmla="*/ 127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5"/>
                      <a:pt x="0" y="127"/>
                    </a:cubicBezTo>
                    <a:cubicBezTo>
                      <a:pt x="0" y="106"/>
                      <a:pt x="0" y="106"/>
                      <a:pt x="0" y="106"/>
                    </a:cubicBezTo>
                    <a:cubicBezTo>
                      <a:pt x="0" y="48"/>
                      <a:pt x="48" y="0"/>
                      <a:pt x="106" y="0"/>
                    </a:cubicBezTo>
                    <a:cubicBezTo>
                      <a:pt x="127" y="0"/>
                      <a:pt x="127" y="0"/>
                      <a:pt x="127" y="0"/>
                    </a:cubicBezTo>
                    <a:cubicBezTo>
                      <a:pt x="185" y="0"/>
                      <a:pt x="232" y="48"/>
                      <a:pt x="232" y="106"/>
                    </a:cubicBezTo>
                    <a:cubicBezTo>
                      <a:pt x="232" y="127"/>
                      <a:pt x="232" y="127"/>
                      <a:pt x="232" y="127"/>
                    </a:cubicBezTo>
                    <a:cubicBezTo>
                      <a:pt x="232" y="185"/>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9" name="iṡḷïḓè"/>
              <p:cNvSpPr/>
              <p:nvPr/>
            </p:nvSpPr>
            <p:spPr bwMode="auto">
              <a:xfrm>
                <a:off x="5795" y="2533"/>
                <a:ext cx="50" cy="50"/>
              </a:xfrm>
              <a:custGeom>
                <a:avLst/>
                <a:gdLst>
                  <a:gd name="T0" fmla="*/ 126 w 232"/>
                  <a:gd name="T1" fmla="*/ 232 h 232"/>
                  <a:gd name="T2" fmla="*/ 106 w 232"/>
                  <a:gd name="T3" fmla="*/ 232 h 232"/>
                  <a:gd name="T4" fmla="*/ 0 w 232"/>
                  <a:gd name="T5" fmla="*/ 127 h 232"/>
                  <a:gd name="T6" fmla="*/ 0 w 232"/>
                  <a:gd name="T7" fmla="*/ 106 h 232"/>
                  <a:gd name="T8" fmla="*/ 106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7"/>
                    </a:cubicBezTo>
                    <a:cubicBezTo>
                      <a:pt x="0" y="106"/>
                      <a:pt x="0" y="106"/>
                      <a:pt x="0" y="106"/>
                    </a:cubicBezTo>
                    <a:cubicBezTo>
                      <a:pt x="0" y="48"/>
                      <a:pt x="47" y="0"/>
                      <a:pt x="106" y="0"/>
                    </a:cubicBezTo>
                    <a:cubicBezTo>
                      <a:pt x="126" y="0"/>
                      <a:pt x="126" y="0"/>
                      <a:pt x="126" y="0"/>
                    </a:cubicBezTo>
                    <a:cubicBezTo>
                      <a:pt x="185" y="0"/>
                      <a:pt x="232" y="48"/>
                      <a:pt x="232" y="106"/>
                    </a:cubicBezTo>
                    <a:cubicBezTo>
                      <a:pt x="232" y="127"/>
                      <a:pt x="232" y="127"/>
                      <a:pt x="232" y="127"/>
                    </a:cubicBezTo>
                    <a:cubicBezTo>
                      <a:pt x="232" y="185"/>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0" name="iṣľîde"/>
              <p:cNvSpPr/>
              <p:nvPr/>
            </p:nvSpPr>
            <p:spPr bwMode="auto">
              <a:xfrm>
                <a:off x="5725" y="2454"/>
                <a:ext cx="49" cy="49"/>
              </a:xfrm>
              <a:custGeom>
                <a:avLst/>
                <a:gdLst>
                  <a:gd name="T0" fmla="*/ 127 w 232"/>
                  <a:gd name="T1" fmla="*/ 232 h 232"/>
                  <a:gd name="T2" fmla="*/ 106 w 232"/>
                  <a:gd name="T3" fmla="*/ 232 h 232"/>
                  <a:gd name="T4" fmla="*/ 0 w 232"/>
                  <a:gd name="T5" fmla="*/ 127 h 232"/>
                  <a:gd name="T6" fmla="*/ 0 w 232"/>
                  <a:gd name="T7" fmla="*/ 106 h 232"/>
                  <a:gd name="T8" fmla="*/ 106 w 232"/>
                  <a:gd name="T9" fmla="*/ 0 h 232"/>
                  <a:gd name="T10" fmla="*/ 127 w 232"/>
                  <a:gd name="T11" fmla="*/ 0 h 232"/>
                  <a:gd name="T12" fmla="*/ 232 w 232"/>
                  <a:gd name="T13" fmla="*/ 106 h 232"/>
                  <a:gd name="T14" fmla="*/ 232 w 232"/>
                  <a:gd name="T15" fmla="*/ 127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5"/>
                      <a:pt x="0" y="127"/>
                    </a:cubicBezTo>
                    <a:cubicBezTo>
                      <a:pt x="0" y="106"/>
                      <a:pt x="0" y="106"/>
                      <a:pt x="0" y="106"/>
                    </a:cubicBezTo>
                    <a:cubicBezTo>
                      <a:pt x="0" y="48"/>
                      <a:pt x="48" y="0"/>
                      <a:pt x="106" y="0"/>
                    </a:cubicBezTo>
                    <a:cubicBezTo>
                      <a:pt x="127" y="0"/>
                      <a:pt x="127" y="0"/>
                      <a:pt x="127" y="0"/>
                    </a:cubicBezTo>
                    <a:cubicBezTo>
                      <a:pt x="185" y="0"/>
                      <a:pt x="232" y="48"/>
                      <a:pt x="232" y="106"/>
                    </a:cubicBezTo>
                    <a:cubicBezTo>
                      <a:pt x="232" y="127"/>
                      <a:pt x="232" y="127"/>
                      <a:pt x="232" y="127"/>
                    </a:cubicBezTo>
                    <a:cubicBezTo>
                      <a:pt x="232" y="185"/>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1" name="ïṧḻîḋè"/>
              <p:cNvSpPr/>
              <p:nvPr/>
            </p:nvSpPr>
            <p:spPr bwMode="auto">
              <a:xfrm>
                <a:off x="5795" y="2454"/>
                <a:ext cx="50" cy="49"/>
              </a:xfrm>
              <a:custGeom>
                <a:avLst/>
                <a:gdLst>
                  <a:gd name="T0" fmla="*/ 126 w 232"/>
                  <a:gd name="T1" fmla="*/ 232 h 232"/>
                  <a:gd name="T2" fmla="*/ 106 w 232"/>
                  <a:gd name="T3" fmla="*/ 232 h 232"/>
                  <a:gd name="T4" fmla="*/ 0 w 232"/>
                  <a:gd name="T5" fmla="*/ 127 h 232"/>
                  <a:gd name="T6" fmla="*/ 0 w 232"/>
                  <a:gd name="T7" fmla="*/ 106 h 232"/>
                  <a:gd name="T8" fmla="*/ 106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7"/>
                    </a:cubicBezTo>
                    <a:cubicBezTo>
                      <a:pt x="0" y="106"/>
                      <a:pt x="0" y="106"/>
                      <a:pt x="0" y="106"/>
                    </a:cubicBezTo>
                    <a:cubicBezTo>
                      <a:pt x="0" y="48"/>
                      <a:pt x="47" y="0"/>
                      <a:pt x="106" y="0"/>
                    </a:cubicBezTo>
                    <a:cubicBezTo>
                      <a:pt x="126" y="0"/>
                      <a:pt x="126" y="0"/>
                      <a:pt x="126" y="0"/>
                    </a:cubicBezTo>
                    <a:cubicBezTo>
                      <a:pt x="185" y="0"/>
                      <a:pt x="232" y="48"/>
                      <a:pt x="232" y="106"/>
                    </a:cubicBezTo>
                    <a:cubicBezTo>
                      <a:pt x="232" y="127"/>
                      <a:pt x="232" y="127"/>
                      <a:pt x="232" y="127"/>
                    </a:cubicBezTo>
                    <a:cubicBezTo>
                      <a:pt x="232" y="185"/>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2" name="iślíḋe"/>
              <p:cNvSpPr/>
              <p:nvPr/>
            </p:nvSpPr>
            <p:spPr bwMode="auto">
              <a:xfrm>
                <a:off x="5725" y="2374"/>
                <a:ext cx="49" cy="50"/>
              </a:xfrm>
              <a:custGeom>
                <a:avLst/>
                <a:gdLst>
                  <a:gd name="T0" fmla="*/ 127 w 232"/>
                  <a:gd name="T1" fmla="*/ 232 h 232"/>
                  <a:gd name="T2" fmla="*/ 106 w 232"/>
                  <a:gd name="T3" fmla="*/ 232 h 232"/>
                  <a:gd name="T4" fmla="*/ 0 w 232"/>
                  <a:gd name="T5" fmla="*/ 126 h 232"/>
                  <a:gd name="T6" fmla="*/ 0 w 232"/>
                  <a:gd name="T7" fmla="*/ 106 h 232"/>
                  <a:gd name="T8" fmla="*/ 106 w 232"/>
                  <a:gd name="T9" fmla="*/ 0 h 232"/>
                  <a:gd name="T10" fmla="*/ 127 w 232"/>
                  <a:gd name="T11" fmla="*/ 0 h 232"/>
                  <a:gd name="T12" fmla="*/ 232 w 232"/>
                  <a:gd name="T13" fmla="*/ 106 h 232"/>
                  <a:gd name="T14" fmla="*/ 232 w 232"/>
                  <a:gd name="T15" fmla="*/ 126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5"/>
                      <a:pt x="0" y="126"/>
                    </a:cubicBezTo>
                    <a:cubicBezTo>
                      <a:pt x="0" y="106"/>
                      <a:pt x="0" y="106"/>
                      <a:pt x="0" y="106"/>
                    </a:cubicBezTo>
                    <a:cubicBezTo>
                      <a:pt x="0" y="47"/>
                      <a:pt x="48" y="0"/>
                      <a:pt x="106" y="0"/>
                    </a:cubicBezTo>
                    <a:cubicBezTo>
                      <a:pt x="127" y="0"/>
                      <a:pt x="127" y="0"/>
                      <a:pt x="127" y="0"/>
                    </a:cubicBezTo>
                    <a:cubicBezTo>
                      <a:pt x="185" y="0"/>
                      <a:pt x="232" y="47"/>
                      <a:pt x="232" y="106"/>
                    </a:cubicBezTo>
                    <a:cubicBezTo>
                      <a:pt x="232" y="126"/>
                      <a:pt x="232" y="126"/>
                      <a:pt x="232" y="126"/>
                    </a:cubicBezTo>
                    <a:cubicBezTo>
                      <a:pt x="232" y="185"/>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3" name="ïšļîḓe"/>
              <p:cNvSpPr/>
              <p:nvPr/>
            </p:nvSpPr>
            <p:spPr bwMode="auto">
              <a:xfrm>
                <a:off x="5795" y="2374"/>
                <a:ext cx="50" cy="50"/>
              </a:xfrm>
              <a:custGeom>
                <a:avLst/>
                <a:gdLst>
                  <a:gd name="T0" fmla="*/ 126 w 232"/>
                  <a:gd name="T1" fmla="*/ 232 h 232"/>
                  <a:gd name="T2" fmla="*/ 106 w 232"/>
                  <a:gd name="T3" fmla="*/ 232 h 232"/>
                  <a:gd name="T4" fmla="*/ 0 w 232"/>
                  <a:gd name="T5" fmla="*/ 126 h 232"/>
                  <a:gd name="T6" fmla="*/ 0 w 232"/>
                  <a:gd name="T7" fmla="*/ 106 h 232"/>
                  <a:gd name="T8" fmla="*/ 106 w 232"/>
                  <a:gd name="T9" fmla="*/ 0 h 232"/>
                  <a:gd name="T10" fmla="*/ 126 w 232"/>
                  <a:gd name="T11" fmla="*/ 0 h 232"/>
                  <a:gd name="T12" fmla="*/ 232 w 232"/>
                  <a:gd name="T13" fmla="*/ 106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6"/>
                    </a:cubicBezTo>
                    <a:cubicBezTo>
                      <a:pt x="0" y="106"/>
                      <a:pt x="0" y="106"/>
                      <a:pt x="0" y="106"/>
                    </a:cubicBezTo>
                    <a:cubicBezTo>
                      <a:pt x="0" y="47"/>
                      <a:pt x="47" y="0"/>
                      <a:pt x="106" y="0"/>
                    </a:cubicBezTo>
                    <a:cubicBezTo>
                      <a:pt x="126" y="0"/>
                      <a:pt x="126" y="0"/>
                      <a:pt x="126" y="0"/>
                    </a:cubicBezTo>
                    <a:cubicBezTo>
                      <a:pt x="185" y="0"/>
                      <a:pt x="232" y="47"/>
                      <a:pt x="232" y="106"/>
                    </a:cubicBezTo>
                    <a:cubicBezTo>
                      <a:pt x="232" y="126"/>
                      <a:pt x="232" y="126"/>
                      <a:pt x="232" y="126"/>
                    </a:cubicBezTo>
                    <a:cubicBezTo>
                      <a:pt x="232" y="185"/>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4" name="iSḷîḓè"/>
              <p:cNvSpPr/>
              <p:nvPr/>
            </p:nvSpPr>
            <p:spPr bwMode="auto">
              <a:xfrm>
                <a:off x="5725" y="2295"/>
                <a:ext cx="49" cy="49"/>
              </a:xfrm>
              <a:custGeom>
                <a:avLst/>
                <a:gdLst>
                  <a:gd name="T0" fmla="*/ 127 w 232"/>
                  <a:gd name="T1" fmla="*/ 232 h 232"/>
                  <a:gd name="T2" fmla="*/ 106 w 232"/>
                  <a:gd name="T3" fmla="*/ 232 h 232"/>
                  <a:gd name="T4" fmla="*/ 0 w 232"/>
                  <a:gd name="T5" fmla="*/ 126 h 232"/>
                  <a:gd name="T6" fmla="*/ 0 w 232"/>
                  <a:gd name="T7" fmla="*/ 105 h 232"/>
                  <a:gd name="T8" fmla="*/ 106 w 232"/>
                  <a:gd name="T9" fmla="*/ 0 h 232"/>
                  <a:gd name="T10" fmla="*/ 127 w 232"/>
                  <a:gd name="T11" fmla="*/ 0 h 232"/>
                  <a:gd name="T12" fmla="*/ 232 w 232"/>
                  <a:gd name="T13" fmla="*/ 105 h 232"/>
                  <a:gd name="T14" fmla="*/ 232 w 232"/>
                  <a:gd name="T15" fmla="*/ 126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4"/>
                      <a:pt x="0" y="126"/>
                    </a:cubicBezTo>
                    <a:cubicBezTo>
                      <a:pt x="0" y="105"/>
                      <a:pt x="0" y="105"/>
                      <a:pt x="0" y="105"/>
                    </a:cubicBezTo>
                    <a:cubicBezTo>
                      <a:pt x="0" y="47"/>
                      <a:pt x="48" y="0"/>
                      <a:pt x="106" y="0"/>
                    </a:cubicBezTo>
                    <a:cubicBezTo>
                      <a:pt x="127" y="0"/>
                      <a:pt x="127" y="0"/>
                      <a:pt x="127" y="0"/>
                    </a:cubicBezTo>
                    <a:cubicBezTo>
                      <a:pt x="185" y="0"/>
                      <a:pt x="232" y="47"/>
                      <a:pt x="232" y="105"/>
                    </a:cubicBezTo>
                    <a:cubicBezTo>
                      <a:pt x="232" y="126"/>
                      <a:pt x="232" y="126"/>
                      <a:pt x="232" y="126"/>
                    </a:cubicBezTo>
                    <a:cubicBezTo>
                      <a:pt x="232" y="184"/>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5" name="îṩḷíďe"/>
              <p:cNvSpPr/>
              <p:nvPr/>
            </p:nvSpPr>
            <p:spPr bwMode="auto">
              <a:xfrm>
                <a:off x="5795" y="2295"/>
                <a:ext cx="50" cy="49"/>
              </a:xfrm>
              <a:custGeom>
                <a:avLst/>
                <a:gdLst>
                  <a:gd name="T0" fmla="*/ 126 w 232"/>
                  <a:gd name="T1" fmla="*/ 232 h 232"/>
                  <a:gd name="T2" fmla="*/ 106 w 232"/>
                  <a:gd name="T3" fmla="*/ 232 h 232"/>
                  <a:gd name="T4" fmla="*/ 0 w 232"/>
                  <a:gd name="T5" fmla="*/ 126 h 232"/>
                  <a:gd name="T6" fmla="*/ 0 w 232"/>
                  <a:gd name="T7" fmla="*/ 105 h 232"/>
                  <a:gd name="T8" fmla="*/ 106 w 232"/>
                  <a:gd name="T9" fmla="*/ 0 h 232"/>
                  <a:gd name="T10" fmla="*/ 126 w 232"/>
                  <a:gd name="T11" fmla="*/ 0 h 232"/>
                  <a:gd name="T12" fmla="*/ 232 w 232"/>
                  <a:gd name="T13" fmla="*/ 105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4"/>
                      <a:pt x="0" y="126"/>
                    </a:cubicBezTo>
                    <a:cubicBezTo>
                      <a:pt x="0" y="105"/>
                      <a:pt x="0" y="105"/>
                      <a:pt x="0" y="105"/>
                    </a:cubicBezTo>
                    <a:cubicBezTo>
                      <a:pt x="0" y="47"/>
                      <a:pt x="47" y="0"/>
                      <a:pt x="106" y="0"/>
                    </a:cubicBezTo>
                    <a:cubicBezTo>
                      <a:pt x="126" y="0"/>
                      <a:pt x="126" y="0"/>
                      <a:pt x="126" y="0"/>
                    </a:cubicBezTo>
                    <a:cubicBezTo>
                      <a:pt x="185" y="0"/>
                      <a:pt x="232" y="47"/>
                      <a:pt x="232" y="105"/>
                    </a:cubicBezTo>
                    <a:cubicBezTo>
                      <a:pt x="232" y="126"/>
                      <a:pt x="232" y="126"/>
                      <a:pt x="232" y="126"/>
                    </a:cubicBezTo>
                    <a:cubicBezTo>
                      <a:pt x="232" y="184"/>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6" name="îṥlide"/>
              <p:cNvSpPr/>
              <p:nvPr/>
            </p:nvSpPr>
            <p:spPr bwMode="auto">
              <a:xfrm>
                <a:off x="5725" y="2215"/>
                <a:ext cx="49" cy="50"/>
              </a:xfrm>
              <a:custGeom>
                <a:avLst/>
                <a:gdLst>
                  <a:gd name="T0" fmla="*/ 127 w 232"/>
                  <a:gd name="T1" fmla="*/ 231 h 231"/>
                  <a:gd name="T2" fmla="*/ 106 w 232"/>
                  <a:gd name="T3" fmla="*/ 231 h 231"/>
                  <a:gd name="T4" fmla="*/ 0 w 232"/>
                  <a:gd name="T5" fmla="*/ 126 h 231"/>
                  <a:gd name="T6" fmla="*/ 0 w 232"/>
                  <a:gd name="T7" fmla="*/ 105 h 231"/>
                  <a:gd name="T8" fmla="*/ 106 w 232"/>
                  <a:gd name="T9" fmla="*/ 0 h 231"/>
                  <a:gd name="T10" fmla="*/ 127 w 232"/>
                  <a:gd name="T11" fmla="*/ 0 h 231"/>
                  <a:gd name="T12" fmla="*/ 232 w 232"/>
                  <a:gd name="T13" fmla="*/ 105 h 231"/>
                  <a:gd name="T14" fmla="*/ 232 w 232"/>
                  <a:gd name="T15" fmla="*/ 126 h 231"/>
                  <a:gd name="T16" fmla="*/ 127 w 232"/>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127" y="231"/>
                    </a:moveTo>
                    <a:cubicBezTo>
                      <a:pt x="106" y="231"/>
                      <a:pt x="106" y="231"/>
                      <a:pt x="106" y="231"/>
                    </a:cubicBezTo>
                    <a:cubicBezTo>
                      <a:pt x="48" y="231"/>
                      <a:pt x="0" y="184"/>
                      <a:pt x="0" y="126"/>
                    </a:cubicBezTo>
                    <a:cubicBezTo>
                      <a:pt x="0" y="105"/>
                      <a:pt x="0" y="105"/>
                      <a:pt x="0" y="105"/>
                    </a:cubicBezTo>
                    <a:cubicBezTo>
                      <a:pt x="0" y="47"/>
                      <a:pt x="48" y="0"/>
                      <a:pt x="106" y="0"/>
                    </a:cubicBezTo>
                    <a:cubicBezTo>
                      <a:pt x="127" y="0"/>
                      <a:pt x="127" y="0"/>
                      <a:pt x="127" y="0"/>
                    </a:cubicBezTo>
                    <a:cubicBezTo>
                      <a:pt x="185" y="0"/>
                      <a:pt x="232" y="47"/>
                      <a:pt x="232" y="105"/>
                    </a:cubicBezTo>
                    <a:cubicBezTo>
                      <a:pt x="232" y="126"/>
                      <a:pt x="232" y="126"/>
                      <a:pt x="232" y="126"/>
                    </a:cubicBezTo>
                    <a:cubicBezTo>
                      <a:pt x="232" y="184"/>
                      <a:pt x="185" y="231"/>
                      <a:pt x="127" y="23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7" name="ïslîḓé"/>
              <p:cNvSpPr/>
              <p:nvPr/>
            </p:nvSpPr>
            <p:spPr bwMode="auto">
              <a:xfrm>
                <a:off x="5795" y="2215"/>
                <a:ext cx="50" cy="50"/>
              </a:xfrm>
              <a:custGeom>
                <a:avLst/>
                <a:gdLst>
                  <a:gd name="T0" fmla="*/ 126 w 232"/>
                  <a:gd name="T1" fmla="*/ 231 h 231"/>
                  <a:gd name="T2" fmla="*/ 106 w 232"/>
                  <a:gd name="T3" fmla="*/ 231 h 231"/>
                  <a:gd name="T4" fmla="*/ 0 w 232"/>
                  <a:gd name="T5" fmla="*/ 126 h 231"/>
                  <a:gd name="T6" fmla="*/ 0 w 232"/>
                  <a:gd name="T7" fmla="*/ 105 h 231"/>
                  <a:gd name="T8" fmla="*/ 106 w 232"/>
                  <a:gd name="T9" fmla="*/ 0 h 231"/>
                  <a:gd name="T10" fmla="*/ 126 w 232"/>
                  <a:gd name="T11" fmla="*/ 0 h 231"/>
                  <a:gd name="T12" fmla="*/ 232 w 232"/>
                  <a:gd name="T13" fmla="*/ 105 h 231"/>
                  <a:gd name="T14" fmla="*/ 232 w 232"/>
                  <a:gd name="T15" fmla="*/ 126 h 231"/>
                  <a:gd name="T16" fmla="*/ 126 w 232"/>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126" y="231"/>
                    </a:moveTo>
                    <a:cubicBezTo>
                      <a:pt x="106" y="231"/>
                      <a:pt x="106" y="231"/>
                      <a:pt x="106" y="231"/>
                    </a:cubicBezTo>
                    <a:cubicBezTo>
                      <a:pt x="47" y="231"/>
                      <a:pt x="0" y="184"/>
                      <a:pt x="0" y="126"/>
                    </a:cubicBezTo>
                    <a:cubicBezTo>
                      <a:pt x="0" y="105"/>
                      <a:pt x="0" y="105"/>
                      <a:pt x="0" y="105"/>
                    </a:cubicBezTo>
                    <a:cubicBezTo>
                      <a:pt x="0" y="47"/>
                      <a:pt x="47" y="0"/>
                      <a:pt x="106" y="0"/>
                    </a:cubicBezTo>
                    <a:cubicBezTo>
                      <a:pt x="126" y="0"/>
                      <a:pt x="126" y="0"/>
                      <a:pt x="126" y="0"/>
                    </a:cubicBezTo>
                    <a:cubicBezTo>
                      <a:pt x="185" y="0"/>
                      <a:pt x="232" y="47"/>
                      <a:pt x="232" y="105"/>
                    </a:cubicBezTo>
                    <a:cubicBezTo>
                      <a:pt x="232" y="126"/>
                      <a:pt x="232" y="126"/>
                      <a:pt x="232" y="126"/>
                    </a:cubicBezTo>
                    <a:cubicBezTo>
                      <a:pt x="232" y="184"/>
                      <a:pt x="185" y="231"/>
                      <a:pt x="126" y="23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8" name="ïṧlîdê"/>
              <p:cNvSpPr/>
              <p:nvPr/>
            </p:nvSpPr>
            <p:spPr bwMode="auto">
              <a:xfrm>
                <a:off x="5654" y="2721"/>
                <a:ext cx="49" cy="49"/>
              </a:xfrm>
              <a:custGeom>
                <a:avLst/>
                <a:gdLst>
                  <a:gd name="T0" fmla="*/ 127 w 232"/>
                  <a:gd name="T1" fmla="*/ 232 h 232"/>
                  <a:gd name="T2" fmla="*/ 106 w 232"/>
                  <a:gd name="T3" fmla="*/ 232 h 232"/>
                  <a:gd name="T4" fmla="*/ 0 w 232"/>
                  <a:gd name="T5" fmla="*/ 126 h 232"/>
                  <a:gd name="T6" fmla="*/ 0 w 232"/>
                  <a:gd name="T7" fmla="*/ 106 h 232"/>
                  <a:gd name="T8" fmla="*/ 106 w 232"/>
                  <a:gd name="T9" fmla="*/ 0 h 232"/>
                  <a:gd name="T10" fmla="*/ 127 w 232"/>
                  <a:gd name="T11" fmla="*/ 0 h 232"/>
                  <a:gd name="T12" fmla="*/ 232 w 232"/>
                  <a:gd name="T13" fmla="*/ 106 h 232"/>
                  <a:gd name="T14" fmla="*/ 232 w 232"/>
                  <a:gd name="T15" fmla="*/ 126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5"/>
                      <a:pt x="0" y="126"/>
                    </a:cubicBezTo>
                    <a:cubicBezTo>
                      <a:pt x="0" y="106"/>
                      <a:pt x="0" y="106"/>
                      <a:pt x="0" y="106"/>
                    </a:cubicBezTo>
                    <a:cubicBezTo>
                      <a:pt x="0" y="47"/>
                      <a:pt x="48" y="0"/>
                      <a:pt x="106" y="0"/>
                    </a:cubicBezTo>
                    <a:cubicBezTo>
                      <a:pt x="127" y="0"/>
                      <a:pt x="127" y="0"/>
                      <a:pt x="127" y="0"/>
                    </a:cubicBezTo>
                    <a:cubicBezTo>
                      <a:pt x="185" y="0"/>
                      <a:pt x="232" y="47"/>
                      <a:pt x="232" y="106"/>
                    </a:cubicBezTo>
                    <a:cubicBezTo>
                      <a:pt x="232" y="126"/>
                      <a:pt x="232" y="126"/>
                      <a:pt x="232" y="126"/>
                    </a:cubicBezTo>
                    <a:cubicBezTo>
                      <a:pt x="232" y="185"/>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9" name="ïṥḻíḍe"/>
              <p:cNvSpPr/>
              <p:nvPr/>
            </p:nvSpPr>
            <p:spPr bwMode="auto">
              <a:xfrm>
                <a:off x="5725" y="2721"/>
                <a:ext cx="49" cy="49"/>
              </a:xfrm>
              <a:custGeom>
                <a:avLst/>
                <a:gdLst>
                  <a:gd name="T0" fmla="*/ 127 w 232"/>
                  <a:gd name="T1" fmla="*/ 232 h 232"/>
                  <a:gd name="T2" fmla="*/ 106 w 232"/>
                  <a:gd name="T3" fmla="*/ 232 h 232"/>
                  <a:gd name="T4" fmla="*/ 0 w 232"/>
                  <a:gd name="T5" fmla="*/ 126 h 232"/>
                  <a:gd name="T6" fmla="*/ 0 w 232"/>
                  <a:gd name="T7" fmla="*/ 106 h 232"/>
                  <a:gd name="T8" fmla="*/ 106 w 232"/>
                  <a:gd name="T9" fmla="*/ 0 h 232"/>
                  <a:gd name="T10" fmla="*/ 127 w 232"/>
                  <a:gd name="T11" fmla="*/ 0 h 232"/>
                  <a:gd name="T12" fmla="*/ 232 w 232"/>
                  <a:gd name="T13" fmla="*/ 106 h 232"/>
                  <a:gd name="T14" fmla="*/ 232 w 232"/>
                  <a:gd name="T15" fmla="*/ 126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5"/>
                      <a:pt x="0" y="126"/>
                    </a:cubicBezTo>
                    <a:cubicBezTo>
                      <a:pt x="0" y="106"/>
                      <a:pt x="0" y="106"/>
                      <a:pt x="0" y="106"/>
                    </a:cubicBezTo>
                    <a:cubicBezTo>
                      <a:pt x="0" y="47"/>
                      <a:pt x="48" y="0"/>
                      <a:pt x="106" y="0"/>
                    </a:cubicBezTo>
                    <a:cubicBezTo>
                      <a:pt x="127" y="0"/>
                      <a:pt x="127" y="0"/>
                      <a:pt x="127" y="0"/>
                    </a:cubicBezTo>
                    <a:cubicBezTo>
                      <a:pt x="185" y="0"/>
                      <a:pt x="232" y="47"/>
                      <a:pt x="232" y="106"/>
                    </a:cubicBezTo>
                    <a:cubicBezTo>
                      <a:pt x="232" y="126"/>
                      <a:pt x="232" y="126"/>
                      <a:pt x="232" y="126"/>
                    </a:cubicBezTo>
                    <a:cubicBezTo>
                      <a:pt x="232" y="185"/>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0" name="íśḻîdé"/>
              <p:cNvSpPr/>
              <p:nvPr/>
            </p:nvSpPr>
            <p:spPr bwMode="auto">
              <a:xfrm>
                <a:off x="5795" y="2721"/>
                <a:ext cx="50" cy="49"/>
              </a:xfrm>
              <a:custGeom>
                <a:avLst/>
                <a:gdLst>
                  <a:gd name="T0" fmla="*/ 126 w 232"/>
                  <a:gd name="T1" fmla="*/ 232 h 232"/>
                  <a:gd name="T2" fmla="*/ 106 w 232"/>
                  <a:gd name="T3" fmla="*/ 232 h 232"/>
                  <a:gd name="T4" fmla="*/ 0 w 232"/>
                  <a:gd name="T5" fmla="*/ 126 h 232"/>
                  <a:gd name="T6" fmla="*/ 0 w 232"/>
                  <a:gd name="T7" fmla="*/ 106 h 232"/>
                  <a:gd name="T8" fmla="*/ 106 w 232"/>
                  <a:gd name="T9" fmla="*/ 0 h 232"/>
                  <a:gd name="T10" fmla="*/ 126 w 232"/>
                  <a:gd name="T11" fmla="*/ 0 h 232"/>
                  <a:gd name="T12" fmla="*/ 232 w 232"/>
                  <a:gd name="T13" fmla="*/ 106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6"/>
                    </a:cubicBezTo>
                    <a:cubicBezTo>
                      <a:pt x="0" y="106"/>
                      <a:pt x="0" y="106"/>
                      <a:pt x="0" y="106"/>
                    </a:cubicBezTo>
                    <a:cubicBezTo>
                      <a:pt x="0" y="47"/>
                      <a:pt x="47" y="0"/>
                      <a:pt x="106" y="0"/>
                    </a:cubicBezTo>
                    <a:cubicBezTo>
                      <a:pt x="126" y="0"/>
                      <a:pt x="126" y="0"/>
                      <a:pt x="126" y="0"/>
                    </a:cubicBezTo>
                    <a:cubicBezTo>
                      <a:pt x="185" y="0"/>
                      <a:pt x="232" y="47"/>
                      <a:pt x="232" y="106"/>
                    </a:cubicBezTo>
                    <a:cubicBezTo>
                      <a:pt x="232" y="126"/>
                      <a:pt x="232" y="126"/>
                      <a:pt x="232" y="126"/>
                    </a:cubicBezTo>
                    <a:cubicBezTo>
                      <a:pt x="232" y="185"/>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1" name="îşliḓé"/>
              <p:cNvSpPr/>
              <p:nvPr/>
            </p:nvSpPr>
            <p:spPr bwMode="auto">
              <a:xfrm>
                <a:off x="5866" y="2721"/>
                <a:ext cx="50" cy="49"/>
              </a:xfrm>
              <a:custGeom>
                <a:avLst/>
                <a:gdLst>
                  <a:gd name="T0" fmla="*/ 126 w 232"/>
                  <a:gd name="T1" fmla="*/ 232 h 232"/>
                  <a:gd name="T2" fmla="*/ 105 w 232"/>
                  <a:gd name="T3" fmla="*/ 232 h 232"/>
                  <a:gd name="T4" fmla="*/ 0 w 232"/>
                  <a:gd name="T5" fmla="*/ 126 h 232"/>
                  <a:gd name="T6" fmla="*/ 0 w 232"/>
                  <a:gd name="T7" fmla="*/ 106 h 232"/>
                  <a:gd name="T8" fmla="*/ 105 w 232"/>
                  <a:gd name="T9" fmla="*/ 0 h 232"/>
                  <a:gd name="T10" fmla="*/ 126 w 232"/>
                  <a:gd name="T11" fmla="*/ 0 h 232"/>
                  <a:gd name="T12" fmla="*/ 232 w 232"/>
                  <a:gd name="T13" fmla="*/ 106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5"/>
                      <a:pt x="0" y="126"/>
                    </a:cubicBezTo>
                    <a:cubicBezTo>
                      <a:pt x="0" y="106"/>
                      <a:pt x="0" y="106"/>
                      <a:pt x="0" y="106"/>
                    </a:cubicBezTo>
                    <a:cubicBezTo>
                      <a:pt x="0" y="47"/>
                      <a:pt x="47" y="0"/>
                      <a:pt x="105" y="0"/>
                    </a:cubicBezTo>
                    <a:cubicBezTo>
                      <a:pt x="126" y="0"/>
                      <a:pt x="126" y="0"/>
                      <a:pt x="126" y="0"/>
                    </a:cubicBezTo>
                    <a:cubicBezTo>
                      <a:pt x="185" y="0"/>
                      <a:pt x="232" y="47"/>
                      <a:pt x="232" y="106"/>
                    </a:cubicBezTo>
                    <a:cubicBezTo>
                      <a:pt x="232" y="126"/>
                      <a:pt x="232" y="126"/>
                      <a:pt x="232" y="126"/>
                    </a:cubicBezTo>
                    <a:cubicBezTo>
                      <a:pt x="232" y="185"/>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2" name="ïšḷîḓé"/>
              <p:cNvSpPr/>
              <p:nvPr/>
            </p:nvSpPr>
            <p:spPr bwMode="auto">
              <a:xfrm>
                <a:off x="5654" y="2788"/>
                <a:ext cx="49" cy="49"/>
              </a:xfrm>
              <a:custGeom>
                <a:avLst/>
                <a:gdLst>
                  <a:gd name="T0" fmla="*/ 127 w 232"/>
                  <a:gd name="T1" fmla="*/ 231 h 231"/>
                  <a:gd name="T2" fmla="*/ 106 w 232"/>
                  <a:gd name="T3" fmla="*/ 231 h 231"/>
                  <a:gd name="T4" fmla="*/ 0 w 232"/>
                  <a:gd name="T5" fmla="*/ 126 h 231"/>
                  <a:gd name="T6" fmla="*/ 0 w 232"/>
                  <a:gd name="T7" fmla="*/ 105 h 231"/>
                  <a:gd name="T8" fmla="*/ 106 w 232"/>
                  <a:gd name="T9" fmla="*/ 0 h 231"/>
                  <a:gd name="T10" fmla="*/ 127 w 232"/>
                  <a:gd name="T11" fmla="*/ 0 h 231"/>
                  <a:gd name="T12" fmla="*/ 232 w 232"/>
                  <a:gd name="T13" fmla="*/ 105 h 231"/>
                  <a:gd name="T14" fmla="*/ 232 w 232"/>
                  <a:gd name="T15" fmla="*/ 126 h 231"/>
                  <a:gd name="T16" fmla="*/ 127 w 232"/>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127" y="231"/>
                    </a:moveTo>
                    <a:cubicBezTo>
                      <a:pt x="106" y="231"/>
                      <a:pt x="106" y="231"/>
                      <a:pt x="106" y="231"/>
                    </a:cubicBezTo>
                    <a:cubicBezTo>
                      <a:pt x="48" y="231"/>
                      <a:pt x="0" y="184"/>
                      <a:pt x="0" y="126"/>
                    </a:cubicBezTo>
                    <a:cubicBezTo>
                      <a:pt x="0" y="105"/>
                      <a:pt x="0" y="105"/>
                      <a:pt x="0" y="105"/>
                    </a:cubicBezTo>
                    <a:cubicBezTo>
                      <a:pt x="0" y="47"/>
                      <a:pt x="48" y="0"/>
                      <a:pt x="106" y="0"/>
                    </a:cubicBezTo>
                    <a:cubicBezTo>
                      <a:pt x="127" y="0"/>
                      <a:pt x="127" y="0"/>
                      <a:pt x="127" y="0"/>
                    </a:cubicBezTo>
                    <a:cubicBezTo>
                      <a:pt x="185" y="0"/>
                      <a:pt x="232" y="47"/>
                      <a:pt x="232" y="105"/>
                    </a:cubicBezTo>
                    <a:cubicBezTo>
                      <a:pt x="232" y="126"/>
                      <a:pt x="232" y="126"/>
                      <a:pt x="232" y="126"/>
                    </a:cubicBezTo>
                    <a:cubicBezTo>
                      <a:pt x="232" y="184"/>
                      <a:pt x="185" y="231"/>
                      <a:pt x="127" y="23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3" name="ïṣliďe"/>
              <p:cNvSpPr/>
              <p:nvPr/>
            </p:nvSpPr>
            <p:spPr bwMode="auto">
              <a:xfrm>
                <a:off x="5725" y="2788"/>
                <a:ext cx="49" cy="49"/>
              </a:xfrm>
              <a:custGeom>
                <a:avLst/>
                <a:gdLst>
                  <a:gd name="T0" fmla="*/ 127 w 232"/>
                  <a:gd name="T1" fmla="*/ 231 h 231"/>
                  <a:gd name="T2" fmla="*/ 106 w 232"/>
                  <a:gd name="T3" fmla="*/ 231 h 231"/>
                  <a:gd name="T4" fmla="*/ 0 w 232"/>
                  <a:gd name="T5" fmla="*/ 126 h 231"/>
                  <a:gd name="T6" fmla="*/ 0 w 232"/>
                  <a:gd name="T7" fmla="*/ 105 h 231"/>
                  <a:gd name="T8" fmla="*/ 106 w 232"/>
                  <a:gd name="T9" fmla="*/ 0 h 231"/>
                  <a:gd name="T10" fmla="*/ 127 w 232"/>
                  <a:gd name="T11" fmla="*/ 0 h 231"/>
                  <a:gd name="T12" fmla="*/ 232 w 232"/>
                  <a:gd name="T13" fmla="*/ 105 h 231"/>
                  <a:gd name="T14" fmla="*/ 232 w 232"/>
                  <a:gd name="T15" fmla="*/ 126 h 231"/>
                  <a:gd name="T16" fmla="*/ 127 w 232"/>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127" y="231"/>
                    </a:moveTo>
                    <a:cubicBezTo>
                      <a:pt x="106" y="231"/>
                      <a:pt x="106" y="231"/>
                      <a:pt x="106" y="231"/>
                    </a:cubicBezTo>
                    <a:cubicBezTo>
                      <a:pt x="48" y="231"/>
                      <a:pt x="0" y="184"/>
                      <a:pt x="0" y="126"/>
                    </a:cubicBezTo>
                    <a:cubicBezTo>
                      <a:pt x="0" y="105"/>
                      <a:pt x="0" y="105"/>
                      <a:pt x="0" y="105"/>
                    </a:cubicBezTo>
                    <a:cubicBezTo>
                      <a:pt x="0" y="47"/>
                      <a:pt x="48" y="0"/>
                      <a:pt x="106" y="0"/>
                    </a:cubicBezTo>
                    <a:cubicBezTo>
                      <a:pt x="127" y="0"/>
                      <a:pt x="127" y="0"/>
                      <a:pt x="127" y="0"/>
                    </a:cubicBezTo>
                    <a:cubicBezTo>
                      <a:pt x="185" y="0"/>
                      <a:pt x="232" y="47"/>
                      <a:pt x="232" y="105"/>
                    </a:cubicBezTo>
                    <a:cubicBezTo>
                      <a:pt x="232" y="126"/>
                      <a:pt x="232" y="126"/>
                      <a:pt x="232" y="126"/>
                    </a:cubicBezTo>
                    <a:cubicBezTo>
                      <a:pt x="232" y="184"/>
                      <a:pt x="185" y="231"/>
                      <a:pt x="127" y="23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4" name="işľïḑè"/>
              <p:cNvSpPr/>
              <p:nvPr/>
            </p:nvSpPr>
            <p:spPr bwMode="auto">
              <a:xfrm>
                <a:off x="5795" y="2788"/>
                <a:ext cx="50" cy="49"/>
              </a:xfrm>
              <a:custGeom>
                <a:avLst/>
                <a:gdLst>
                  <a:gd name="T0" fmla="*/ 126 w 232"/>
                  <a:gd name="T1" fmla="*/ 231 h 231"/>
                  <a:gd name="T2" fmla="*/ 106 w 232"/>
                  <a:gd name="T3" fmla="*/ 231 h 231"/>
                  <a:gd name="T4" fmla="*/ 0 w 232"/>
                  <a:gd name="T5" fmla="*/ 126 h 231"/>
                  <a:gd name="T6" fmla="*/ 0 w 232"/>
                  <a:gd name="T7" fmla="*/ 105 h 231"/>
                  <a:gd name="T8" fmla="*/ 106 w 232"/>
                  <a:gd name="T9" fmla="*/ 0 h 231"/>
                  <a:gd name="T10" fmla="*/ 126 w 232"/>
                  <a:gd name="T11" fmla="*/ 0 h 231"/>
                  <a:gd name="T12" fmla="*/ 232 w 232"/>
                  <a:gd name="T13" fmla="*/ 105 h 231"/>
                  <a:gd name="T14" fmla="*/ 232 w 232"/>
                  <a:gd name="T15" fmla="*/ 126 h 231"/>
                  <a:gd name="T16" fmla="*/ 126 w 232"/>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126" y="231"/>
                    </a:moveTo>
                    <a:cubicBezTo>
                      <a:pt x="106" y="231"/>
                      <a:pt x="106" y="231"/>
                      <a:pt x="106" y="231"/>
                    </a:cubicBezTo>
                    <a:cubicBezTo>
                      <a:pt x="47" y="231"/>
                      <a:pt x="0" y="184"/>
                      <a:pt x="0" y="126"/>
                    </a:cubicBezTo>
                    <a:cubicBezTo>
                      <a:pt x="0" y="105"/>
                      <a:pt x="0" y="105"/>
                      <a:pt x="0" y="105"/>
                    </a:cubicBezTo>
                    <a:cubicBezTo>
                      <a:pt x="0" y="47"/>
                      <a:pt x="47" y="0"/>
                      <a:pt x="106" y="0"/>
                    </a:cubicBezTo>
                    <a:cubicBezTo>
                      <a:pt x="126" y="0"/>
                      <a:pt x="126" y="0"/>
                      <a:pt x="126" y="0"/>
                    </a:cubicBezTo>
                    <a:cubicBezTo>
                      <a:pt x="185" y="0"/>
                      <a:pt x="232" y="47"/>
                      <a:pt x="232" y="105"/>
                    </a:cubicBezTo>
                    <a:cubicBezTo>
                      <a:pt x="232" y="126"/>
                      <a:pt x="232" y="126"/>
                      <a:pt x="232" y="126"/>
                    </a:cubicBezTo>
                    <a:cubicBezTo>
                      <a:pt x="232" y="184"/>
                      <a:pt x="185" y="231"/>
                      <a:pt x="126" y="23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5" name="í$1íḓê"/>
              <p:cNvSpPr/>
              <p:nvPr/>
            </p:nvSpPr>
            <p:spPr bwMode="auto">
              <a:xfrm>
                <a:off x="5866" y="2788"/>
                <a:ext cx="50" cy="49"/>
              </a:xfrm>
              <a:custGeom>
                <a:avLst/>
                <a:gdLst>
                  <a:gd name="T0" fmla="*/ 126 w 232"/>
                  <a:gd name="T1" fmla="*/ 231 h 231"/>
                  <a:gd name="T2" fmla="*/ 105 w 232"/>
                  <a:gd name="T3" fmla="*/ 231 h 231"/>
                  <a:gd name="T4" fmla="*/ 0 w 232"/>
                  <a:gd name="T5" fmla="*/ 126 h 231"/>
                  <a:gd name="T6" fmla="*/ 0 w 232"/>
                  <a:gd name="T7" fmla="*/ 105 h 231"/>
                  <a:gd name="T8" fmla="*/ 106 w 232"/>
                  <a:gd name="T9" fmla="*/ 0 h 231"/>
                  <a:gd name="T10" fmla="*/ 126 w 232"/>
                  <a:gd name="T11" fmla="*/ 0 h 231"/>
                  <a:gd name="T12" fmla="*/ 232 w 232"/>
                  <a:gd name="T13" fmla="*/ 105 h 231"/>
                  <a:gd name="T14" fmla="*/ 232 w 232"/>
                  <a:gd name="T15" fmla="*/ 126 h 231"/>
                  <a:gd name="T16" fmla="*/ 126 w 232"/>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126" y="231"/>
                    </a:moveTo>
                    <a:cubicBezTo>
                      <a:pt x="105" y="231"/>
                      <a:pt x="105" y="231"/>
                      <a:pt x="105" y="231"/>
                    </a:cubicBezTo>
                    <a:cubicBezTo>
                      <a:pt x="47" y="231"/>
                      <a:pt x="0" y="184"/>
                      <a:pt x="0" y="126"/>
                    </a:cubicBezTo>
                    <a:cubicBezTo>
                      <a:pt x="0" y="105"/>
                      <a:pt x="0" y="105"/>
                      <a:pt x="0" y="105"/>
                    </a:cubicBezTo>
                    <a:cubicBezTo>
                      <a:pt x="0" y="47"/>
                      <a:pt x="47" y="0"/>
                      <a:pt x="106" y="0"/>
                    </a:cubicBezTo>
                    <a:cubicBezTo>
                      <a:pt x="126" y="0"/>
                      <a:pt x="126" y="0"/>
                      <a:pt x="126" y="0"/>
                    </a:cubicBezTo>
                    <a:cubicBezTo>
                      <a:pt x="185" y="0"/>
                      <a:pt x="232" y="47"/>
                      <a:pt x="232" y="105"/>
                    </a:cubicBezTo>
                    <a:cubicBezTo>
                      <a:pt x="232" y="126"/>
                      <a:pt x="232" y="126"/>
                      <a:pt x="232" y="126"/>
                    </a:cubicBezTo>
                    <a:cubicBezTo>
                      <a:pt x="232" y="184"/>
                      <a:pt x="184" y="231"/>
                      <a:pt x="126" y="23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6" name="is1íďê"/>
              <p:cNvSpPr/>
              <p:nvPr/>
            </p:nvSpPr>
            <p:spPr bwMode="auto">
              <a:xfrm>
                <a:off x="5654" y="2855"/>
                <a:ext cx="49" cy="49"/>
              </a:xfrm>
              <a:custGeom>
                <a:avLst/>
                <a:gdLst>
                  <a:gd name="T0" fmla="*/ 127 w 232"/>
                  <a:gd name="T1" fmla="*/ 232 h 232"/>
                  <a:gd name="T2" fmla="*/ 106 w 232"/>
                  <a:gd name="T3" fmla="*/ 232 h 232"/>
                  <a:gd name="T4" fmla="*/ 0 w 232"/>
                  <a:gd name="T5" fmla="*/ 127 h 232"/>
                  <a:gd name="T6" fmla="*/ 0 w 232"/>
                  <a:gd name="T7" fmla="*/ 106 h 232"/>
                  <a:gd name="T8" fmla="*/ 106 w 232"/>
                  <a:gd name="T9" fmla="*/ 0 h 232"/>
                  <a:gd name="T10" fmla="*/ 127 w 232"/>
                  <a:gd name="T11" fmla="*/ 0 h 232"/>
                  <a:gd name="T12" fmla="*/ 232 w 232"/>
                  <a:gd name="T13" fmla="*/ 106 h 232"/>
                  <a:gd name="T14" fmla="*/ 232 w 232"/>
                  <a:gd name="T15" fmla="*/ 127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5"/>
                      <a:pt x="0" y="127"/>
                    </a:cubicBezTo>
                    <a:cubicBezTo>
                      <a:pt x="0" y="106"/>
                      <a:pt x="0" y="106"/>
                      <a:pt x="0" y="106"/>
                    </a:cubicBezTo>
                    <a:cubicBezTo>
                      <a:pt x="0" y="48"/>
                      <a:pt x="48" y="0"/>
                      <a:pt x="106" y="0"/>
                    </a:cubicBezTo>
                    <a:cubicBezTo>
                      <a:pt x="127" y="0"/>
                      <a:pt x="127" y="0"/>
                      <a:pt x="127" y="0"/>
                    </a:cubicBezTo>
                    <a:cubicBezTo>
                      <a:pt x="185" y="0"/>
                      <a:pt x="232" y="48"/>
                      <a:pt x="232" y="106"/>
                    </a:cubicBezTo>
                    <a:cubicBezTo>
                      <a:pt x="232" y="127"/>
                      <a:pt x="232" y="127"/>
                      <a:pt x="232" y="127"/>
                    </a:cubicBezTo>
                    <a:cubicBezTo>
                      <a:pt x="232" y="185"/>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7" name="iŝ1îḑe"/>
              <p:cNvSpPr/>
              <p:nvPr/>
            </p:nvSpPr>
            <p:spPr bwMode="auto">
              <a:xfrm>
                <a:off x="5725" y="2855"/>
                <a:ext cx="49" cy="49"/>
              </a:xfrm>
              <a:custGeom>
                <a:avLst/>
                <a:gdLst>
                  <a:gd name="T0" fmla="*/ 127 w 232"/>
                  <a:gd name="T1" fmla="*/ 232 h 232"/>
                  <a:gd name="T2" fmla="*/ 106 w 232"/>
                  <a:gd name="T3" fmla="*/ 232 h 232"/>
                  <a:gd name="T4" fmla="*/ 0 w 232"/>
                  <a:gd name="T5" fmla="*/ 127 h 232"/>
                  <a:gd name="T6" fmla="*/ 0 w 232"/>
                  <a:gd name="T7" fmla="*/ 106 h 232"/>
                  <a:gd name="T8" fmla="*/ 106 w 232"/>
                  <a:gd name="T9" fmla="*/ 0 h 232"/>
                  <a:gd name="T10" fmla="*/ 127 w 232"/>
                  <a:gd name="T11" fmla="*/ 0 h 232"/>
                  <a:gd name="T12" fmla="*/ 232 w 232"/>
                  <a:gd name="T13" fmla="*/ 106 h 232"/>
                  <a:gd name="T14" fmla="*/ 232 w 232"/>
                  <a:gd name="T15" fmla="*/ 127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5"/>
                      <a:pt x="0" y="127"/>
                    </a:cubicBezTo>
                    <a:cubicBezTo>
                      <a:pt x="0" y="106"/>
                      <a:pt x="0" y="106"/>
                      <a:pt x="0" y="106"/>
                    </a:cubicBezTo>
                    <a:cubicBezTo>
                      <a:pt x="0" y="48"/>
                      <a:pt x="48" y="0"/>
                      <a:pt x="106" y="0"/>
                    </a:cubicBezTo>
                    <a:cubicBezTo>
                      <a:pt x="127" y="0"/>
                      <a:pt x="127" y="0"/>
                      <a:pt x="127" y="0"/>
                    </a:cubicBezTo>
                    <a:cubicBezTo>
                      <a:pt x="185" y="0"/>
                      <a:pt x="232" y="48"/>
                      <a:pt x="232" y="106"/>
                    </a:cubicBezTo>
                    <a:cubicBezTo>
                      <a:pt x="232" y="127"/>
                      <a:pt x="232" y="127"/>
                      <a:pt x="232" y="127"/>
                    </a:cubicBezTo>
                    <a:cubicBezTo>
                      <a:pt x="232" y="185"/>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8" name="i$ḷiḑê"/>
              <p:cNvSpPr/>
              <p:nvPr/>
            </p:nvSpPr>
            <p:spPr bwMode="auto">
              <a:xfrm>
                <a:off x="5795" y="2855"/>
                <a:ext cx="50" cy="49"/>
              </a:xfrm>
              <a:custGeom>
                <a:avLst/>
                <a:gdLst>
                  <a:gd name="T0" fmla="*/ 126 w 232"/>
                  <a:gd name="T1" fmla="*/ 232 h 232"/>
                  <a:gd name="T2" fmla="*/ 106 w 232"/>
                  <a:gd name="T3" fmla="*/ 232 h 232"/>
                  <a:gd name="T4" fmla="*/ 0 w 232"/>
                  <a:gd name="T5" fmla="*/ 127 h 232"/>
                  <a:gd name="T6" fmla="*/ 0 w 232"/>
                  <a:gd name="T7" fmla="*/ 106 h 232"/>
                  <a:gd name="T8" fmla="*/ 106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7"/>
                    </a:cubicBezTo>
                    <a:cubicBezTo>
                      <a:pt x="0" y="106"/>
                      <a:pt x="0" y="106"/>
                      <a:pt x="0" y="106"/>
                    </a:cubicBezTo>
                    <a:cubicBezTo>
                      <a:pt x="0" y="48"/>
                      <a:pt x="47" y="0"/>
                      <a:pt x="106" y="0"/>
                    </a:cubicBezTo>
                    <a:cubicBezTo>
                      <a:pt x="126" y="0"/>
                      <a:pt x="126" y="0"/>
                      <a:pt x="126" y="0"/>
                    </a:cubicBezTo>
                    <a:cubicBezTo>
                      <a:pt x="185" y="0"/>
                      <a:pt x="232" y="48"/>
                      <a:pt x="232" y="106"/>
                    </a:cubicBezTo>
                    <a:cubicBezTo>
                      <a:pt x="232" y="127"/>
                      <a:pt x="232" y="127"/>
                      <a:pt x="232" y="127"/>
                    </a:cubicBezTo>
                    <a:cubicBezTo>
                      <a:pt x="232" y="185"/>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9" name="ïsľïḑe"/>
              <p:cNvSpPr/>
              <p:nvPr/>
            </p:nvSpPr>
            <p:spPr bwMode="auto">
              <a:xfrm>
                <a:off x="5866" y="2855"/>
                <a:ext cx="50" cy="49"/>
              </a:xfrm>
              <a:custGeom>
                <a:avLst/>
                <a:gdLst>
                  <a:gd name="T0" fmla="*/ 126 w 232"/>
                  <a:gd name="T1" fmla="*/ 232 h 232"/>
                  <a:gd name="T2" fmla="*/ 105 w 232"/>
                  <a:gd name="T3" fmla="*/ 232 h 232"/>
                  <a:gd name="T4" fmla="*/ 0 w 232"/>
                  <a:gd name="T5" fmla="*/ 127 h 232"/>
                  <a:gd name="T6" fmla="*/ 0 w 232"/>
                  <a:gd name="T7" fmla="*/ 106 h 232"/>
                  <a:gd name="T8" fmla="*/ 105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5"/>
                      <a:pt x="0" y="127"/>
                    </a:cubicBezTo>
                    <a:cubicBezTo>
                      <a:pt x="0" y="106"/>
                      <a:pt x="0" y="106"/>
                      <a:pt x="0" y="106"/>
                    </a:cubicBezTo>
                    <a:cubicBezTo>
                      <a:pt x="0" y="48"/>
                      <a:pt x="47" y="0"/>
                      <a:pt x="105" y="0"/>
                    </a:cubicBezTo>
                    <a:cubicBezTo>
                      <a:pt x="126" y="0"/>
                      <a:pt x="126" y="0"/>
                      <a:pt x="126" y="0"/>
                    </a:cubicBezTo>
                    <a:cubicBezTo>
                      <a:pt x="185" y="0"/>
                      <a:pt x="232" y="48"/>
                      <a:pt x="232" y="106"/>
                    </a:cubicBezTo>
                    <a:cubicBezTo>
                      <a:pt x="232" y="127"/>
                      <a:pt x="232" y="127"/>
                      <a:pt x="232" y="127"/>
                    </a:cubicBezTo>
                    <a:cubicBezTo>
                      <a:pt x="232" y="185"/>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0" name="íṣľïḓè"/>
              <p:cNvSpPr/>
              <p:nvPr/>
            </p:nvSpPr>
            <p:spPr bwMode="auto">
              <a:xfrm>
                <a:off x="5654" y="2922"/>
                <a:ext cx="49" cy="49"/>
              </a:xfrm>
              <a:custGeom>
                <a:avLst/>
                <a:gdLst>
                  <a:gd name="T0" fmla="*/ 127 w 232"/>
                  <a:gd name="T1" fmla="*/ 232 h 232"/>
                  <a:gd name="T2" fmla="*/ 106 w 232"/>
                  <a:gd name="T3" fmla="*/ 232 h 232"/>
                  <a:gd name="T4" fmla="*/ 0 w 232"/>
                  <a:gd name="T5" fmla="*/ 126 h 232"/>
                  <a:gd name="T6" fmla="*/ 0 w 232"/>
                  <a:gd name="T7" fmla="*/ 105 h 232"/>
                  <a:gd name="T8" fmla="*/ 106 w 232"/>
                  <a:gd name="T9" fmla="*/ 0 h 232"/>
                  <a:gd name="T10" fmla="*/ 127 w 232"/>
                  <a:gd name="T11" fmla="*/ 0 h 232"/>
                  <a:gd name="T12" fmla="*/ 232 w 232"/>
                  <a:gd name="T13" fmla="*/ 105 h 232"/>
                  <a:gd name="T14" fmla="*/ 232 w 232"/>
                  <a:gd name="T15" fmla="*/ 126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4"/>
                      <a:pt x="0" y="126"/>
                    </a:cubicBezTo>
                    <a:cubicBezTo>
                      <a:pt x="0" y="105"/>
                      <a:pt x="0" y="105"/>
                      <a:pt x="0" y="105"/>
                    </a:cubicBezTo>
                    <a:cubicBezTo>
                      <a:pt x="0" y="47"/>
                      <a:pt x="48" y="0"/>
                      <a:pt x="106" y="0"/>
                    </a:cubicBezTo>
                    <a:cubicBezTo>
                      <a:pt x="127" y="0"/>
                      <a:pt x="127" y="0"/>
                      <a:pt x="127" y="0"/>
                    </a:cubicBezTo>
                    <a:cubicBezTo>
                      <a:pt x="185" y="0"/>
                      <a:pt x="232" y="47"/>
                      <a:pt x="232" y="105"/>
                    </a:cubicBezTo>
                    <a:cubicBezTo>
                      <a:pt x="232" y="126"/>
                      <a:pt x="232" y="126"/>
                      <a:pt x="232" y="126"/>
                    </a:cubicBezTo>
                    <a:cubicBezTo>
                      <a:pt x="232" y="184"/>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1" name="îṣ1ïḍé"/>
              <p:cNvSpPr/>
              <p:nvPr/>
            </p:nvSpPr>
            <p:spPr bwMode="auto">
              <a:xfrm>
                <a:off x="5725" y="2922"/>
                <a:ext cx="49" cy="49"/>
              </a:xfrm>
              <a:custGeom>
                <a:avLst/>
                <a:gdLst>
                  <a:gd name="T0" fmla="*/ 127 w 232"/>
                  <a:gd name="T1" fmla="*/ 232 h 232"/>
                  <a:gd name="T2" fmla="*/ 106 w 232"/>
                  <a:gd name="T3" fmla="*/ 232 h 232"/>
                  <a:gd name="T4" fmla="*/ 0 w 232"/>
                  <a:gd name="T5" fmla="*/ 126 h 232"/>
                  <a:gd name="T6" fmla="*/ 0 w 232"/>
                  <a:gd name="T7" fmla="*/ 105 h 232"/>
                  <a:gd name="T8" fmla="*/ 106 w 232"/>
                  <a:gd name="T9" fmla="*/ 0 h 232"/>
                  <a:gd name="T10" fmla="*/ 127 w 232"/>
                  <a:gd name="T11" fmla="*/ 0 h 232"/>
                  <a:gd name="T12" fmla="*/ 232 w 232"/>
                  <a:gd name="T13" fmla="*/ 105 h 232"/>
                  <a:gd name="T14" fmla="*/ 232 w 232"/>
                  <a:gd name="T15" fmla="*/ 126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4"/>
                      <a:pt x="0" y="126"/>
                    </a:cubicBezTo>
                    <a:cubicBezTo>
                      <a:pt x="0" y="105"/>
                      <a:pt x="0" y="105"/>
                      <a:pt x="0" y="105"/>
                    </a:cubicBezTo>
                    <a:cubicBezTo>
                      <a:pt x="0" y="47"/>
                      <a:pt x="48" y="0"/>
                      <a:pt x="106" y="0"/>
                    </a:cubicBezTo>
                    <a:cubicBezTo>
                      <a:pt x="127" y="0"/>
                      <a:pt x="127" y="0"/>
                      <a:pt x="127" y="0"/>
                    </a:cubicBezTo>
                    <a:cubicBezTo>
                      <a:pt x="185" y="0"/>
                      <a:pt x="232" y="47"/>
                      <a:pt x="232" y="105"/>
                    </a:cubicBezTo>
                    <a:cubicBezTo>
                      <a:pt x="232" y="126"/>
                      <a:pt x="232" y="126"/>
                      <a:pt x="232" y="126"/>
                    </a:cubicBezTo>
                    <a:cubicBezTo>
                      <a:pt x="232" y="184"/>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2" name="îśḷíďe"/>
              <p:cNvSpPr/>
              <p:nvPr/>
            </p:nvSpPr>
            <p:spPr bwMode="auto">
              <a:xfrm>
                <a:off x="5795" y="2922"/>
                <a:ext cx="50" cy="49"/>
              </a:xfrm>
              <a:custGeom>
                <a:avLst/>
                <a:gdLst>
                  <a:gd name="T0" fmla="*/ 126 w 232"/>
                  <a:gd name="T1" fmla="*/ 232 h 232"/>
                  <a:gd name="T2" fmla="*/ 106 w 232"/>
                  <a:gd name="T3" fmla="*/ 232 h 232"/>
                  <a:gd name="T4" fmla="*/ 0 w 232"/>
                  <a:gd name="T5" fmla="*/ 126 h 232"/>
                  <a:gd name="T6" fmla="*/ 0 w 232"/>
                  <a:gd name="T7" fmla="*/ 105 h 232"/>
                  <a:gd name="T8" fmla="*/ 106 w 232"/>
                  <a:gd name="T9" fmla="*/ 0 h 232"/>
                  <a:gd name="T10" fmla="*/ 126 w 232"/>
                  <a:gd name="T11" fmla="*/ 0 h 232"/>
                  <a:gd name="T12" fmla="*/ 232 w 232"/>
                  <a:gd name="T13" fmla="*/ 105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4"/>
                      <a:pt x="0" y="126"/>
                    </a:cubicBezTo>
                    <a:cubicBezTo>
                      <a:pt x="0" y="105"/>
                      <a:pt x="0" y="105"/>
                      <a:pt x="0" y="105"/>
                    </a:cubicBezTo>
                    <a:cubicBezTo>
                      <a:pt x="0" y="47"/>
                      <a:pt x="47" y="0"/>
                      <a:pt x="106" y="0"/>
                    </a:cubicBezTo>
                    <a:cubicBezTo>
                      <a:pt x="126" y="0"/>
                      <a:pt x="126" y="0"/>
                      <a:pt x="126" y="0"/>
                    </a:cubicBezTo>
                    <a:cubicBezTo>
                      <a:pt x="185" y="0"/>
                      <a:pt x="232" y="47"/>
                      <a:pt x="232" y="105"/>
                    </a:cubicBezTo>
                    <a:cubicBezTo>
                      <a:pt x="232" y="126"/>
                      <a:pt x="232" y="126"/>
                      <a:pt x="232" y="126"/>
                    </a:cubicBezTo>
                    <a:cubicBezTo>
                      <a:pt x="232" y="184"/>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3" name="ïṣľíḓè"/>
              <p:cNvSpPr/>
              <p:nvPr/>
            </p:nvSpPr>
            <p:spPr bwMode="auto">
              <a:xfrm>
                <a:off x="5866" y="2922"/>
                <a:ext cx="50" cy="49"/>
              </a:xfrm>
              <a:custGeom>
                <a:avLst/>
                <a:gdLst>
                  <a:gd name="T0" fmla="*/ 126 w 232"/>
                  <a:gd name="T1" fmla="*/ 232 h 232"/>
                  <a:gd name="T2" fmla="*/ 105 w 232"/>
                  <a:gd name="T3" fmla="*/ 232 h 232"/>
                  <a:gd name="T4" fmla="*/ 0 w 232"/>
                  <a:gd name="T5" fmla="*/ 126 h 232"/>
                  <a:gd name="T6" fmla="*/ 0 w 232"/>
                  <a:gd name="T7" fmla="*/ 105 h 232"/>
                  <a:gd name="T8" fmla="*/ 106 w 232"/>
                  <a:gd name="T9" fmla="*/ 0 h 232"/>
                  <a:gd name="T10" fmla="*/ 126 w 232"/>
                  <a:gd name="T11" fmla="*/ 0 h 232"/>
                  <a:gd name="T12" fmla="*/ 232 w 232"/>
                  <a:gd name="T13" fmla="*/ 105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4"/>
                      <a:pt x="0" y="126"/>
                    </a:cubicBezTo>
                    <a:cubicBezTo>
                      <a:pt x="0" y="105"/>
                      <a:pt x="0" y="105"/>
                      <a:pt x="0" y="105"/>
                    </a:cubicBezTo>
                    <a:cubicBezTo>
                      <a:pt x="0" y="47"/>
                      <a:pt x="47" y="0"/>
                      <a:pt x="106" y="0"/>
                    </a:cubicBezTo>
                    <a:cubicBezTo>
                      <a:pt x="126" y="0"/>
                      <a:pt x="126" y="0"/>
                      <a:pt x="126" y="0"/>
                    </a:cubicBezTo>
                    <a:cubicBezTo>
                      <a:pt x="185" y="0"/>
                      <a:pt x="232" y="47"/>
                      <a:pt x="232" y="105"/>
                    </a:cubicBezTo>
                    <a:cubicBezTo>
                      <a:pt x="232" y="126"/>
                      <a:pt x="232" y="126"/>
                      <a:pt x="232" y="126"/>
                    </a:cubicBezTo>
                    <a:cubicBezTo>
                      <a:pt x="232" y="184"/>
                      <a:pt x="184"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4" name="îsļíḑé"/>
              <p:cNvSpPr/>
              <p:nvPr/>
            </p:nvSpPr>
            <p:spPr bwMode="auto">
              <a:xfrm>
                <a:off x="5654" y="2989"/>
                <a:ext cx="49" cy="49"/>
              </a:xfrm>
              <a:custGeom>
                <a:avLst/>
                <a:gdLst>
                  <a:gd name="T0" fmla="*/ 127 w 232"/>
                  <a:gd name="T1" fmla="*/ 231 h 231"/>
                  <a:gd name="T2" fmla="*/ 106 w 232"/>
                  <a:gd name="T3" fmla="*/ 231 h 231"/>
                  <a:gd name="T4" fmla="*/ 0 w 232"/>
                  <a:gd name="T5" fmla="*/ 126 h 231"/>
                  <a:gd name="T6" fmla="*/ 0 w 232"/>
                  <a:gd name="T7" fmla="*/ 105 h 231"/>
                  <a:gd name="T8" fmla="*/ 106 w 232"/>
                  <a:gd name="T9" fmla="*/ 0 h 231"/>
                  <a:gd name="T10" fmla="*/ 127 w 232"/>
                  <a:gd name="T11" fmla="*/ 0 h 231"/>
                  <a:gd name="T12" fmla="*/ 232 w 232"/>
                  <a:gd name="T13" fmla="*/ 105 h 231"/>
                  <a:gd name="T14" fmla="*/ 232 w 232"/>
                  <a:gd name="T15" fmla="*/ 126 h 231"/>
                  <a:gd name="T16" fmla="*/ 127 w 232"/>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127" y="231"/>
                    </a:moveTo>
                    <a:cubicBezTo>
                      <a:pt x="106" y="231"/>
                      <a:pt x="106" y="231"/>
                      <a:pt x="106" y="231"/>
                    </a:cubicBezTo>
                    <a:cubicBezTo>
                      <a:pt x="48" y="231"/>
                      <a:pt x="0" y="184"/>
                      <a:pt x="0" y="126"/>
                    </a:cubicBezTo>
                    <a:cubicBezTo>
                      <a:pt x="0" y="105"/>
                      <a:pt x="0" y="105"/>
                      <a:pt x="0" y="105"/>
                    </a:cubicBezTo>
                    <a:cubicBezTo>
                      <a:pt x="0" y="47"/>
                      <a:pt x="48" y="0"/>
                      <a:pt x="106" y="0"/>
                    </a:cubicBezTo>
                    <a:cubicBezTo>
                      <a:pt x="127" y="0"/>
                      <a:pt x="127" y="0"/>
                      <a:pt x="127" y="0"/>
                    </a:cubicBezTo>
                    <a:cubicBezTo>
                      <a:pt x="185" y="0"/>
                      <a:pt x="232" y="47"/>
                      <a:pt x="232" y="105"/>
                    </a:cubicBezTo>
                    <a:cubicBezTo>
                      <a:pt x="232" y="126"/>
                      <a:pt x="232" y="126"/>
                      <a:pt x="232" y="126"/>
                    </a:cubicBezTo>
                    <a:cubicBezTo>
                      <a:pt x="232" y="184"/>
                      <a:pt x="185" y="231"/>
                      <a:pt x="127" y="23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5" name="î$ļiḋè"/>
              <p:cNvSpPr/>
              <p:nvPr/>
            </p:nvSpPr>
            <p:spPr bwMode="auto">
              <a:xfrm>
                <a:off x="5725" y="2989"/>
                <a:ext cx="49" cy="49"/>
              </a:xfrm>
              <a:custGeom>
                <a:avLst/>
                <a:gdLst>
                  <a:gd name="T0" fmla="*/ 127 w 232"/>
                  <a:gd name="T1" fmla="*/ 231 h 231"/>
                  <a:gd name="T2" fmla="*/ 106 w 232"/>
                  <a:gd name="T3" fmla="*/ 231 h 231"/>
                  <a:gd name="T4" fmla="*/ 0 w 232"/>
                  <a:gd name="T5" fmla="*/ 126 h 231"/>
                  <a:gd name="T6" fmla="*/ 0 w 232"/>
                  <a:gd name="T7" fmla="*/ 105 h 231"/>
                  <a:gd name="T8" fmla="*/ 106 w 232"/>
                  <a:gd name="T9" fmla="*/ 0 h 231"/>
                  <a:gd name="T10" fmla="*/ 127 w 232"/>
                  <a:gd name="T11" fmla="*/ 0 h 231"/>
                  <a:gd name="T12" fmla="*/ 232 w 232"/>
                  <a:gd name="T13" fmla="*/ 105 h 231"/>
                  <a:gd name="T14" fmla="*/ 232 w 232"/>
                  <a:gd name="T15" fmla="*/ 126 h 231"/>
                  <a:gd name="T16" fmla="*/ 127 w 232"/>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127" y="231"/>
                    </a:moveTo>
                    <a:cubicBezTo>
                      <a:pt x="106" y="231"/>
                      <a:pt x="106" y="231"/>
                      <a:pt x="106" y="231"/>
                    </a:cubicBezTo>
                    <a:cubicBezTo>
                      <a:pt x="48" y="231"/>
                      <a:pt x="0" y="184"/>
                      <a:pt x="0" y="126"/>
                    </a:cubicBezTo>
                    <a:cubicBezTo>
                      <a:pt x="0" y="105"/>
                      <a:pt x="0" y="105"/>
                      <a:pt x="0" y="105"/>
                    </a:cubicBezTo>
                    <a:cubicBezTo>
                      <a:pt x="0" y="47"/>
                      <a:pt x="48" y="0"/>
                      <a:pt x="106" y="0"/>
                    </a:cubicBezTo>
                    <a:cubicBezTo>
                      <a:pt x="127" y="0"/>
                      <a:pt x="127" y="0"/>
                      <a:pt x="127" y="0"/>
                    </a:cubicBezTo>
                    <a:cubicBezTo>
                      <a:pt x="185" y="0"/>
                      <a:pt x="232" y="47"/>
                      <a:pt x="232" y="105"/>
                    </a:cubicBezTo>
                    <a:cubicBezTo>
                      <a:pt x="232" y="126"/>
                      <a:pt x="232" y="126"/>
                      <a:pt x="232" y="126"/>
                    </a:cubicBezTo>
                    <a:cubicBezTo>
                      <a:pt x="232" y="184"/>
                      <a:pt x="185" y="231"/>
                      <a:pt x="127" y="23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6" name="íṡḻîdê"/>
              <p:cNvSpPr/>
              <p:nvPr/>
            </p:nvSpPr>
            <p:spPr bwMode="auto">
              <a:xfrm>
                <a:off x="5795" y="2989"/>
                <a:ext cx="50" cy="49"/>
              </a:xfrm>
              <a:custGeom>
                <a:avLst/>
                <a:gdLst>
                  <a:gd name="T0" fmla="*/ 126 w 232"/>
                  <a:gd name="T1" fmla="*/ 231 h 231"/>
                  <a:gd name="T2" fmla="*/ 106 w 232"/>
                  <a:gd name="T3" fmla="*/ 231 h 231"/>
                  <a:gd name="T4" fmla="*/ 0 w 232"/>
                  <a:gd name="T5" fmla="*/ 126 h 231"/>
                  <a:gd name="T6" fmla="*/ 0 w 232"/>
                  <a:gd name="T7" fmla="*/ 105 h 231"/>
                  <a:gd name="T8" fmla="*/ 106 w 232"/>
                  <a:gd name="T9" fmla="*/ 0 h 231"/>
                  <a:gd name="T10" fmla="*/ 126 w 232"/>
                  <a:gd name="T11" fmla="*/ 0 h 231"/>
                  <a:gd name="T12" fmla="*/ 232 w 232"/>
                  <a:gd name="T13" fmla="*/ 105 h 231"/>
                  <a:gd name="T14" fmla="*/ 232 w 232"/>
                  <a:gd name="T15" fmla="*/ 126 h 231"/>
                  <a:gd name="T16" fmla="*/ 126 w 232"/>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126" y="231"/>
                    </a:moveTo>
                    <a:cubicBezTo>
                      <a:pt x="106" y="231"/>
                      <a:pt x="106" y="231"/>
                      <a:pt x="106" y="231"/>
                    </a:cubicBezTo>
                    <a:cubicBezTo>
                      <a:pt x="47" y="231"/>
                      <a:pt x="0" y="184"/>
                      <a:pt x="0" y="126"/>
                    </a:cubicBezTo>
                    <a:cubicBezTo>
                      <a:pt x="0" y="105"/>
                      <a:pt x="0" y="105"/>
                      <a:pt x="0" y="105"/>
                    </a:cubicBezTo>
                    <a:cubicBezTo>
                      <a:pt x="0" y="47"/>
                      <a:pt x="47" y="0"/>
                      <a:pt x="106" y="0"/>
                    </a:cubicBezTo>
                    <a:cubicBezTo>
                      <a:pt x="126" y="0"/>
                      <a:pt x="126" y="0"/>
                      <a:pt x="126" y="0"/>
                    </a:cubicBezTo>
                    <a:cubicBezTo>
                      <a:pt x="185" y="0"/>
                      <a:pt x="232" y="47"/>
                      <a:pt x="232" y="105"/>
                    </a:cubicBezTo>
                    <a:cubicBezTo>
                      <a:pt x="232" y="126"/>
                      <a:pt x="232" y="126"/>
                      <a:pt x="232" y="126"/>
                    </a:cubicBezTo>
                    <a:cubicBezTo>
                      <a:pt x="232" y="184"/>
                      <a:pt x="185" y="231"/>
                      <a:pt x="126" y="23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7" name="ïśḷiḑè"/>
              <p:cNvSpPr/>
              <p:nvPr/>
            </p:nvSpPr>
            <p:spPr bwMode="auto">
              <a:xfrm>
                <a:off x="5866" y="2989"/>
                <a:ext cx="50" cy="49"/>
              </a:xfrm>
              <a:custGeom>
                <a:avLst/>
                <a:gdLst>
                  <a:gd name="T0" fmla="*/ 126 w 232"/>
                  <a:gd name="T1" fmla="*/ 231 h 231"/>
                  <a:gd name="T2" fmla="*/ 105 w 232"/>
                  <a:gd name="T3" fmla="*/ 231 h 231"/>
                  <a:gd name="T4" fmla="*/ 0 w 232"/>
                  <a:gd name="T5" fmla="*/ 126 h 231"/>
                  <a:gd name="T6" fmla="*/ 0 w 232"/>
                  <a:gd name="T7" fmla="*/ 105 h 231"/>
                  <a:gd name="T8" fmla="*/ 105 w 232"/>
                  <a:gd name="T9" fmla="*/ 0 h 231"/>
                  <a:gd name="T10" fmla="*/ 126 w 232"/>
                  <a:gd name="T11" fmla="*/ 0 h 231"/>
                  <a:gd name="T12" fmla="*/ 232 w 232"/>
                  <a:gd name="T13" fmla="*/ 105 h 231"/>
                  <a:gd name="T14" fmla="*/ 232 w 232"/>
                  <a:gd name="T15" fmla="*/ 126 h 231"/>
                  <a:gd name="T16" fmla="*/ 126 w 232"/>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126" y="231"/>
                    </a:moveTo>
                    <a:cubicBezTo>
                      <a:pt x="105" y="231"/>
                      <a:pt x="105" y="231"/>
                      <a:pt x="105" y="231"/>
                    </a:cubicBezTo>
                    <a:cubicBezTo>
                      <a:pt x="47" y="231"/>
                      <a:pt x="0" y="184"/>
                      <a:pt x="0" y="126"/>
                    </a:cubicBezTo>
                    <a:cubicBezTo>
                      <a:pt x="0" y="105"/>
                      <a:pt x="0" y="105"/>
                      <a:pt x="0" y="105"/>
                    </a:cubicBezTo>
                    <a:cubicBezTo>
                      <a:pt x="0" y="47"/>
                      <a:pt x="47" y="0"/>
                      <a:pt x="105" y="0"/>
                    </a:cubicBezTo>
                    <a:cubicBezTo>
                      <a:pt x="126" y="0"/>
                      <a:pt x="126" y="0"/>
                      <a:pt x="126" y="0"/>
                    </a:cubicBezTo>
                    <a:cubicBezTo>
                      <a:pt x="185" y="0"/>
                      <a:pt x="232" y="47"/>
                      <a:pt x="232" y="105"/>
                    </a:cubicBezTo>
                    <a:cubicBezTo>
                      <a:pt x="232" y="126"/>
                      <a:pt x="232" y="126"/>
                      <a:pt x="232" y="126"/>
                    </a:cubicBezTo>
                    <a:cubicBezTo>
                      <a:pt x="232" y="184"/>
                      <a:pt x="185" y="231"/>
                      <a:pt x="126" y="23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8" name="iś1iďê"/>
              <p:cNvSpPr/>
              <p:nvPr/>
            </p:nvSpPr>
            <p:spPr bwMode="auto">
              <a:xfrm>
                <a:off x="5654" y="3056"/>
                <a:ext cx="49" cy="49"/>
              </a:xfrm>
              <a:custGeom>
                <a:avLst/>
                <a:gdLst>
                  <a:gd name="T0" fmla="*/ 127 w 232"/>
                  <a:gd name="T1" fmla="*/ 232 h 232"/>
                  <a:gd name="T2" fmla="*/ 106 w 232"/>
                  <a:gd name="T3" fmla="*/ 232 h 232"/>
                  <a:gd name="T4" fmla="*/ 0 w 232"/>
                  <a:gd name="T5" fmla="*/ 126 h 232"/>
                  <a:gd name="T6" fmla="*/ 0 w 232"/>
                  <a:gd name="T7" fmla="*/ 106 h 232"/>
                  <a:gd name="T8" fmla="*/ 106 w 232"/>
                  <a:gd name="T9" fmla="*/ 0 h 232"/>
                  <a:gd name="T10" fmla="*/ 127 w 232"/>
                  <a:gd name="T11" fmla="*/ 0 h 232"/>
                  <a:gd name="T12" fmla="*/ 232 w 232"/>
                  <a:gd name="T13" fmla="*/ 106 h 232"/>
                  <a:gd name="T14" fmla="*/ 232 w 232"/>
                  <a:gd name="T15" fmla="*/ 126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5"/>
                      <a:pt x="0" y="126"/>
                    </a:cubicBezTo>
                    <a:cubicBezTo>
                      <a:pt x="0" y="106"/>
                      <a:pt x="0" y="106"/>
                      <a:pt x="0" y="106"/>
                    </a:cubicBezTo>
                    <a:cubicBezTo>
                      <a:pt x="0" y="47"/>
                      <a:pt x="48" y="0"/>
                      <a:pt x="106" y="0"/>
                    </a:cubicBezTo>
                    <a:cubicBezTo>
                      <a:pt x="127" y="0"/>
                      <a:pt x="127" y="0"/>
                      <a:pt x="127" y="0"/>
                    </a:cubicBezTo>
                    <a:cubicBezTo>
                      <a:pt x="185" y="0"/>
                      <a:pt x="232" y="47"/>
                      <a:pt x="232" y="106"/>
                    </a:cubicBezTo>
                    <a:cubicBezTo>
                      <a:pt x="232" y="126"/>
                      <a:pt x="232" y="126"/>
                      <a:pt x="232" y="126"/>
                    </a:cubicBezTo>
                    <a:cubicBezTo>
                      <a:pt x="232" y="185"/>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9" name="îşḻidé"/>
              <p:cNvSpPr/>
              <p:nvPr/>
            </p:nvSpPr>
            <p:spPr bwMode="auto">
              <a:xfrm>
                <a:off x="5725" y="3056"/>
                <a:ext cx="49" cy="49"/>
              </a:xfrm>
              <a:custGeom>
                <a:avLst/>
                <a:gdLst>
                  <a:gd name="T0" fmla="*/ 127 w 232"/>
                  <a:gd name="T1" fmla="*/ 232 h 232"/>
                  <a:gd name="T2" fmla="*/ 106 w 232"/>
                  <a:gd name="T3" fmla="*/ 232 h 232"/>
                  <a:gd name="T4" fmla="*/ 0 w 232"/>
                  <a:gd name="T5" fmla="*/ 126 h 232"/>
                  <a:gd name="T6" fmla="*/ 0 w 232"/>
                  <a:gd name="T7" fmla="*/ 106 h 232"/>
                  <a:gd name="T8" fmla="*/ 106 w 232"/>
                  <a:gd name="T9" fmla="*/ 0 h 232"/>
                  <a:gd name="T10" fmla="*/ 127 w 232"/>
                  <a:gd name="T11" fmla="*/ 0 h 232"/>
                  <a:gd name="T12" fmla="*/ 232 w 232"/>
                  <a:gd name="T13" fmla="*/ 106 h 232"/>
                  <a:gd name="T14" fmla="*/ 232 w 232"/>
                  <a:gd name="T15" fmla="*/ 126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5"/>
                      <a:pt x="0" y="126"/>
                    </a:cubicBezTo>
                    <a:cubicBezTo>
                      <a:pt x="0" y="106"/>
                      <a:pt x="0" y="106"/>
                      <a:pt x="0" y="106"/>
                    </a:cubicBezTo>
                    <a:cubicBezTo>
                      <a:pt x="0" y="47"/>
                      <a:pt x="48" y="0"/>
                      <a:pt x="106" y="0"/>
                    </a:cubicBezTo>
                    <a:cubicBezTo>
                      <a:pt x="127" y="0"/>
                      <a:pt x="127" y="0"/>
                      <a:pt x="127" y="0"/>
                    </a:cubicBezTo>
                    <a:cubicBezTo>
                      <a:pt x="185" y="0"/>
                      <a:pt x="232" y="47"/>
                      <a:pt x="232" y="106"/>
                    </a:cubicBezTo>
                    <a:cubicBezTo>
                      <a:pt x="232" y="126"/>
                      <a:pt x="232" y="126"/>
                      <a:pt x="232" y="126"/>
                    </a:cubicBezTo>
                    <a:cubicBezTo>
                      <a:pt x="232" y="185"/>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0" name="ïs1îḋè"/>
              <p:cNvSpPr/>
              <p:nvPr/>
            </p:nvSpPr>
            <p:spPr bwMode="auto">
              <a:xfrm>
                <a:off x="5795" y="3056"/>
                <a:ext cx="50" cy="49"/>
              </a:xfrm>
              <a:custGeom>
                <a:avLst/>
                <a:gdLst>
                  <a:gd name="T0" fmla="*/ 126 w 232"/>
                  <a:gd name="T1" fmla="*/ 232 h 232"/>
                  <a:gd name="T2" fmla="*/ 106 w 232"/>
                  <a:gd name="T3" fmla="*/ 232 h 232"/>
                  <a:gd name="T4" fmla="*/ 0 w 232"/>
                  <a:gd name="T5" fmla="*/ 126 h 232"/>
                  <a:gd name="T6" fmla="*/ 0 w 232"/>
                  <a:gd name="T7" fmla="*/ 106 h 232"/>
                  <a:gd name="T8" fmla="*/ 106 w 232"/>
                  <a:gd name="T9" fmla="*/ 0 h 232"/>
                  <a:gd name="T10" fmla="*/ 126 w 232"/>
                  <a:gd name="T11" fmla="*/ 0 h 232"/>
                  <a:gd name="T12" fmla="*/ 232 w 232"/>
                  <a:gd name="T13" fmla="*/ 106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6"/>
                    </a:cubicBezTo>
                    <a:cubicBezTo>
                      <a:pt x="0" y="106"/>
                      <a:pt x="0" y="106"/>
                      <a:pt x="0" y="106"/>
                    </a:cubicBezTo>
                    <a:cubicBezTo>
                      <a:pt x="0" y="47"/>
                      <a:pt x="47" y="0"/>
                      <a:pt x="106" y="0"/>
                    </a:cubicBezTo>
                    <a:cubicBezTo>
                      <a:pt x="126" y="0"/>
                      <a:pt x="126" y="0"/>
                      <a:pt x="126" y="0"/>
                    </a:cubicBezTo>
                    <a:cubicBezTo>
                      <a:pt x="185" y="0"/>
                      <a:pt x="232" y="47"/>
                      <a:pt x="232" y="106"/>
                    </a:cubicBezTo>
                    <a:cubicBezTo>
                      <a:pt x="232" y="126"/>
                      <a:pt x="232" y="126"/>
                      <a:pt x="232" y="126"/>
                    </a:cubicBezTo>
                    <a:cubicBezTo>
                      <a:pt x="232" y="185"/>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1" name="iṥ1íďé"/>
              <p:cNvSpPr/>
              <p:nvPr/>
            </p:nvSpPr>
            <p:spPr bwMode="auto">
              <a:xfrm>
                <a:off x="5866" y="3056"/>
                <a:ext cx="50" cy="49"/>
              </a:xfrm>
              <a:custGeom>
                <a:avLst/>
                <a:gdLst>
                  <a:gd name="T0" fmla="*/ 126 w 232"/>
                  <a:gd name="T1" fmla="*/ 232 h 232"/>
                  <a:gd name="T2" fmla="*/ 105 w 232"/>
                  <a:gd name="T3" fmla="*/ 232 h 232"/>
                  <a:gd name="T4" fmla="*/ 0 w 232"/>
                  <a:gd name="T5" fmla="*/ 126 h 232"/>
                  <a:gd name="T6" fmla="*/ 0 w 232"/>
                  <a:gd name="T7" fmla="*/ 106 h 232"/>
                  <a:gd name="T8" fmla="*/ 106 w 232"/>
                  <a:gd name="T9" fmla="*/ 0 h 232"/>
                  <a:gd name="T10" fmla="*/ 126 w 232"/>
                  <a:gd name="T11" fmla="*/ 0 h 232"/>
                  <a:gd name="T12" fmla="*/ 232 w 232"/>
                  <a:gd name="T13" fmla="*/ 106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5"/>
                      <a:pt x="0" y="126"/>
                    </a:cubicBezTo>
                    <a:cubicBezTo>
                      <a:pt x="0" y="106"/>
                      <a:pt x="0" y="106"/>
                      <a:pt x="0" y="106"/>
                    </a:cubicBezTo>
                    <a:cubicBezTo>
                      <a:pt x="0" y="47"/>
                      <a:pt x="47" y="0"/>
                      <a:pt x="106" y="0"/>
                    </a:cubicBezTo>
                    <a:cubicBezTo>
                      <a:pt x="126" y="0"/>
                      <a:pt x="126" y="0"/>
                      <a:pt x="126" y="0"/>
                    </a:cubicBezTo>
                    <a:cubicBezTo>
                      <a:pt x="185" y="0"/>
                      <a:pt x="232" y="47"/>
                      <a:pt x="232" y="106"/>
                    </a:cubicBezTo>
                    <a:cubicBezTo>
                      <a:pt x="232" y="126"/>
                      <a:pt x="232" y="126"/>
                      <a:pt x="232" y="126"/>
                    </a:cubicBezTo>
                    <a:cubicBezTo>
                      <a:pt x="232" y="185"/>
                      <a:pt x="184"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2" name="íśļíḋè"/>
              <p:cNvSpPr/>
              <p:nvPr/>
            </p:nvSpPr>
            <p:spPr bwMode="auto">
              <a:xfrm>
                <a:off x="5654" y="3123"/>
                <a:ext cx="49" cy="49"/>
              </a:xfrm>
              <a:custGeom>
                <a:avLst/>
                <a:gdLst>
                  <a:gd name="T0" fmla="*/ 127 w 232"/>
                  <a:gd name="T1" fmla="*/ 232 h 232"/>
                  <a:gd name="T2" fmla="*/ 106 w 232"/>
                  <a:gd name="T3" fmla="*/ 232 h 232"/>
                  <a:gd name="T4" fmla="*/ 0 w 232"/>
                  <a:gd name="T5" fmla="*/ 126 h 232"/>
                  <a:gd name="T6" fmla="*/ 0 w 232"/>
                  <a:gd name="T7" fmla="*/ 105 h 232"/>
                  <a:gd name="T8" fmla="*/ 106 w 232"/>
                  <a:gd name="T9" fmla="*/ 0 h 232"/>
                  <a:gd name="T10" fmla="*/ 127 w 232"/>
                  <a:gd name="T11" fmla="*/ 0 h 232"/>
                  <a:gd name="T12" fmla="*/ 232 w 232"/>
                  <a:gd name="T13" fmla="*/ 105 h 232"/>
                  <a:gd name="T14" fmla="*/ 232 w 232"/>
                  <a:gd name="T15" fmla="*/ 126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4"/>
                      <a:pt x="0" y="126"/>
                    </a:cubicBezTo>
                    <a:cubicBezTo>
                      <a:pt x="0" y="105"/>
                      <a:pt x="0" y="105"/>
                      <a:pt x="0" y="105"/>
                    </a:cubicBezTo>
                    <a:cubicBezTo>
                      <a:pt x="0" y="47"/>
                      <a:pt x="48" y="0"/>
                      <a:pt x="106" y="0"/>
                    </a:cubicBezTo>
                    <a:cubicBezTo>
                      <a:pt x="127" y="0"/>
                      <a:pt x="127" y="0"/>
                      <a:pt x="127" y="0"/>
                    </a:cubicBezTo>
                    <a:cubicBezTo>
                      <a:pt x="185" y="0"/>
                      <a:pt x="232" y="47"/>
                      <a:pt x="232" y="105"/>
                    </a:cubicBezTo>
                    <a:cubicBezTo>
                      <a:pt x="232" y="126"/>
                      <a:pt x="232" y="126"/>
                      <a:pt x="232" y="126"/>
                    </a:cubicBezTo>
                    <a:cubicBezTo>
                      <a:pt x="232" y="184"/>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3" name="îŝľíḋe"/>
              <p:cNvSpPr/>
              <p:nvPr/>
            </p:nvSpPr>
            <p:spPr bwMode="auto">
              <a:xfrm>
                <a:off x="5725" y="3123"/>
                <a:ext cx="49" cy="49"/>
              </a:xfrm>
              <a:custGeom>
                <a:avLst/>
                <a:gdLst>
                  <a:gd name="T0" fmla="*/ 127 w 232"/>
                  <a:gd name="T1" fmla="*/ 232 h 232"/>
                  <a:gd name="T2" fmla="*/ 106 w 232"/>
                  <a:gd name="T3" fmla="*/ 232 h 232"/>
                  <a:gd name="T4" fmla="*/ 0 w 232"/>
                  <a:gd name="T5" fmla="*/ 126 h 232"/>
                  <a:gd name="T6" fmla="*/ 0 w 232"/>
                  <a:gd name="T7" fmla="*/ 105 h 232"/>
                  <a:gd name="T8" fmla="*/ 106 w 232"/>
                  <a:gd name="T9" fmla="*/ 0 h 232"/>
                  <a:gd name="T10" fmla="*/ 127 w 232"/>
                  <a:gd name="T11" fmla="*/ 0 h 232"/>
                  <a:gd name="T12" fmla="*/ 232 w 232"/>
                  <a:gd name="T13" fmla="*/ 105 h 232"/>
                  <a:gd name="T14" fmla="*/ 232 w 232"/>
                  <a:gd name="T15" fmla="*/ 126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4"/>
                      <a:pt x="0" y="126"/>
                    </a:cubicBezTo>
                    <a:cubicBezTo>
                      <a:pt x="0" y="105"/>
                      <a:pt x="0" y="105"/>
                      <a:pt x="0" y="105"/>
                    </a:cubicBezTo>
                    <a:cubicBezTo>
                      <a:pt x="0" y="47"/>
                      <a:pt x="48" y="0"/>
                      <a:pt x="106" y="0"/>
                    </a:cubicBezTo>
                    <a:cubicBezTo>
                      <a:pt x="127" y="0"/>
                      <a:pt x="127" y="0"/>
                      <a:pt x="127" y="0"/>
                    </a:cubicBezTo>
                    <a:cubicBezTo>
                      <a:pt x="185" y="0"/>
                      <a:pt x="232" y="47"/>
                      <a:pt x="232" y="105"/>
                    </a:cubicBezTo>
                    <a:cubicBezTo>
                      <a:pt x="232" y="126"/>
                      <a:pt x="232" y="126"/>
                      <a:pt x="232" y="126"/>
                    </a:cubicBezTo>
                    <a:cubicBezTo>
                      <a:pt x="232" y="184"/>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4" name="íṡlîḋe"/>
              <p:cNvSpPr/>
              <p:nvPr/>
            </p:nvSpPr>
            <p:spPr bwMode="auto">
              <a:xfrm>
                <a:off x="5795" y="3123"/>
                <a:ext cx="50" cy="49"/>
              </a:xfrm>
              <a:custGeom>
                <a:avLst/>
                <a:gdLst>
                  <a:gd name="T0" fmla="*/ 126 w 232"/>
                  <a:gd name="T1" fmla="*/ 232 h 232"/>
                  <a:gd name="T2" fmla="*/ 106 w 232"/>
                  <a:gd name="T3" fmla="*/ 232 h 232"/>
                  <a:gd name="T4" fmla="*/ 0 w 232"/>
                  <a:gd name="T5" fmla="*/ 126 h 232"/>
                  <a:gd name="T6" fmla="*/ 0 w 232"/>
                  <a:gd name="T7" fmla="*/ 105 h 232"/>
                  <a:gd name="T8" fmla="*/ 106 w 232"/>
                  <a:gd name="T9" fmla="*/ 0 h 232"/>
                  <a:gd name="T10" fmla="*/ 126 w 232"/>
                  <a:gd name="T11" fmla="*/ 0 h 232"/>
                  <a:gd name="T12" fmla="*/ 232 w 232"/>
                  <a:gd name="T13" fmla="*/ 105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4"/>
                      <a:pt x="0" y="126"/>
                    </a:cubicBezTo>
                    <a:cubicBezTo>
                      <a:pt x="0" y="105"/>
                      <a:pt x="0" y="105"/>
                      <a:pt x="0" y="105"/>
                    </a:cubicBezTo>
                    <a:cubicBezTo>
                      <a:pt x="0" y="47"/>
                      <a:pt x="47" y="0"/>
                      <a:pt x="106" y="0"/>
                    </a:cubicBezTo>
                    <a:cubicBezTo>
                      <a:pt x="126" y="0"/>
                      <a:pt x="126" y="0"/>
                      <a:pt x="126" y="0"/>
                    </a:cubicBezTo>
                    <a:cubicBezTo>
                      <a:pt x="185" y="0"/>
                      <a:pt x="232" y="47"/>
                      <a:pt x="232" y="105"/>
                    </a:cubicBezTo>
                    <a:cubicBezTo>
                      <a:pt x="232" y="126"/>
                      <a:pt x="232" y="126"/>
                      <a:pt x="232" y="126"/>
                    </a:cubicBezTo>
                    <a:cubicBezTo>
                      <a:pt x="232" y="184"/>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5" name="íṡliḓê"/>
              <p:cNvSpPr/>
              <p:nvPr/>
            </p:nvSpPr>
            <p:spPr bwMode="auto">
              <a:xfrm>
                <a:off x="5866" y="3123"/>
                <a:ext cx="50" cy="49"/>
              </a:xfrm>
              <a:custGeom>
                <a:avLst/>
                <a:gdLst>
                  <a:gd name="T0" fmla="*/ 126 w 232"/>
                  <a:gd name="T1" fmla="*/ 232 h 232"/>
                  <a:gd name="T2" fmla="*/ 105 w 232"/>
                  <a:gd name="T3" fmla="*/ 232 h 232"/>
                  <a:gd name="T4" fmla="*/ 0 w 232"/>
                  <a:gd name="T5" fmla="*/ 126 h 232"/>
                  <a:gd name="T6" fmla="*/ 0 w 232"/>
                  <a:gd name="T7" fmla="*/ 105 h 232"/>
                  <a:gd name="T8" fmla="*/ 105 w 232"/>
                  <a:gd name="T9" fmla="*/ 0 h 232"/>
                  <a:gd name="T10" fmla="*/ 126 w 232"/>
                  <a:gd name="T11" fmla="*/ 0 h 232"/>
                  <a:gd name="T12" fmla="*/ 232 w 232"/>
                  <a:gd name="T13" fmla="*/ 105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4"/>
                      <a:pt x="0" y="126"/>
                    </a:cubicBezTo>
                    <a:cubicBezTo>
                      <a:pt x="0" y="105"/>
                      <a:pt x="0" y="105"/>
                      <a:pt x="0" y="105"/>
                    </a:cubicBezTo>
                    <a:cubicBezTo>
                      <a:pt x="0" y="47"/>
                      <a:pt x="47" y="0"/>
                      <a:pt x="105" y="0"/>
                    </a:cubicBezTo>
                    <a:cubicBezTo>
                      <a:pt x="126" y="0"/>
                      <a:pt x="126" y="0"/>
                      <a:pt x="126" y="0"/>
                    </a:cubicBezTo>
                    <a:cubicBezTo>
                      <a:pt x="185" y="0"/>
                      <a:pt x="232" y="47"/>
                      <a:pt x="232" y="105"/>
                    </a:cubicBezTo>
                    <a:cubicBezTo>
                      <a:pt x="232" y="126"/>
                      <a:pt x="232" y="126"/>
                      <a:pt x="232" y="126"/>
                    </a:cubicBezTo>
                    <a:cubicBezTo>
                      <a:pt x="232" y="184"/>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6" name="ïṩḻíďe"/>
              <p:cNvSpPr/>
              <p:nvPr/>
            </p:nvSpPr>
            <p:spPr bwMode="auto">
              <a:xfrm>
                <a:off x="5654" y="3190"/>
                <a:ext cx="49" cy="49"/>
              </a:xfrm>
              <a:custGeom>
                <a:avLst/>
                <a:gdLst>
                  <a:gd name="T0" fmla="*/ 127 w 232"/>
                  <a:gd name="T1" fmla="*/ 232 h 232"/>
                  <a:gd name="T2" fmla="*/ 106 w 232"/>
                  <a:gd name="T3" fmla="*/ 232 h 232"/>
                  <a:gd name="T4" fmla="*/ 0 w 232"/>
                  <a:gd name="T5" fmla="*/ 127 h 232"/>
                  <a:gd name="T6" fmla="*/ 0 w 232"/>
                  <a:gd name="T7" fmla="*/ 106 h 232"/>
                  <a:gd name="T8" fmla="*/ 106 w 232"/>
                  <a:gd name="T9" fmla="*/ 0 h 232"/>
                  <a:gd name="T10" fmla="*/ 127 w 232"/>
                  <a:gd name="T11" fmla="*/ 0 h 232"/>
                  <a:gd name="T12" fmla="*/ 232 w 232"/>
                  <a:gd name="T13" fmla="*/ 106 h 232"/>
                  <a:gd name="T14" fmla="*/ 232 w 232"/>
                  <a:gd name="T15" fmla="*/ 127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5"/>
                      <a:pt x="0" y="127"/>
                    </a:cubicBezTo>
                    <a:cubicBezTo>
                      <a:pt x="0" y="106"/>
                      <a:pt x="0" y="106"/>
                      <a:pt x="0" y="106"/>
                    </a:cubicBezTo>
                    <a:cubicBezTo>
                      <a:pt x="0" y="48"/>
                      <a:pt x="48" y="0"/>
                      <a:pt x="106" y="0"/>
                    </a:cubicBezTo>
                    <a:cubicBezTo>
                      <a:pt x="127" y="0"/>
                      <a:pt x="127" y="0"/>
                      <a:pt x="127" y="0"/>
                    </a:cubicBezTo>
                    <a:cubicBezTo>
                      <a:pt x="185" y="0"/>
                      <a:pt x="232" y="48"/>
                      <a:pt x="232" y="106"/>
                    </a:cubicBezTo>
                    <a:cubicBezTo>
                      <a:pt x="232" y="127"/>
                      <a:pt x="232" y="127"/>
                      <a:pt x="232" y="127"/>
                    </a:cubicBezTo>
                    <a:cubicBezTo>
                      <a:pt x="232" y="185"/>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7" name="iṣlîďé"/>
              <p:cNvSpPr/>
              <p:nvPr/>
            </p:nvSpPr>
            <p:spPr bwMode="auto">
              <a:xfrm>
                <a:off x="5725" y="3190"/>
                <a:ext cx="49" cy="49"/>
              </a:xfrm>
              <a:custGeom>
                <a:avLst/>
                <a:gdLst>
                  <a:gd name="T0" fmla="*/ 127 w 232"/>
                  <a:gd name="T1" fmla="*/ 232 h 232"/>
                  <a:gd name="T2" fmla="*/ 106 w 232"/>
                  <a:gd name="T3" fmla="*/ 232 h 232"/>
                  <a:gd name="T4" fmla="*/ 0 w 232"/>
                  <a:gd name="T5" fmla="*/ 127 h 232"/>
                  <a:gd name="T6" fmla="*/ 0 w 232"/>
                  <a:gd name="T7" fmla="*/ 106 h 232"/>
                  <a:gd name="T8" fmla="*/ 106 w 232"/>
                  <a:gd name="T9" fmla="*/ 0 h 232"/>
                  <a:gd name="T10" fmla="*/ 127 w 232"/>
                  <a:gd name="T11" fmla="*/ 0 h 232"/>
                  <a:gd name="T12" fmla="*/ 232 w 232"/>
                  <a:gd name="T13" fmla="*/ 106 h 232"/>
                  <a:gd name="T14" fmla="*/ 232 w 232"/>
                  <a:gd name="T15" fmla="*/ 127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5"/>
                      <a:pt x="0" y="127"/>
                    </a:cubicBezTo>
                    <a:cubicBezTo>
                      <a:pt x="0" y="106"/>
                      <a:pt x="0" y="106"/>
                      <a:pt x="0" y="106"/>
                    </a:cubicBezTo>
                    <a:cubicBezTo>
                      <a:pt x="0" y="48"/>
                      <a:pt x="48" y="0"/>
                      <a:pt x="106" y="0"/>
                    </a:cubicBezTo>
                    <a:cubicBezTo>
                      <a:pt x="127" y="0"/>
                      <a:pt x="127" y="0"/>
                      <a:pt x="127" y="0"/>
                    </a:cubicBezTo>
                    <a:cubicBezTo>
                      <a:pt x="185" y="0"/>
                      <a:pt x="232" y="48"/>
                      <a:pt x="232" y="106"/>
                    </a:cubicBezTo>
                    <a:cubicBezTo>
                      <a:pt x="232" y="127"/>
                      <a:pt x="232" y="127"/>
                      <a:pt x="232" y="127"/>
                    </a:cubicBezTo>
                    <a:cubicBezTo>
                      <a:pt x="232" y="185"/>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8" name="íśļíḍè"/>
              <p:cNvSpPr/>
              <p:nvPr/>
            </p:nvSpPr>
            <p:spPr bwMode="auto">
              <a:xfrm>
                <a:off x="5795" y="3190"/>
                <a:ext cx="50" cy="49"/>
              </a:xfrm>
              <a:custGeom>
                <a:avLst/>
                <a:gdLst>
                  <a:gd name="T0" fmla="*/ 126 w 232"/>
                  <a:gd name="T1" fmla="*/ 232 h 232"/>
                  <a:gd name="T2" fmla="*/ 106 w 232"/>
                  <a:gd name="T3" fmla="*/ 232 h 232"/>
                  <a:gd name="T4" fmla="*/ 0 w 232"/>
                  <a:gd name="T5" fmla="*/ 127 h 232"/>
                  <a:gd name="T6" fmla="*/ 0 w 232"/>
                  <a:gd name="T7" fmla="*/ 106 h 232"/>
                  <a:gd name="T8" fmla="*/ 106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7"/>
                    </a:cubicBezTo>
                    <a:cubicBezTo>
                      <a:pt x="0" y="106"/>
                      <a:pt x="0" y="106"/>
                      <a:pt x="0" y="106"/>
                    </a:cubicBezTo>
                    <a:cubicBezTo>
                      <a:pt x="0" y="48"/>
                      <a:pt x="47" y="0"/>
                      <a:pt x="106" y="0"/>
                    </a:cubicBezTo>
                    <a:cubicBezTo>
                      <a:pt x="126" y="0"/>
                      <a:pt x="126" y="0"/>
                      <a:pt x="126" y="0"/>
                    </a:cubicBezTo>
                    <a:cubicBezTo>
                      <a:pt x="185" y="0"/>
                      <a:pt x="232" y="48"/>
                      <a:pt x="232" y="106"/>
                    </a:cubicBezTo>
                    <a:cubicBezTo>
                      <a:pt x="232" y="127"/>
                      <a:pt x="232" y="127"/>
                      <a:pt x="232" y="127"/>
                    </a:cubicBezTo>
                    <a:cubicBezTo>
                      <a:pt x="232" y="185"/>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9" name="iṩḻïdê"/>
              <p:cNvSpPr/>
              <p:nvPr/>
            </p:nvSpPr>
            <p:spPr bwMode="auto">
              <a:xfrm>
                <a:off x="5866" y="3190"/>
                <a:ext cx="50" cy="49"/>
              </a:xfrm>
              <a:custGeom>
                <a:avLst/>
                <a:gdLst>
                  <a:gd name="T0" fmla="*/ 126 w 232"/>
                  <a:gd name="T1" fmla="*/ 232 h 232"/>
                  <a:gd name="T2" fmla="*/ 105 w 232"/>
                  <a:gd name="T3" fmla="*/ 232 h 232"/>
                  <a:gd name="T4" fmla="*/ 0 w 232"/>
                  <a:gd name="T5" fmla="*/ 127 h 232"/>
                  <a:gd name="T6" fmla="*/ 0 w 232"/>
                  <a:gd name="T7" fmla="*/ 106 h 232"/>
                  <a:gd name="T8" fmla="*/ 106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5"/>
                      <a:pt x="0" y="127"/>
                    </a:cubicBezTo>
                    <a:cubicBezTo>
                      <a:pt x="0" y="106"/>
                      <a:pt x="0" y="106"/>
                      <a:pt x="0" y="106"/>
                    </a:cubicBezTo>
                    <a:cubicBezTo>
                      <a:pt x="0" y="48"/>
                      <a:pt x="47" y="0"/>
                      <a:pt x="106" y="0"/>
                    </a:cubicBezTo>
                    <a:cubicBezTo>
                      <a:pt x="126" y="0"/>
                      <a:pt x="126" y="0"/>
                      <a:pt x="126" y="0"/>
                    </a:cubicBezTo>
                    <a:cubicBezTo>
                      <a:pt x="185" y="0"/>
                      <a:pt x="232" y="48"/>
                      <a:pt x="232" y="106"/>
                    </a:cubicBezTo>
                    <a:cubicBezTo>
                      <a:pt x="232" y="127"/>
                      <a:pt x="232" y="127"/>
                      <a:pt x="232" y="127"/>
                    </a:cubicBezTo>
                    <a:cubicBezTo>
                      <a:pt x="232" y="185"/>
                      <a:pt x="184"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grpSp>
          <p:nvGrpSpPr>
            <p:cNvPr id="7" name="ïṣḻïḋè"/>
            <p:cNvGrpSpPr/>
            <p:nvPr/>
          </p:nvGrpSpPr>
          <p:grpSpPr bwMode="auto">
            <a:xfrm>
              <a:off x="670718" y="3967145"/>
              <a:ext cx="10850515" cy="2176452"/>
              <a:chOff x="423" y="2499"/>
              <a:chExt cx="6835" cy="1371"/>
            </a:xfrm>
          </p:grpSpPr>
          <p:sp>
            <p:nvSpPr>
              <p:cNvPr id="110" name="iṩlïdé"/>
              <p:cNvSpPr/>
              <p:nvPr/>
            </p:nvSpPr>
            <p:spPr bwMode="auto">
              <a:xfrm>
                <a:off x="5654" y="3257"/>
                <a:ext cx="49" cy="49"/>
              </a:xfrm>
              <a:custGeom>
                <a:avLst/>
                <a:gdLst>
                  <a:gd name="T0" fmla="*/ 127 w 232"/>
                  <a:gd name="T1" fmla="*/ 232 h 232"/>
                  <a:gd name="T2" fmla="*/ 106 w 232"/>
                  <a:gd name="T3" fmla="*/ 232 h 232"/>
                  <a:gd name="T4" fmla="*/ 0 w 232"/>
                  <a:gd name="T5" fmla="*/ 126 h 232"/>
                  <a:gd name="T6" fmla="*/ 0 w 232"/>
                  <a:gd name="T7" fmla="*/ 106 h 232"/>
                  <a:gd name="T8" fmla="*/ 106 w 232"/>
                  <a:gd name="T9" fmla="*/ 0 h 232"/>
                  <a:gd name="T10" fmla="*/ 127 w 232"/>
                  <a:gd name="T11" fmla="*/ 0 h 232"/>
                  <a:gd name="T12" fmla="*/ 232 w 232"/>
                  <a:gd name="T13" fmla="*/ 106 h 232"/>
                  <a:gd name="T14" fmla="*/ 232 w 232"/>
                  <a:gd name="T15" fmla="*/ 126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5"/>
                      <a:pt x="0" y="126"/>
                    </a:cubicBezTo>
                    <a:cubicBezTo>
                      <a:pt x="0" y="106"/>
                      <a:pt x="0" y="106"/>
                      <a:pt x="0" y="106"/>
                    </a:cubicBezTo>
                    <a:cubicBezTo>
                      <a:pt x="0" y="47"/>
                      <a:pt x="48" y="0"/>
                      <a:pt x="106" y="0"/>
                    </a:cubicBezTo>
                    <a:cubicBezTo>
                      <a:pt x="127" y="0"/>
                      <a:pt x="127" y="0"/>
                      <a:pt x="127" y="0"/>
                    </a:cubicBezTo>
                    <a:cubicBezTo>
                      <a:pt x="185" y="0"/>
                      <a:pt x="232" y="47"/>
                      <a:pt x="232" y="106"/>
                    </a:cubicBezTo>
                    <a:cubicBezTo>
                      <a:pt x="232" y="126"/>
                      <a:pt x="232" y="126"/>
                      <a:pt x="232" y="126"/>
                    </a:cubicBezTo>
                    <a:cubicBezTo>
                      <a:pt x="232" y="185"/>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 name="í$ľîḑê"/>
              <p:cNvSpPr/>
              <p:nvPr/>
            </p:nvSpPr>
            <p:spPr bwMode="auto">
              <a:xfrm>
                <a:off x="5725" y="3257"/>
                <a:ext cx="49" cy="49"/>
              </a:xfrm>
              <a:custGeom>
                <a:avLst/>
                <a:gdLst>
                  <a:gd name="T0" fmla="*/ 127 w 232"/>
                  <a:gd name="T1" fmla="*/ 232 h 232"/>
                  <a:gd name="T2" fmla="*/ 106 w 232"/>
                  <a:gd name="T3" fmla="*/ 232 h 232"/>
                  <a:gd name="T4" fmla="*/ 0 w 232"/>
                  <a:gd name="T5" fmla="*/ 126 h 232"/>
                  <a:gd name="T6" fmla="*/ 0 w 232"/>
                  <a:gd name="T7" fmla="*/ 106 h 232"/>
                  <a:gd name="T8" fmla="*/ 106 w 232"/>
                  <a:gd name="T9" fmla="*/ 0 h 232"/>
                  <a:gd name="T10" fmla="*/ 127 w 232"/>
                  <a:gd name="T11" fmla="*/ 0 h 232"/>
                  <a:gd name="T12" fmla="*/ 232 w 232"/>
                  <a:gd name="T13" fmla="*/ 106 h 232"/>
                  <a:gd name="T14" fmla="*/ 232 w 232"/>
                  <a:gd name="T15" fmla="*/ 126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5"/>
                      <a:pt x="0" y="126"/>
                    </a:cubicBezTo>
                    <a:cubicBezTo>
                      <a:pt x="0" y="106"/>
                      <a:pt x="0" y="106"/>
                      <a:pt x="0" y="106"/>
                    </a:cubicBezTo>
                    <a:cubicBezTo>
                      <a:pt x="0" y="47"/>
                      <a:pt x="48" y="0"/>
                      <a:pt x="106" y="0"/>
                    </a:cubicBezTo>
                    <a:cubicBezTo>
                      <a:pt x="127" y="0"/>
                      <a:pt x="127" y="0"/>
                      <a:pt x="127" y="0"/>
                    </a:cubicBezTo>
                    <a:cubicBezTo>
                      <a:pt x="185" y="0"/>
                      <a:pt x="232" y="47"/>
                      <a:pt x="232" y="106"/>
                    </a:cubicBezTo>
                    <a:cubicBezTo>
                      <a:pt x="232" y="126"/>
                      <a:pt x="232" y="126"/>
                      <a:pt x="232" y="126"/>
                    </a:cubicBezTo>
                    <a:cubicBezTo>
                      <a:pt x="232" y="185"/>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2" name="ísḻíḋé"/>
              <p:cNvSpPr/>
              <p:nvPr/>
            </p:nvSpPr>
            <p:spPr bwMode="auto">
              <a:xfrm>
                <a:off x="5795" y="3257"/>
                <a:ext cx="50" cy="49"/>
              </a:xfrm>
              <a:custGeom>
                <a:avLst/>
                <a:gdLst>
                  <a:gd name="T0" fmla="*/ 126 w 232"/>
                  <a:gd name="T1" fmla="*/ 232 h 232"/>
                  <a:gd name="T2" fmla="*/ 106 w 232"/>
                  <a:gd name="T3" fmla="*/ 232 h 232"/>
                  <a:gd name="T4" fmla="*/ 0 w 232"/>
                  <a:gd name="T5" fmla="*/ 126 h 232"/>
                  <a:gd name="T6" fmla="*/ 0 w 232"/>
                  <a:gd name="T7" fmla="*/ 106 h 232"/>
                  <a:gd name="T8" fmla="*/ 106 w 232"/>
                  <a:gd name="T9" fmla="*/ 0 h 232"/>
                  <a:gd name="T10" fmla="*/ 126 w 232"/>
                  <a:gd name="T11" fmla="*/ 0 h 232"/>
                  <a:gd name="T12" fmla="*/ 232 w 232"/>
                  <a:gd name="T13" fmla="*/ 106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6"/>
                    </a:cubicBezTo>
                    <a:cubicBezTo>
                      <a:pt x="0" y="106"/>
                      <a:pt x="0" y="106"/>
                      <a:pt x="0" y="106"/>
                    </a:cubicBezTo>
                    <a:cubicBezTo>
                      <a:pt x="0" y="47"/>
                      <a:pt x="47" y="0"/>
                      <a:pt x="106" y="0"/>
                    </a:cubicBezTo>
                    <a:cubicBezTo>
                      <a:pt x="126" y="0"/>
                      <a:pt x="126" y="0"/>
                      <a:pt x="126" y="0"/>
                    </a:cubicBezTo>
                    <a:cubicBezTo>
                      <a:pt x="185" y="0"/>
                      <a:pt x="232" y="47"/>
                      <a:pt x="232" y="106"/>
                    </a:cubicBezTo>
                    <a:cubicBezTo>
                      <a:pt x="232" y="126"/>
                      <a:pt x="232" y="126"/>
                      <a:pt x="232" y="126"/>
                    </a:cubicBezTo>
                    <a:cubicBezTo>
                      <a:pt x="232" y="185"/>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3" name="ïšľíḍe"/>
              <p:cNvSpPr/>
              <p:nvPr/>
            </p:nvSpPr>
            <p:spPr bwMode="auto">
              <a:xfrm>
                <a:off x="5866" y="3257"/>
                <a:ext cx="50" cy="49"/>
              </a:xfrm>
              <a:custGeom>
                <a:avLst/>
                <a:gdLst>
                  <a:gd name="T0" fmla="*/ 126 w 232"/>
                  <a:gd name="T1" fmla="*/ 232 h 232"/>
                  <a:gd name="T2" fmla="*/ 105 w 232"/>
                  <a:gd name="T3" fmla="*/ 232 h 232"/>
                  <a:gd name="T4" fmla="*/ 0 w 232"/>
                  <a:gd name="T5" fmla="*/ 126 h 232"/>
                  <a:gd name="T6" fmla="*/ 0 w 232"/>
                  <a:gd name="T7" fmla="*/ 106 h 232"/>
                  <a:gd name="T8" fmla="*/ 105 w 232"/>
                  <a:gd name="T9" fmla="*/ 0 h 232"/>
                  <a:gd name="T10" fmla="*/ 126 w 232"/>
                  <a:gd name="T11" fmla="*/ 0 h 232"/>
                  <a:gd name="T12" fmla="*/ 232 w 232"/>
                  <a:gd name="T13" fmla="*/ 106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5"/>
                      <a:pt x="0" y="126"/>
                    </a:cubicBezTo>
                    <a:cubicBezTo>
                      <a:pt x="0" y="106"/>
                      <a:pt x="0" y="106"/>
                      <a:pt x="0" y="106"/>
                    </a:cubicBezTo>
                    <a:cubicBezTo>
                      <a:pt x="0" y="47"/>
                      <a:pt x="47" y="0"/>
                      <a:pt x="105" y="0"/>
                    </a:cubicBezTo>
                    <a:cubicBezTo>
                      <a:pt x="126" y="0"/>
                      <a:pt x="126" y="0"/>
                      <a:pt x="126" y="0"/>
                    </a:cubicBezTo>
                    <a:cubicBezTo>
                      <a:pt x="185" y="0"/>
                      <a:pt x="232" y="47"/>
                      <a:pt x="232" y="106"/>
                    </a:cubicBezTo>
                    <a:cubicBezTo>
                      <a:pt x="232" y="126"/>
                      <a:pt x="232" y="126"/>
                      <a:pt x="232" y="126"/>
                    </a:cubicBezTo>
                    <a:cubicBezTo>
                      <a:pt x="232" y="185"/>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4" name="îSḻïďè"/>
              <p:cNvSpPr/>
              <p:nvPr/>
            </p:nvSpPr>
            <p:spPr bwMode="auto">
              <a:xfrm>
                <a:off x="5654" y="3324"/>
                <a:ext cx="49" cy="49"/>
              </a:xfrm>
              <a:custGeom>
                <a:avLst/>
                <a:gdLst>
                  <a:gd name="T0" fmla="*/ 127 w 232"/>
                  <a:gd name="T1" fmla="*/ 232 h 232"/>
                  <a:gd name="T2" fmla="*/ 106 w 232"/>
                  <a:gd name="T3" fmla="*/ 232 h 232"/>
                  <a:gd name="T4" fmla="*/ 0 w 232"/>
                  <a:gd name="T5" fmla="*/ 126 h 232"/>
                  <a:gd name="T6" fmla="*/ 0 w 232"/>
                  <a:gd name="T7" fmla="*/ 105 h 232"/>
                  <a:gd name="T8" fmla="*/ 106 w 232"/>
                  <a:gd name="T9" fmla="*/ 0 h 232"/>
                  <a:gd name="T10" fmla="*/ 127 w 232"/>
                  <a:gd name="T11" fmla="*/ 0 h 232"/>
                  <a:gd name="T12" fmla="*/ 232 w 232"/>
                  <a:gd name="T13" fmla="*/ 105 h 232"/>
                  <a:gd name="T14" fmla="*/ 232 w 232"/>
                  <a:gd name="T15" fmla="*/ 126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4"/>
                      <a:pt x="0" y="126"/>
                    </a:cubicBezTo>
                    <a:cubicBezTo>
                      <a:pt x="0" y="105"/>
                      <a:pt x="0" y="105"/>
                      <a:pt x="0" y="105"/>
                    </a:cubicBezTo>
                    <a:cubicBezTo>
                      <a:pt x="0" y="47"/>
                      <a:pt x="48" y="0"/>
                      <a:pt x="106" y="0"/>
                    </a:cubicBezTo>
                    <a:cubicBezTo>
                      <a:pt x="127" y="0"/>
                      <a:pt x="127" y="0"/>
                      <a:pt x="127" y="0"/>
                    </a:cubicBezTo>
                    <a:cubicBezTo>
                      <a:pt x="185" y="0"/>
                      <a:pt x="232" y="47"/>
                      <a:pt x="232" y="105"/>
                    </a:cubicBezTo>
                    <a:cubicBezTo>
                      <a:pt x="232" y="126"/>
                      <a:pt x="232" y="126"/>
                      <a:pt x="232" y="126"/>
                    </a:cubicBezTo>
                    <a:cubicBezTo>
                      <a:pt x="232" y="184"/>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5" name="işľïḍè"/>
              <p:cNvSpPr/>
              <p:nvPr/>
            </p:nvSpPr>
            <p:spPr bwMode="auto">
              <a:xfrm>
                <a:off x="5725" y="3324"/>
                <a:ext cx="49" cy="49"/>
              </a:xfrm>
              <a:custGeom>
                <a:avLst/>
                <a:gdLst>
                  <a:gd name="T0" fmla="*/ 127 w 232"/>
                  <a:gd name="T1" fmla="*/ 232 h 232"/>
                  <a:gd name="T2" fmla="*/ 106 w 232"/>
                  <a:gd name="T3" fmla="*/ 232 h 232"/>
                  <a:gd name="T4" fmla="*/ 0 w 232"/>
                  <a:gd name="T5" fmla="*/ 126 h 232"/>
                  <a:gd name="T6" fmla="*/ 0 w 232"/>
                  <a:gd name="T7" fmla="*/ 105 h 232"/>
                  <a:gd name="T8" fmla="*/ 106 w 232"/>
                  <a:gd name="T9" fmla="*/ 0 h 232"/>
                  <a:gd name="T10" fmla="*/ 127 w 232"/>
                  <a:gd name="T11" fmla="*/ 0 h 232"/>
                  <a:gd name="T12" fmla="*/ 232 w 232"/>
                  <a:gd name="T13" fmla="*/ 105 h 232"/>
                  <a:gd name="T14" fmla="*/ 232 w 232"/>
                  <a:gd name="T15" fmla="*/ 126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4"/>
                      <a:pt x="0" y="126"/>
                    </a:cubicBezTo>
                    <a:cubicBezTo>
                      <a:pt x="0" y="105"/>
                      <a:pt x="0" y="105"/>
                      <a:pt x="0" y="105"/>
                    </a:cubicBezTo>
                    <a:cubicBezTo>
                      <a:pt x="0" y="47"/>
                      <a:pt x="48" y="0"/>
                      <a:pt x="106" y="0"/>
                    </a:cubicBezTo>
                    <a:cubicBezTo>
                      <a:pt x="127" y="0"/>
                      <a:pt x="127" y="0"/>
                      <a:pt x="127" y="0"/>
                    </a:cubicBezTo>
                    <a:cubicBezTo>
                      <a:pt x="185" y="0"/>
                      <a:pt x="232" y="47"/>
                      <a:pt x="232" y="105"/>
                    </a:cubicBezTo>
                    <a:cubicBezTo>
                      <a:pt x="232" y="126"/>
                      <a:pt x="232" y="126"/>
                      <a:pt x="232" y="126"/>
                    </a:cubicBezTo>
                    <a:cubicBezTo>
                      <a:pt x="232" y="184"/>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6" name="ïśļîdé"/>
              <p:cNvSpPr/>
              <p:nvPr/>
            </p:nvSpPr>
            <p:spPr bwMode="auto">
              <a:xfrm>
                <a:off x="5795" y="3324"/>
                <a:ext cx="50" cy="49"/>
              </a:xfrm>
              <a:custGeom>
                <a:avLst/>
                <a:gdLst>
                  <a:gd name="T0" fmla="*/ 126 w 232"/>
                  <a:gd name="T1" fmla="*/ 232 h 232"/>
                  <a:gd name="T2" fmla="*/ 106 w 232"/>
                  <a:gd name="T3" fmla="*/ 232 h 232"/>
                  <a:gd name="T4" fmla="*/ 0 w 232"/>
                  <a:gd name="T5" fmla="*/ 126 h 232"/>
                  <a:gd name="T6" fmla="*/ 0 w 232"/>
                  <a:gd name="T7" fmla="*/ 105 h 232"/>
                  <a:gd name="T8" fmla="*/ 106 w 232"/>
                  <a:gd name="T9" fmla="*/ 0 h 232"/>
                  <a:gd name="T10" fmla="*/ 126 w 232"/>
                  <a:gd name="T11" fmla="*/ 0 h 232"/>
                  <a:gd name="T12" fmla="*/ 232 w 232"/>
                  <a:gd name="T13" fmla="*/ 105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4"/>
                      <a:pt x="0" y="126"/>
                    </a:cubicBezTo>
                    <a:cubicBezTo>
                      <a:pt x="0" y="105"/>
                      <a:pt x="0" y="105"/>
                      <a:pt x="0" y="105"/>
                    </a:cubicBezTo>
                    <a:cubicBezTo>
                      <a:pt x="0" y="47"/>
                      <a:pt x="47" y="0"/>
                      <a:pt x="106" y="0"/>
                    </a:cubicBezTo>
                    <a:cubicBezTo>
                      <a:pt x="126" y="0"/>
                      <a:pt x="126" y="0"/>
                      <a:pt x="126" y="0"/>
                    </a:cubicBezTo>
                    <a:cubicBezTo>
                      <a:pt x="185" y="0"/>
                      <a:pt x="232" y="47"/>
                      <a:pt x="232" y="105"/>
                    </a:cubicBezTo>
                    <a:cubicBezTo>
                      <a:pt x="232" y="126"/>
                      <a:pt x="232" y="126"/>
                      <a:pt x="232" y="126"/>
                    </a:cubicBezTo>
                    <a:cubicBezTo>
                      <a:pt x="232" y="184"/>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7" name="íṣḷïďè"/>
              <p:cNvSpPr/>
              <p:nvPr/>
            </p:nvSpPr>
            <p:spPr bwMode="auto">
              <a:xfrm>
                <a:off x="5866" y="3324"/>
                <a:ext cx="50" cy="49"/>
              </a:xfrm>
              <a:custGeom>
                <a:avLst/>
                <a:gdLst>
                  <a:gd name="T0" fmla="*/ 126 w 232"/>
                  <a:gd name="T1" fmla="*/ 232 h 232"/>
                  <a:gd name="T2" fmla="*/ 105 w 232"/>
                  <a:gd name="T3" fmla="*/ 232 h 232"/>
                  <a:gd name="T4" fmla="*/ 0 w 232"/>
                  <a:gd name="T5" fmla="*/ 126 h 232"/>
                  <a:gd name="T6" fmla="*/ 0 w 232"/>
                  <a:gd name="T7" fmla="*/ 105 h 232"/>
                  <a:gd name="T8" fmla="*/ 105 w 232"/>
                  <a:gd name="T9" fmla="*/ 0 h 232"/>
                  <a:gd name="T10" fmla="*/ 126 w 232"/>
                  <a:gd name="T11" fmla="*/ 0 h 232"/>
                  <a:gd name="T12" fmla="*/ 232 w 232"/>
                  <a:gd name="T13" fmla="*/ 105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4"/>
                      <a:pt x="0" y="126"/>
                    </a:cubicBezTo>
                    <a:cubicBezTo>
                      <a:pt x="0" y="105"/>
                      <a:pt x="0" y="105"/>
                      <a:pt x="0" y="105"/>
                    </a:cubicBezTo>
                    <a:cubicBezTo>
                      <a:pt x="0" y="47"/>
                      <a:pt x="47" y="0"/>
                      <a:pt x="105" y="0"/>
                    </a:cubicBezTo>
                    <a:cubicBezTo>
                      <a:pt x="126" y="0"/>
                      <a:pt x="126" y="0"/>
                      <a:pt x="126" y="0"/>
                    </a:cubicBezTo>
                    <a:cubicBezTo>
                      <a:pt x="185" y="0"/>
                      <a:pt x="232" y="47"/>
                      <a:pt x="232" y="105"/>
                    </a:cubicBezTo>
                    <a:cubicBezTo>
                      <a:pt x="232" y="126"/>
                      <a:pt x="232" y="126"/>
                      <a:pt x="232" y="126"/>
                    </a:cubicBezTo>
                    <a:cubicBezTo>
                      <a:pt x="232" y="184"/>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8" name="îṧlide"/>
              <p:cNvSpPr/>
              <p:nvPr/>
            </p:nvSpPr>
            <p:spPr bwMode="auto">
              <a:xfrm>
                <a:off x="5654" y="3391"/>
                <a:ext cx="49" cy="49"/>
              </a:xfrm>
              <a:custGeom>
                <a:avLst/>
                <a:gdLst>
                  <a:gd name="T0" fmla="*/ 127 w 232"/>
                  <a:gd name="T1" fmla="*/ 232 h 232"/>
                  <a:gd name="T2" fmla="*/ 106 w 232"/>
                  <a:gd name="T3" fmla="*/ 232 h 232"/>
                  <a:gd name="T4" fmla="*/ 0 w 232"/>
                  <a:gd name="T5" fmla="*/ 127 h 232"/>
                  <a:gd name="T6" fmla="*/ 0 w 232"/>
                  <a:gd name="T7" fmla="*/ 106 h 232"/>
                  <a:gd name="T8" fmla="*/ 106 w 232"/>
                  <a:gd name="T9" fmla="*/ 0 h 232"/>
                  <a:gd name="T10" fmla="*/ 127 w 232"/>
                  <a:gd name="T11" fmla="*/ 0 h 232"/>
                  <a:gd name="T12" fmla="*/ 232 w 232"/>
                  <a:gd name="T13" fmla="*/ 106 h 232"/>
                  <a:gd name="T14" fmla="*/ 232 w 232"/>
                  <a:gd name="T15" fmla="*/ 127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5"/>
                      <a:pt x="0" y="127"/>
                    </a:cubicBezTo>
                    <a:cubicBezTo>
                      <a:pt x="0" y="106"/>
                      <a:pt x="0" y="106"/>
                      <a:pt x="0" y="106"/>
                    </a:cubicBezTo>
                    <a:cubicBezTo>
                      <a:pt x="0" y="48"/>
                      <a:pt x="48" y="0"/>
                      <a:pt x="106" y="0"/>
                    </a:cubicBezTo>
                    <a:cubicBezTo>
                      <a:pt x="127" y="0"/>
                      <a:pt x="127" y="0"/>
                      <a:pt x="127" y="0"/>
                    </a:cubicBezTo>
                    <a:cubicBezTo>
                      <a:pt x="185" y="0"/>
                      <a:pt x="232" y="48"/>
                      <a:pt x="232" y="106"/>
                    </a:cubicBezTo>
                    <a:cubicBezTo>
                      <a:pt x="232" y="127"/>
                      <a:pt x="232" y="127"/>
                      <a:pt x="232" y="127"/>
                    </a:cubicBezTo>
                    <a:cubicBezTo>
                      <a:pt x="232" y="185"/>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9" name="íṣ1iḋe"/>
              <p:cNvSpPr/>
              <p:nvPr/>
            </p:nvSpPr>
            <p:spPr bwMode="auto">
              <a:xfrm>
                <a:off x="5725" y="3391"/>
                <a:ext cx="49" cy="49"/>
              </a:xfrm>
              <a:custGeom>
                <a:avLst/>
                <a:gdLst>
                  <a:gd name="T0" fmla="*/ 127 w 232"/>
                  <a:gd name="T1" fmla="*/ 232 h 232"/>
                  <a:gd name="T2" fmla="*/ 106 w 232"/>
                  <a:gd name="T3" fmla="*/ 232 h 232"/>
                  <a:gd name="T4" fmla="*/ 0 w 232"/>
                  <a:gd name="T5" fmla="*/ 127 h 232"/>
                  <a:gd name="T6" fmla="*/ 0 w 232"/>
                  <a:gd name="T7" fmla="*/ 106 h 232"/>
                  <a:gd name="T8" fmla="*/ 106 w 232"/>
                  <a:gd name="T9" fmla="*/ 0 h 232"/>
                  <a:gd name="T10" fmla="*/ 127 w 232"/>
                  <a:gd name="T11" fmla="*/ 0 h 232"/>
                  <a:gd name="T12" fmla="*/ 232 w 232"/>
                  <a:gd name="T13" fmla="*/ 106 h 232"/>
                  <a:gd name="T14" fmla="*/ 232 w 232"/>
                  <a:gd name="T15" fmla="*/ 127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5"/>
                      <a:pt x="0" y="127"/>
                    </a:cubicBezTo>
                    <a:cubicBezTo>
                      <a:pt x="0" y="106"/>
                      <a:pt x="0" y="106"/>
                      <a:pt x="0" y="106"/>
                    </a:cubicBezTo>
                    <a:cubicBezTo>
                      <a:pt x="0" y="48"/>
                      <a:pt x="48" y="0"/>
                      <a:pt x="106" y="0"/>
                    </a:cubicBezTo>
                    <a:cubicBezTo>
                      <a:pt x="127" y="0"/>
                      <a:pt x="127" y="0"/>
                      <a:pt x="127" y="0"/>
                    </a:cubicBezTo>
                    <a:cubicBezTo>
                      <a:pt x="185" y="0"/>
                      <a:pt x="232" y="48"/>
                      <a:pt x="232" y="106"/>
                    </a:cubicBezTo>
                    <a:cubicBezTo>
                      <a:pt x="232" y="127"/>
                      <a:pt x="232" y="127"/>
                      <a:pt x="232" y="127"/>
                    </a:cubicBezTo>
                    <a:cubicBezTo>
                      <a:pt x="232" y="185"/>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0" name="îṥliḓé"/>
              <p:cNvSpPr/>
              <p:nvPr/>
            </p:nvSpPr>
            <p:spPr bwMode="auto">
              <a:xfrm>
                <a:off x="5795" y="3391"/>
                <a:ext cx="50" cy="49"/>
              </a:xfrm>
              <a:custGeom>
                <a:avLst/>
                <a:gdLst>
                  <a:gd name="T0" fmla="*/ 126 w 232"/>
                  <a:gd name="T1" fmla="*/ 232 h 232"/>
                  <a:gd name="T2" fmla="*/ 106 w 232"/>
                  <a:gd name="T3" fmla="*/ 232 h 232"/>
                  <a:gd name="T4" fmla="*/ 0 w 232"/>
                  <a:gd name="T5" fmla="*/ 127 h 232"/>
                  <a:gd name="T6" fmla="*/ 0 w 232"/>
                  <a:gd name="T7" fmla="*/ 106 h 232"/>
                  <a:gd name="T8" fmla="*/ 106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7"/>
                    </a:cubicBezTo>
                    <a:cubicBezTo>
                      <a:pt x="0" y="106"/>
                      <a:pt x="0" y="106"/>
                      <a:pt x="0" y="106"/>
                    </a:cubicBezTo>
                    <a:cubicBezTo>
                      <a:pt x="0" y="48"/>
                      <a:pt x="47" y="0"/>
                      <a:pt x="106" y="0"/>
                    </a:cubicBezTo>
                    <a:cubicBezTo>
                      <a:pt x="126" y="0"/>
                      <a:pt x="126" y="0"/>
                      <a:pt x="126" y="0"/>
                    </a:cubicBezTo>
                    <a:cubicBezTo>
                      <a:pt x="185" y="0"/>
                      <a:pt x="232" y="48"/>
                      <a:pt x="232" y="106"/>
                    </a:cubicBezTo>
                    <a:cubicBezTo>
                      <a:pt x="232" y="127"/>
                      <a:pt x="232" y="127"/>
                      <a:pt x="232" y="127"/>
                    </a:cubicBezTo>
                    <a:cubicBezTo>
                      <a:pt x="232" y="185"/>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1" name="íṥḷíḑê"/>
              <p:cNvSpPr/>
              <p:nvPr/>
            </p:nvSpPr>
            <p:spPr bwMode="auto">
              <a:xfrm>
                <a:off x="5866" y="3391"/>
                <a:ext cx="50" cy="49"/>
              </a:xfrm>
              <a:custGeom>
                <a:avLst/>
                <a:gdLst>
                  <a:gd name="T0" fmla="*/ 126 w 232"/>
                  <a:gd name="T1" fmla="*/ 232 h 232"/>
                  <a:gd name="T2" fmla="*/ 105 w 232"/>
                  <a:gd name="T3" fmla="*/ 232 h 232"/>
                  <a:gd name="T4" fmla="*/ 0 w 232"/>
                  <a:gd name="T5" fmla="*/ 127 h 232"/>
                  <a:gd name="T6" fmla="*/ 0 w 232"/>
                  <a:gd name="T7" fmla="*/ 106 h 232"/>
                  <a:gd name="T8" fmla="*/ 105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5"/>
                      <a:pt x="0" y="127"/>
                    </a:cubicBezTo>
                    <a:cubicBezTo>
                      <a:pt x="0" y="106"/>
                      <a:pt x="0" y="106"/>
                      <a:pt x="0" y="106"/>
                    </a:cubicBezTo>
                    <a:cubicBezTo>
                      <a:pt x="0" y="48"/>
                      <a:pt x="47" y="0"/>
                      <a:pt x="105" y="0"/>
                    </a:cubicBezTo>
                    <a:cubicBezTo>
                      <a:pt x="126" y="0"/>
                      <a:pt x="126" y="0"/>
                      <a:pt x="126" y="0"/>
                    </a:cubicBezTo>
                    <a:cubicBezTo>
                      <a:pt x="185" y="0"/>
                      <a:pt x="232" y="48"/>
                      <a:pt x="232" y="106"/>
                    </a:cubicBezTo>
                    <a:cubicBezTo>
                      <a:pt x="232" y="127"/>
                      <a:pt x="232" y="127"/>
                      <a:pt x="232" y="127"/>
                    </a:cubicBezTo>
                    <a:cubicBezTo>
                      <a:pt x="232" y="185"/>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2" name="ï$ḷïḋé"/>
              <p:cNvSpPr/>
              <p:nvPr/>
            </p:nvSpPr>
            <p:spPr bwMode="auto">
              <a:xfrm>
                <a:off x="5654" y="3458"/>
                <a:ext cx="49" cy="49"/>
              </a:xfrm>
              <a:custGeom>
                <a:avLst/>
                <a:gdLst>
                  <a:gd name="T0" fmla="*/ 127 w 232"/>
                  <a:gd name="T1" fmla="*/ 232 h 232"/>
                  <a:gd name="T2" fmla="*/ 106 w 232"/>
                  <a:gd name="T3" fmla="*/ 232 h 232"/>
                  <a:gd name="T4" fmla="*/ 0 w 232"/>
                  <a:gd name="T5" fmla="*/ 126 h 232"/>
                  <a:gd name="T6" fmla="*/ 0 w 232"/>
                  <a:gd name="T7" fmla="*/ 106 h 232"/>
                  <a:gd name="T8" fmla="*/ 106 w 232"/>
                  <a:gd name="T9" fmla="*/ 0 h 232"/>
                  <a:gd name="T10" fmla="*/ 127 w 232"/>
                  <a:gd name="T11" fmla="*/ 0 h 232"/>
                  <a:gd name="T12" fmla="*/ 232 w 232"/>
                  <a:gd name="T13" fmla="*/ 106 h 232"/>
                  <a:gd name="T14" fmla="*/ 232 w 232"/>
                  <a:gd name="T15" fmla="*/ 126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5"/>
                      <a:pt x="0" y="126"/>
                    </a:cubicBezTo>
                    <a:cubicBezTo>
                      <a:pt x="0" y="106"/>
                      <a:pt x="0" y="106"/>
                      <a:pt x="0" y="106"/>
                    </a:cubicBezTo>
                    <a:cubicBezTo>
                      <a:pt x="0" y="47"/>
                      <a:pt x="48" y="0"/>
                      <a:pt x="106" y="0"/>
                    </a:cubicBezTo>
                    <a:cubicBezTo>
                      <a:pt x="127" y="0"/>
                      <a:pt x="127" y="0"/>
                      <a:pt x="127" y="0"/>
                    </a:cubicBezTo>
                    <a:cubicBezTo>
                      <a:pt x="185" y="0"/>
                      <a:pt x="232" y="47"/>
                      <a:pt x="232" y="106"/>
                    </a:cubicBezTo>
                    <a:cubicBezTo>
                      <a:pt x="232" y="126"/>
                      <a:pt x="232" y="126"/>
                      <a:pt x="232" y="126"/>
                    </a:cubicBezTo>
                    <a:cubicBezTo>
                      <a:pt x="232" y="185"/>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3" name="iṧ1îḋe"/>
              <p:cNvSpPr/>
              <p:nvPr/>
            </p:nvSpPr>
            <p:spPr bwMode="auto">
              <a:xfrm>
                <a:off x="5725" y="3458"/>
                <a:ext cx="49" cy="49"/>
              </a:xfrm>
              <a:custGeom>
                <a:avLst/>
                <a:gdLst>
                  <a:gd name="T0" fmla="*/ 127 w 232"/>
                  <a:gd name="T1" fmla="*/ 232 h 232"/>
                  <a:gd name="T2" fmla="*/ 106 w 232"/>
                  <a:gd name="T3" fmla="*/ 232 h 232"/>
                  <a:gd name="T4" fmla="*/ 0 w 232"/>
                  <a:gd name="T5" fmla="*/ 126 h 232"/>
                  <a:gd name="T6" fmla="*/ 0 w 232"/>
                  <a:gd name="T7" fmla="*/ 106 h 232"/>
                  <a:gd name="T8" fmla="*/ 106 w 232"/>
                  <a:gd name="T9" fmla="*/ 0 h 232"/>
                  <a:gd name="T10" fmla="*/ 127 w 232"/>
                  <a:gd name="T11" fmla="*/ 0 h 232"/>
                  <a:gd name="T12" fmla="*/ 232 w 232"/>
                  <a:gd name="T13" fmla="*/ 106 h 232"/>
                  <a:gd name="T14" fmla="*/ 232 w 232"/>
                  <a:gd name="T15" fmla="*/ 126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5"/>
                      <a:pt x="0" y="126"/>
                    </a:cubicBezTo>
                    <a:cubicBezTo>
                      <a:pt x="0" y="106"/>
                      <a:pt x="0" y="106"/>
                      <a:pt x="0" y="106"/>
                    </a:cubicBezTo>
                    <a:cubicBezTo>
                      <a:pt x="0" y="47"/>
                      <a:pt x="48" y="0"/>
                      <a:pt x="106" y="0"/>
                    </a:cubicBezTo>
                    <a:cubicBezTo>
                      <a:pt x="127" y="0"/>
                      <a:pt x="127" y="0"/>
                      <a:pt x="127" y="0"/>
                    </a:cubicBezTo>
                    <a:cubicBezTo>
                      <a:pt x="185" y="0"/>
                      <a:pt x="232" y="47"/>
                      <a:pt x="232" y="106"/>
                    </a:cubicBezTo>
                    <a:cubicBezTo>
                      <a:pt x="232" y="126"/>
                      <a:pt x="232" y="126"/>
                      <a:pt x="232" y="126"/>
                    </a:cubicBezTo>
                    <a:cubicBezTo>
                      <a:pt x="232" y="185"/>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4" name="ïṧḻiḍé"/>
              <p:cNvSpPr/>
              <p:nvPr/>
            </p:nvSpPr>
            <p:spPr bwMode="auto">
              <a:xfrm>
                <a:off x="5795" y="3458"/>
                <a:ext cx="50" cy="49"/>
              </a:xfrm>
              <a:custGeom>
                <a:avLst/>
                <a:gdLst>
                  <a:gd name="T0" fmla="*/ 126 w 232"/>
                  <a:gd name="T1" fmla="*/ 232 h 232"/>
                  <a:gd name="T2" fmla="*/ 106 w 232"/>
                  <a:gd name="T3" fmla="*/ 232 h 232"/>
                  <a:gd name="T4" fmla="*/ 0 w 232"/>
                  <a:gd name="T5" fmla="*/ 126 h 232"/>
                  <a:gd name="T6" fmla="*/ 0 w 232"/>
                  <a:gd name="T7" fmla="*/ 106 h 232"/>
                  <a:gd name="T8" fmla="*/ 106 w 232"/>
                  <a:gd name="T9" fmla="*/ 0 h 232"/>
                  <a:gd name="T10" fmla="*/ 126 w 232"/>
                  <a:gd name="T11" fmla="*/ 0 h 232"/>
                  <a:gd name="T12" fmla="*/ 232 w 232"/>
                  <a:gd name="T13" fmla="*/ 106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6"/>
                    </a:cubicBezTo>
                    <a:cubicBezTo>
                      <a:pt x="0" y="106"/>
                      <a:pt x="0" y="106"/>
                      <a:pt x="0" y="106"/>
                    </a:cubicBezTo>
                    <a:cubicBezTo>
                      <a:pt x="0" y="47"/>
                      <a:pt x="47" y="0"/>
                      <a:pt x="106" y="0"/>
                    </a:cubicBezTo>
                    <a:cubicBezTo>
                      <a:pt x="126" y="0"/>
                      <a:pt x="126" y="0"/>
                      <a:pt x="126" y="0"/>
                    </a:cubicBezTo>
                    <a:cubicBezTo>
                      <a:pt x="185" y="0"/>
                      <a:pt x="232" y="47"/>
                      <a:pt x="232" y="106"/>
                    </a:cubicBezTo>
                    <a:cubicBezTo>
                      <a:pt x="232" y="126"/>
                      <a:pt x="232" y="126"/>
                      <a:pt x="232" y="126"/>
                    </a:cubicBezTo>
                    <a:cubicBezTo>
                      <a:pt x="232" y="185"/>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5" name="íṣḻîdé"/>
              <p:cNvSpPr/>
              <p:nvPr/>
            </p:nvSpPr>
            <p:spPr bwMode="auto">
              <a:xfrm>
                <a:off x="5866" y="3458"/>
                <a:ext cx="50" cy="49"/>
              </a:xfrm>
              <a:custGeom>
                <a:avLst/>
                <a:gdLst>
                  <a:gd name="T0" fmla="*/ 126 w 232"/>
                  <a:gd name="T1" fmla="*/ 232 h 232"/>
                  <a:gd name="T2" fmla="*/ 105 w 232"/>
                  <a:gd name="T3" fmla="*/ 232 h 232"/>
                  <a:gd name="T4" fmla="*/ 0 w 232"/>
                  <a:gd name="T5" fmla="*/ 126 h 232"/>
                  <a:gd name="T6" fmla="*/ 0 w 232"/>
                  <a:gd name="T7" fmla="*/ 106 h 232"/>
                  <a:gd name="T8" fmla="*/ 105 w 232"/>
                  <a:gd name="T9" fmla="*/ 0 h 232"/>
                  <a:gd name="T10" fmla="*/ 126 w 232"/>
                  <a:gd name="T11" fmla="*/ 0 h 232"/>
                  <a:gd name="T12" fmla="*/ 232 w 232"/>
                  <a:gd name="T13" fmla="*/ 106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5"/>
                      <a:pt x="0" y="126"/>
                    </a:cubicBezTo>
                    <a:cubicBezTo>
                      <a:pt x="0" y="106"/>
                      <a:pt x="0" y="106"/>
                      <a:pt x="0" y="106"/>
                    </a:cubicBezTo>
                    <a:cubicBezTo>
                      <a:pt x="0" y="47"/>
                      <a:pt x="47" y="0"/>
                      <a:pt x="105" y="0"/>
                    </a:cubicBezTo>
                    <a:cubicBezTo>
                      <a:pt x="126" y="0"/>
                      <a:pt x="126" y="0"/>
                      <a:pt x="126" y="0"/>
                    </a:cubicBezTo>
                    <a:cubicBezTo>
                      <a:pt x="185" y="0"/>
                      <a:pt x="232" y="47"/>
                      <a:pt x="232" y="106"/>
                    </a:cubicBezTo>
                    <a:cubicBezTo>
                      <a:pt x="232" y="126"/>
                      <a:pt x="232" y="126"/>
                      <a:pt x="232" y="126"/>
                    </a:cubicBezTo>
                    <a:cubicBezTo>
                      <a:pt x="232" y="185"/>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6" name="ísḻiḋè"/>
              <p:cNvSpPr/>
              <p:nvPr/>
            </p:nvSpPr>
            <p:spPr bwMode="auto">
              <a:xfrm>
                <a:off x="5654" y="3525"/>
                <a:ext cx="49" cy="49"/>
              </a:xfrm>
              <a:custGeom>
                <a:avLst/>
                <a:gdLst>
                  <a:gd name="T0" fmla="*/ 127 w 232"/>
                  <a:gd name="T1" fmla="*/ 231 h 231"/>
                  <a:gd name="T2" fmla="*/ 106 w 232"/>
                  <a:gd name="T3" fmla="*/ 231 h 231"/>
                  <a:gd name="T4" fmla="*/ 0 w 232"/>
                  <a:gd name="T5" fmla="*/ 126 h 231"/>
                  <a:gd name="T6" fmla="*/ 0 w 232"/>
                  <a:gd name="T7" fmla="*/ 105 h 231"/>
                  <a:gd name="T8" fmla="*/ 106 w 232"/>
                  <a:gd name="T9" fmla="*/ 0 h 231"/>
                  <a:gd name="T10" fmla="*/ 127 w 232"/>
                  <a:gd name="T11" fmla="*/ 0 h 231"/>
                  <a:gd name="T12" fmla="*/ 232 w 232"/>
                  <a:gd name="T13" fmla="*/ 105 h 231"/>
                  <a:gd name="T14" fmla="*/ 232 w 232"/>
                  <a:gd name="T15" fmla="*/ 126 h 231"/>
                  <a:gd name="T16" fmla="*/ 127 w 232"/>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127" y="231"/>
                    </a:moveTo>
                    <a:cubicBezTo>
                      <a:pt x="106" y="231"/>
                      <a:pt x="106" y="231"/>
                      <a:pt x="106" y="231"/>
                    </a:cubicBezTo>
                    <a:cubicBezTo>
                      <a:pt x="48" y="231"/>
                      <a:pt x="0" y="184"/>
                      <a:pt x="0" y="126"/>
                    </a:cubicBezTo>
                    <a:cubicBezTo>
                      <a:pt x="0" y="105"/>
                      <a:pt x="0" y="105"/>
                      <a:pt x="0" y="105"/>
                    </a:cubicBezTo>
                    <a:cubicBezTo>
                      <a:pt x="0" y="47"/>
                      <a:pt x="48" y="0"/>
                      <a:pt x="106" y="0"/>
                    </a:cubicBezTo>
                    <a:cubicBezTo>
                      <a:pt x="127" y="0"/>
                      <a:pt x="127" y="0"/>
                      <a:pt x="127" y="0"/>
                    </a:cubicBezTo>
                    <a:cubicBezTo>
                      <a:pt x="185" y="0"/>
                      <a:pt x="232" y="47"/>
                      <a:pt x="232" y="105"/>
                    </a:cubicBezTo>
                    <a:cubicBezTo>
                      <a:pt x="232" y="126"/>
                      <a:pt x="232" y="126"/>
                      <a:pt x="232" y="126"/>
                    </a:cubicBezTo>
                    <a:cubicBezTo>
                      <a:pt x="232" y="184"/>
                      <a:pt x="185" y="231"/>
                      <a:pt x="127" y="23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7" name="îslíḋê"/>
              <p:cNvSpPr/>
              <p:nvPr/>
            </p:nvSpPr>
            <p:spPr bwMode="auto">
              <a:xfrm>
                <a:off x="5725" y="3525"/>
                <a:ext cx="49" cy="49"/>
              </a:xfrm>
              <a:custGeom>
                <a:avLst/>
                <a:gdLst>
                  <a:gd name="T0" fmla="*/ 127 w 232"/>
                  <a:gd name="T1" fmla="*/ 231 h 231"/>
                  <a:gd name="T2" fmla="*/ 106 w 232"/>
                  <a:gd name="T3" fmla="*/ 231 h 231"/>
                  <a:gd name="T4" fmla="*/ 0 w 232"/>
                  <a:gd name="T5" fmla="*/ 126 h 231"/>
                  <a:gd name="T6" fmla="*/ 0 w 232"/>
                  <a:gd name="T7" fmla="*/ 105 h 231"/>
                  <a:gd name="T8" fmla="*/ 106 w 232"/>
                  <a:gd name="T9" fmla="*/ 0 h 231"/>
                  <a:gd name="T10" fmla="*/ 127 w 232"/>
                  <a:gd name="T11" fmla="*/ 0 h 231"/>
                  <a:gd name="T12" fmla="*/ 232 w 232"/>
                  <a:gd name="T13" fmla="*/ 105 h 231"/>
                  <a:gd name="T14" fmla="*/ 232 w 232"/>
                  <a:gd name="T15" fmla="*/ 126 h 231"/>
                  <a:gd name="T16" fmla="*/ 127 w 232"/>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127" y="231"/>
                    </a:moveTo>
                    <a:cubicBezTo>
                      <a:pt x="106" y="231"/>
                      <a:pt x="106" y="231"/>
                      <a:pt x="106" y="231"/>
                    </a:cubicBezTo>
                    <a:cubicBezTo>
                      <a:pt x="48" y="231"/>
                      <a:pt x="0" y="184"/>
                      <a:pt x="0" y="126"/>
                    </a:cubicBezTo>
                    <a:cubicBezTo>
                      <a:pt x="0" y="105"/>
                      <a:pt x="0" y="105"/>
                      <a:pt x="0" y="105"/>
                    </a:cubicBezTo>
                    <a:cubicBezTo>
                      <a:pt x="0" y="47"/>
                      <a:pt x="48" y="0"/>
                      <a:pt x="106" y="0"/>
                    </a:cubicBezTo>
                    <a:cubicBezTo>
                      <a:pt x="127" y="0"/>
                      <a:pt x="127" y="0"/>
                      <a:pt x="127" y="0"/>
                    </a:cubicBezTo>
                    <a:cubicBezTo>
                      <a:pt x="185" y="0"/>
                      <a:pt x="232" y="47"/>
                      <a:pt x="232" y="105"/>
                    </a:cubicBezTo>
                    <a:cubicBezTo>
                      <a:pt x="232" y="126"/>
                      <a:pt x="232" y="126"/>
                      <a:pt x="232" y="126"/>
                    </a:cubicBezTo>
                    <a:cubicBezTo>
                      <a:pt x="232" y="184"/>
                      <a:pt x="185" y="231"/>
                      <a:pt x="127" y="23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8" name="íŝľíďé"/>
              <p:cNvSpPr/>
              <p:nvPr/>
            </p:nvSpPr>
            <p:spPr bwMode="auto">
              <a:xfrm>
                <a:off x="5795" y="3525"/>
                <a:ext cx="50" cy="49"/>
              </a:xfrm>
              <a:custGeom>
                <a:avLst/>
                <a:gdLst>
                  <a:gd name="T0" fmla="*/ 126 w 232"/>
                  <a:gd name="T1" fmla="*/ 231 h 231"/>
                  <a:gd name="T2" fmla="*/ 106 w 232"/>
                  <a:gd name="T3" fmla="*/ 231 h 231"/>
                  <a:gd name="T4" fmla="*/ 0 w 232"/>
                  <a:gd name="T5" fmla="*/ 126 h 231"/>
                  <a:gd name="T6" fmla="*/ 0 w 232"/>
                  <a:gd name="T7" fmla="*/ 105 h 231"/>
                  <a:gd name="T8" fmla="*/ 106 w 232"/>
                  <a:gd name="T9" fmla="*/ 0 h 231"/>
                  <a:gd name="T10" fmla="*/ 126 w 232"/>
                  <a:gd name="T11" fmla="*/ 0 h 231"/>
                  <a:gd name="T12" fmla="*/ 232 w 232"/>
                  <a:gd name="T13" fmla="*/ 105 h 231"/>
                  <a:gd name="T14" fmla="*/ 232 w 232"/>
                  <a:gd name="T15" fmla="*/ 126 h 231"/>
                  <a:gd name="T16" fmla="*/ 126 w 232"/>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126" y="231"/>
                    </a:moveTo>
                    <a:cubicBezTo>
                      <a:pt x="106" y="231"/>
                      <a:pt x="106" y="231"/>
                      <a:pt x="106" y="231"/>
                    </a:cubicBezTo>
                    <a:cubicBezTo>
                      <a:pt x="47" y="231"/>
                      <a:pt x="0" y="184"/>
                      <a:pt x="0" y="126"/>
                    </a:cubicBezTo>
                    <a:cubicBezTo>
                      <a:pt x="0" y="105"/>
                      <a:pt x="0" y="105"/>
                      <a:pt x="0" y="105"/>
                    </a:cubicBezTo>
                    <a:cubicBezTo>
                      <a:pt x="0" y="47"/>
                      <a:pt x="47" y="0"/>
                      <a:pt x="106" y="0"/>
                    </a:cubicBezTo>
                    <a:cubicBezTo>
                      <a:pt x="126" y="0"/>
                      <a:pt x="126" y="0"/>
                      <a:pt x="126" y="0"/>
                    </a:cubicBezTo>
                    <a:cubicBezTo>
                      <a:pt x="185" y="0"/>
                      <a:pt x="232" y="47"/>
                      <a:pt x="232" y="105"/>
                    </a:cubicBezTo>
                    <a:cubicBezTo>
                      <a:pt x="232" y="126"/>
                      <a:pt x="232" y="126"/>
                      <a:pt x="232" y="126"/>
                    </a:cubicBezTo>
                    <a:cubicBezTo>
                      <a:pt x="232" y="184"/>
                      <a:pt x="185" y="231"/>
                      <a:pt x="126" y="23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9" name="ïslidê"/>
              <p:cNvSpPr/>
              <p:nvPr/>
            </p:nvSpPr>
            <p:spPr bwMode="auto">
              <a:xfrm>
                <a:off x="5866" y="3525"/>
                <a:ext cx="50" cy="49"/>
              </a:xfrm>
              <a:custGeom>
                <a:avLst/>
                <a:gdLst>
                  <a:gd name="T0" fmla="*/ 126 w 232"/>
                  <a:gd name="T1" fmla="*/ 231 h 231"/>
                  <a:gd name="T2" fmla="*/ 105 w 232"/>
                  <a:gd name="T3" fmla="*/ 231 h 231"/>
                  <a:gd name="T4" fmla="*/ 0 w 232"/>
                  <a:gd name="T5" fmla="*/ 126 h 231"/>
                  <a:gd name="T6" fmla="*/ 0 w 232"/>
                  <a:gd name="T7" fmla="*/ 105 h 231"/>
                  <a:gd name="T8" fmla="*/ 105 w 232"/>
                  <a:gd name="T9" fmla="*/ 0 h 231"/>
                  <a:gd name="T10" fmla="*/ 126 w 232"/>
                  <a:gd name="T11" fmla="*/ 0 h 231"/>
                  <a:gd name="T12" fmla="*/ 232 w 232"/>
                  <a:gd name="T13" fmla="*/ 105 h 231"/>
                  <a:gd name="T14" fmla="*/ 232 w 232"/>
                  <a:gd name="T15" fmla="*/ 126 h 231"/>
                  <a:gd name="T16" fmla="*/ 126 w 232"/>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126" y="231"/>
                    </a:moveTo>
                    <a:cubicBezTo>
                      <a:pt x="105" y="231"/>
                      <a:pt x="105" y="231"/>
                      <a:pt x="105" y="231"/>
                    </a:cubicBezTo>
                    <a:cubicBezTo>
                      <a:pt x="47" y="231"/>
                      <a:pt x="0" y="184"/>
                      <a:pt x="0" y="126"/>
                    </a:cubicBezTo>
                    <a:cubicBezTo>
                      <a:pt x="0" y="105"/>
                      <a:pt x="0" y="105"/>
                      <a:pt x="0" y="105"/>
                    </a:cubicBezTo>
                    <a:cubicBezTo>
                      <a:pt x="0" y="47"/>
                      <a:pt x="47" y="0"/>
                      <a:pt x="105" y="0"/>
                    </a:cubicBezTo>
                    <a:cubicBezTo>
                      <a:pt x="126" y="0"/>
                      <a:pt x="126" y="0"/>
                      <a:pt x="126" y="0"/>
                    </a:cubicBezTo>
                    <a:cubicBezTo>
                      <a:pt x="185" y="0"/>
                      <a:pt x="232" y="47"/>
                      <a:pt x="232" y="105"/>
                    </a:cubicBezTo>
                    <a:cubicBezTo>
                      <a:pt x="232" y="126"/>
                      <a:pt x="232" y="126"/>
                      <a:pt x="232" y="126"/>
                    </a:cubicBezTo>
                    <a:cubicBezTo>
                      <a:pt x="232" y="184"/>
                      <a:pt x="185" y="231"/>
                      <a:pt x="126" y="23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0" name="îś1idê"/>
              <p:cNvSpPr/>
              <p:nvPr/>
            </p:nvSpPr>
            <p:spPr bwMode="auto">
              <a:xfrm>
                <a:off x="5654" y="3592"/>
                <a:ext cx="49" cy="49"/>
              </a:xfrm>
              <a:custGeom>
                <a:avLst/>
                <a:gdLst>
                  <a:gd name="T0" fmla="*/ 127 w 232"/>
                  <a:gd name="T1" fmla="*/ 232 h 232"/>
                  <a:gd name="T2" fmla="*/ 106 w 232"/>
                  <a:gd name="T3" fmla="*/ 232 h 232"/>
                  <a:gd name="T4" fmla="*/ 0 w 232"/>
                  <a:gd name="T5" fmla="*/ 127 h 232"/>
                  <a:gd name="T6" fmla="*/ 0 w 232"/>
                  <a:gd name="T7" fmla="*/ 106 h 232"/>
                  <a:gd name="T8" fmla="*/ 106 w 232"/>
                  <a:gd name="T9" fmla="*/ 0 h 232"/>
                  <a:gd name="T10" fmla="*/ 127 w 232"/>
                  <a:gd name="T11" fmla="*/ 0 h 232"/>
                  <a:gd name="T12" fmla="*/ 232 w 232"/>
                  <a:gd name="T13" fmla="*/ 106 h 232"/>
                  <a:gd name="T14" fmla="*/ 232 w 232"/>
                  <a:gd name="T15" fmla="*/ 127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5"/>
                      <a:pt x="0" y="127"/>
                    </a:cubicBezTo>
                    <a:cubicBezTo>
                      <a:pt x="0" y="106"/>
                      <a:pt x="0" y="106"/>
                      <a:pt x="0" y="106"/>
                    </a:cubicBezTo>
                    <a:cubicBezTo>
                      <a:pt x="0" y="48"/>
                      <a:pt x="48" y="0"/>
                      <a:pt x="106" y="0"/>
                    </a:cubicBezTo>
                    <a:cubicBezTo>
                      <a:pt x="127" y="0"/>
                      <a:pt x="127" y="0"/>
                      <a:pt x="127" y="0"/>
                    </a:cubicBezTo>
                    <a:cubicBezTo>
                      <a:pt x="185" y="0"/>
                      <a:pt x="232" y="48"/>
                      <a:pt x="232" y="106"/>
                    </a:cubicBezTo>
                    <a:cubicBezTo>
                      <a:pt x="232" y="127"/>
                      <a:pt x="232" y="127"/>
                      <a:pt x="232" y="127"/>
                    </a:cubicBezTo>
                    <a:cubicBezTo>
                      <a:pt x="232" y="185"/>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1" name="ïṡ1iḍe"/>
              <p:cNvSpPr/>
              <p:nvPr/>
            </p:nvSpPr>
            <p:spPr bwMode="auto">
              <a:xfrm>
                <a:off x="5725" y="3592"/>
                <a:ext cx="49" cy="49"/>
              </a:xfrm>
              <a:custGeom>
                <a:avLst/>
                <a:gdLst>
                  <a:gd name="T0" fmla="*/ 127 w 232"/>
                  <a:gd name="T1" fmla="*/ 232 h 232"/>
                  <a:gd name="T2" fmla="*/ 106 w 232"/>
                  <a:gd name="T3" fmla="*/ 232 h 232"/>
                  <a:gd name="T4" fmla="*/ 0 w 232"/>
                  <a:gd name="T5" fmla="*/ 127 h 232"/>
                  <a:gd name="T6" fmla="*/ 0 w 232"/>
                  <a:gd name="T7" fmla="*/ 106 h 232"/>
                  <a:gd name="T8" fmla="*/ 106 w 232"/>
                  <a:gd name="T9" fmla="*/ 0 h 232"/>
                  <a:gd name="T10" fmla="*/ 127 w 232"/>
                  <a:gd name="T11" fmla="*/ 0 h 232"/>
                  <a:gd name="T12" fmla="*/ 232 w 232"/>
                  <a:gd name="T13" fmla="*/ 106 h 232"/>
                  <a:gd name="T14" fmla="*/ 232 w 232"/>
                  <a:gd name="T15" fmla="*/ 127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5"/>
                      <a:pt x="0" y="127"/>
                    </a:cubicBezTo>
                    <a:cubicBezTo>
                      <a:pt x="0" y="106"/>
                      <a:pt x="0" y="106"/>
                      <a:pt x="0" y="106"/>
                    </a:cubicBezTo>
                    <a:cubicBezTo>
                      <a:pt x="0" y="48"/>
                      <a:pt x="48" y="0"/>
                      <a:pt x="106" y="0"/>
                    </a:cubicBezTo>
                    <a:cubicBezTo>
                      <a:pt x="127" y="0"/>
                      <a:pt x="127" y="0"/>
                      <a:pt x="127" y="0"/>
                    </a:cubicBezTo>
                    <a:cubicBezTo>
                      <a:pt x="185" y="0"/>
                      <a:pt x="232" y="48"/>
                      <a:pt x="232" y="106"/>
                    </a:cubicBezTo>
                    <a:cubicBezTo>
                      <a:pt x="232" y="127"/>
                      <a:pt x="232" y="127"/>
                      <a:pt x="232" y="127"/>
                    </a:cubicBezTo>
                    <a:cubicBezTo>
                      <a:pt x="232" y="185"/>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2" name="ïSľîďe"/>
              <p:cNvSpPr/>
              <p:nvPr/>
            </p:nvSpPr>
            <p:spPr bwMode="auto">
              <a:xfrm>
                <a:off x="5795" y="3592"/>
                <a:ext cx="50" cy="49"/>
              </a:xfrm>
              <a:custGeom>
                <a:avLst/>
                <a:gdLst>
                  <a:gd name="T0" fmla="*/ 126 w 232"/>
                  <a:gd name="T1" fmla="*/ 232 h 232"/>
                  <a:gd name="T2" fmla="*/ 106 w 232"/>
                  <a:gd name="T3" fmla="*/ 232 h 232"/>
                  <a:gd name="T4" fmla="*/ 0 w 232"/>
                  <a:gd name="T5" fmla="*/ 127 h 232"/>
                  <a:gd name="T6" fmla="*/ 0 w 232"/>
                  <a:gd name="T7" fmla="*/ 106 h 232"/>
                  <a:gd name="T8" fmla="*/ 106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7"/>
                    </a:cubicBezTo>
                    <a:cubicBezTo>
                      <a:pt x="0" y="106"/>
                      <a:pt x="0" y="106"/>
                      <a:pt x="0" y="106"/>
                    </a:cubicBezTo>
                    <a:cubicBezTo>
                      <a:pt x="0" y="48"/>
                      <a:pt x="47" y="0"/>
                      <a:pt x="106" y="0"/>
                    </a:cubicBezTo>
                    <a:cubicBezTo>
                      <a:pt x="126" y="0"/>
                      <a:pt x="126" y="0"/>
                      <a:pt x="126" y="0"/>
                    </a:cubicBezTo>
                    <a:cubicBezTo>
                      <a:pt x="185" y="0"/>
                      <a:pt x="232" y="48"/>
                      <a:pt x="232" y="106"/>
                    </a:cubicBezTo>
                    <a:cubicBezTo>
                      <a:pt x="232" y="127"/>
                      <a:pt x="232" y="127"/>
                      <a:pt x="232" y="127"/>
                    </a:cubicBezTo>
                    <a:cubicBezTo>
                      <a:pt x="232" y="185"/>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3" name="ïṥļiḓê"/>
              <p:cNvSpPr/>
              <p:nvPr/>
            </p:nvSpPr>
            <p:spPr bwMode="auto">
              <a:xfrm>
                <a:off x="5866" y="3592"/>
                <a:ext cx="50" cy="49"/>
              </a:xfrm>
              <a:custGeom>
                <a:avLst/>
                <a:gdLst>
                  <a:gd name="T0" fmla="*/ 126 w 232"/>
                  <a:gd name="T1" fmla="*/ 232 h 232"/>
                  <a:gd name="T2" fmla="*/ 105 w 232"/>
                  <a:gd name="T3" fmla="*/ 232 h 232"/>
                  <a:gd name="T4" fmla="*/ 0 w 232"/>
                  <a:gd name="T5" fmla="*/ 127 h 232"/>
                  <a:gd name="T6" fmla="*/ 0 w 232"/>
                  <a:gd name="T7" fmla="*/ 106 h 232"/>
                  <a:gd name="T8" fmla="*/ 105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5"/>
                      <a:pt x="0" y="127"/>
                    </a:cubicBezTo>
                    <a:cubicBezTo>
                      <a:pt x="0" y="106"/>
                      <a:pt x="0" y="106"/>
                      <a:pt x="0" y="106"/>
                    </a:cubicBezTo>
                    <a:cubicBezTo>
                      <a:pt x="0" y="48"/>
                      <a:pt x="47" y="0"/>
                      <a:pt x="105" y="0"/>
                    </a:cubicBezTo>
                    <a:cubicBezTo>
                      <a:pt x="126" y="0"/>
                      <a:pt x="126" y="0"/>
                      <a:pt x="126" y="0"/>
                    </a:cubicBezTo>
                    <a:cubicBezTo>
                      <a:pt x="185" y="0"/>
                      <a:pt x="232" y="48"/>
                      <a:pt x="232" y="106"/>
                    </a:cubicBezTo>
                    <a:cubicBezTo>
                      <a:pt x="232" y="127"/>
                      <a:pt x="232" y="127"/>
                      <a:pt x="232" y="127"/>
                    </a:cubicBezTo>
                    <a:cubicBezTo>
                      <a:pt x="232" y="185"/>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4" name="iSḷíḓê"/>
              <p:cNvSpPr/>
              <p:nvPr/>
            </p:nvSpPr>
            <p:spPr bwMode="auto">
              <a:xfrm>
                <a:off x="5334" y="2499"/>
                <a:ext cx="390" cy="1048"/>
              </a:xfrm>
              <a:custGeom>
                <a:avLst/>
                <a:gdLst>
                  <a:gd name="T0" fmla="*/ 390 w 390"/>
                  <a:gd name="T1" fmla="*/ 1048 h 1048"/>
                  <a:gd name="T2" fmla="*/ 0 w 390"/>
                  <a:gd name="T3" fmla="*/ 1048 h 1048"/>
                  <a:gd name="T4" fmla="*/ 0 w 390"/>
                  <a:gd name="T5" fmla="*/ 60 h 1048"/>
                  <a:gd name="T6" fmla="*/ 390 w 390"/>
                  <a:gd name="T7" fmla="*/ 0 h 1048"/>
                  <a:gd name="T8" fmla="*/ 390 w 390"/>
                  <a:gd name="T9" fmla="*/ 1048 h 1048"/>
                </a:gdLst>
                <a:ahLst/>
                <a:cxnLst>
                  <a:cxn ang="0">
                    <a:pos x="T0" y="T1"/>
                  </a:cxn>
                  <a:cxn ang="0">
                    <a:pos x="T2" y="T3"/>
                  </a:cxn>
                  <a:cxn ang="0">
                    <a:pos x="T4" y="T5"/>
                  </a:cxn>
                  <a:cxn ang="0">
                    <a:pos x="T6" y="T7"/>
                  </a:cxn>
                  <a:cxn ang="0">
                    <a:pos x="T8" y="T9"/>
                  </a:cxn>
                </a:cxnLst>
                <a:rect l="0" t="0" r="r" b="b"/>
                <a:pathLst>
                  <a:path w="390" h="1048">
                    <a:moveTo>
                      <a:pt x="390" y="1048"/>
                    </a:moveTo>
                    <a:lnTo>
                      <a:pt x="0" y="1048"/>
                    </a:lnTo>
                    <a:lnTo>
                      <a:pt x="0" y="60"/>
                    </a:lnTo>
                    <a:lnTo>
                      <a:pt x="390" y="0"/>
                    </a:lnTo>
                    <a:lnTo>
                      <a:pt x="390" y="1048"/>
                    </a:lnTo>
                    <a:close/>
                  </a:path>
                </a:pathLst>
              </a:custGeom>
              <a:solidFill>
                <a:srgbClr val="9AC7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5" name="íś1ïḍe"/>
              <p:cNvSpPr/>
              <p:nvPr/>
            </p:nvSpPr>
            <p:spPr bwMode="auto">
              <a:xfrm>
                <a:off x="5363" y="2583"/>
                <a:ext cx="332" cy="36"/>
              </a:xfrm>
              <a:prstGeom prst="rect">
                <a:avLst/>
              </a:prstGeom>
              <a:solidFill>
                <a:srgbClr val="4BA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6" name="íṩ1íḍê"/>
              <p:cNvSpPr/>
              <p:nvPr/>
            </p:nvSpPr>
            <p:spPr bwMode="auto">
              <a:xfrm>
                <a:off x="5363" y="2648"/>
                <a:ext cx="332" cy="35"/>
              </a:xfrm>
              <a:prstGeom prst="rect">
                <a:avLst/>
              </a:prstGeom>
              <a:solidFill>
                <a:srgbClr val="4BA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7" name="îslíḍê"/>
              <p:cNvSpPr/>
              <p:nvPr/>
            </p:nvSpPr>
            <p:spPr bwMode="auto">
              <a:xfrm>
                <a:off x="5363" y="2712"/>
                <a:ext cx="332" cy="36"/>
              </a:xfrm>
              <a:prstGeom prst="rect">
                <a:avLst/>
              </a:prstGeom>
              <a:solidFill>
                <a:srgbClr val="4BA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8" name="i$liḋé"/>
              <p:cNvSpPr/>
              <p:nvPr/>
            </p:nvSpPr>
            <p:spPr bwMode="auto">
              <a:xfrm>
                <a:off x="5363" y="2777"/>
                <a:ext cx="332" cy="36"/>
              </a:xfrm>
              <a:prstGeom prst="rect">
                <a:avLst/>
              </a:prstGeom>
              <a:solidFill>
                <a:srgbClr val="4BA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9" name="íṣľiďe"/>
              <p:cNvSpPr/>
              <p:nvPr/>
            </p:nvSpPr>
            <p:spPr bwMode="auto">
              <a:xfrm>
                <a:off x="5363" y="2841"/>
                <a:ext cx="332" cy="36"/>
              </a:xfrm>
              <a:prstGeom prst="rect">
                <a:avLst/>
              </a:prstGeom>
              <a:solidFill>
                <a:srgbClr val="4BA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0" name="íṣļíďe"/>
              <p:cNvSpPr/>
              <p:nvPr/>
            </p:nvSpPr>
            <p:spPr bwMode="auto">
              <a:xfrm>
                <a:off x="5363" y="2906"/>
                <a:ext cx="332" cy="36"/>
              </a:xfrm>
              <a:prstGeom prst="rect">
                <a:avLst/>
              </a:prstGeom>
              <a:solidFill>
                <a:srgbClr val="4BA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1" name="išļíḋè"/>
              <p:cNvSpPr/>
              <p:nvPr/>
            </p:nvSpPr>
            <p:spPr bwMode="auto">
              <a:xfrm>
                <a:off x="5363" y="2970"/>
                <a:ext cx="332" cy="36"/>
              </a:xfrm>
              <a:prstGeom prst="rect">
                <a:avLst/>
              </a:prstGeom>
              <a:solidFill>
                <a:srgbClr val="4BA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2" name="iṣ1îḍé"/>
              <p:cNvSpPr/>
              <p:nvPr/>
            </p:nvSpPr>
            <p:spPr bwMode="auto">
              <a:xfrm>
                <a:off x="5363" y="3035"/>
                <a:ext cx="332" cy="36"/>
              </a:xfrm>
              <a:prstGeom prst="rect">
                <a:avLst/>
              </a:prstGeom>
              <a:solidFill>
                <a:srgbClr val="4BA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3" name="îṧļïḋé"/>
              <p:cNvSpPr/>
              <p:nvPr/>
            </p:nvSpPr>
            <p:spPr bwMode="auto">
              <a:xfrm>
                <a:off x="5363" y="3100"/>
                <a:ext cx="332" cy="36"/>
              </a:xfrm>
              <a:prstGeom prst="rect">
                <a:avLst/>
              </a:prstGeom>
              <a:solidFill>
                <a:srgbClr val="4BA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4" name="î$1íḑê"/>
              <p:cNvSpPr/>
              <p:nvPr/>
            </p:nvSpPr>
            <p:spPr bwMode="auto">
              <a:xfrm>
                <a:off x="5363" y="3164"/>
                <a:ext cx="332" cy="36"/>
              </a:xfrm>
              <a:prstGeom prst="rect">
                <a:avLst/>
              </a:prstGeom>
              <a:solidFill>
                <a:srgbClr val="4BA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5" name="î$ļidê"/>
              <p:cNvSpPr/>
              <p:nvPr/>
            </p:nvSpPr>
            <p:spPr bwMode="auto">
              <a:xfrm>
                <a:off x="5363" y="3229"/>
                <a:ext cx="332" cy="36"/>
              </a:xfrm>
              <a:prstGeom prst="rect">
                <a:avLst/>
              </a:prstGeom>
              <a:solidFill>
                <a:srgbClr val="4BA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6" name="íṡliḍé"/>
              <p:cNvSpPr/>
              <p:nvPr/>
            </p:nvSpPr>
            <p:spPr bwMode="auto">
              <a:xfrm>
                <a:off x="5363" y="3293"/>
                <a:ext cx="332" cy="36"/>
              </a:xfrm>
              <a:prstGeom prst="rect">
                <a:avLst/>
              </a:prstGeom>
              <a:solidFill>
                <a:srgbClr val="4BA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7" name="íṣḻïďé"/>
              <p:cNvSpPr/>
              <p:nvPr/>
            </p:nvSpPr>
            <p:spPr bwMode="auto">
              <a:xfrm>
                <a:off x="5363" y="3358"/>
                <a:ext cx="332" cy="36"/>
              </a:xfrm>
              <a:prstGeom prst="rect">
                <a:avLst/>
              </a:prstGeom>
              <a:solidFill>
                <a:srgbClr val="4BA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8" name="íṣ1ïḑe"/>
              <p:cNvSpPr/>
              <p:nvPr/>
            </p:nvSpPr>
            <p:spPr bwMode="auto">
              <a:xfrm>
                <a:off x="5434" y="3415"/>
                <a:ext cx="190" cy="131"/>
              </a:xfrm>
              <a:prstGeom prst="rect">
                <a:avLst/>
              </a:prstGeom>
              <a:solidFill>
                <a:srgbClr val="4BA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9" name="íṥliḑé"/>
              <p:cNvSpPr/>
              <p:nvPr/>
            </p:nvSpPr>
            <p:spPr bwMode="auto">
              <a:xfrm>
                <a:off x="5525" y="2573"/>
                <a:ext cx="9" cy="984"/>
              </a:xfrm>
              <a:prstGeom prst="rect">
                <a:avLst/>
              </a:prstGeom>
              <a:solidFill>
                <a:srgbClr val="9AC7D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50" name="iṥlîďe"/>
              <p:cNvSpPr/>
              <p:nvPr/>
            </p:nvSpPr>
            <p:spPr bwMode="auto">
              <a:xfrm>
                <a:off x="1596" y="3424"/>
                <a:ext cx="254" cy="253"/>
              </a:xfrm>
              <a:prstGeom prst="ellipse">
                <a:avLst/>
              </a:prstGeom>
              <a:solidFill>
                <a:srgbClr val="679F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1" name="ïSļíḍe"/>
              <p:cNvSpPr/>
              <p:nvPr/>
            </p:nvSpPr>
            <p:spPr bwMode="auto">
              <a:xfrm>
                <a:off x="1731" y="3384"/>
                <a:ext cx="165" cy="166"/>
              </a:xfrm>
              <a:prstGeom prst="ellipse">
                <a:avLst/>
              </a:prstGeom>
              <a:solidFill>
                <a:srgbClr val="679F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2" name="íṡľïḍé"/>
              <p:cNvSpPr/>
              <p:nvPr/>
            </p:nvSpPr>
            <p:spPr bwMode="auto">
              <a:xfrm>
                <a:off x="1819" y="3330"/>
                <a:ext cx="314" cy="315"/>
              </a:xfrm>
              <a:prstGeom prst="ellipse">
                <a:avLst/>
              </a:prstGeom>
              <a:solidFill>
                <a:srgbClr val="679F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3" name="îšlíde"/>
              <p:cNvSpPr/>
              <p:nvPr/>
            </p:nvSpPr>
            <p:spPr bwMode="auto">
              <a:xfrm>
                <a:off x="4435" y="2950"/>
                <a:ext cx="233" cy="232"/>
              </a:xfrm>
              <a:prstGeom prst="ellipse">
                <a:avLst/>
              </a:prstGeom>
              <a:solidFill>
                <a:srgbClr val="8CC6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4" name="ïŝļîḑé"/>
              <p:cNvSpPr/>
              <p:nvPr/>
            </p:nvSpPr>
            <p:spPr bwMode="auto">
              <a:xfrm>
                <a:off x="4368" y="3110"/>
                <a:ext cx="233" cy="233"/>
              </a:xfrm>
              <a:prstGeom prst="ellipse">
                <a:avLst/>
              </a:prstGeom>
              <a:solidFill>
                <a:srgbClr val="8CC6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5" name="î$ḷîdê"/>
              <p:cNvSpPr/>
              <p:nvPr/>
            </p:nvSpPr>
            <p:spPr bwMode="auto">
              <a:xfrm>
                <a:off x="4502" y="3110"/>
                <a:ext cx="233" cy="233"/>
              </a:xfrm>
              <a:prstGeom prst="ellipse">
                <a:avLst/>
              </a:prstGeom>
              <a:solidFill>
                <a:srgbClr val="8CC6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6" name="íŝļîďê"/>
              <p:cNvSpPr/>
              <p:nvPr/>
            </p:nvSpPr>
            <p:spPr bwMode="auto">
              <a:xfrm>
                <a:off x="4548" y="3194"/>
                <a:ext cx="8" cy="280"/>
              </a:xfrm>
              <a:prstGeom prst="rect">
                <a:avLst/>
              </a:prstGeom>
              <a:solidFill>
                <a:srgbClr val="754C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57" name="isliḍè"/>
              <p:cNvSpPr/>
              <p:nvPr/>
            </p:nvSpPr>
            <p:spPr bwMode="auto">
              <a:xfrm>
                <a:off x="4548" y="3201"/>
                <a:ext cx="81" cy="142"/>
              </a:xfrm>
              <a:custGeom>
                <a:avLst/>
                <a:gdLst>
                  <a:gd name="T0" fmla="*/ 38 w 380"/>
                  <a:gd name="T1" fmla="*/ 663 h 663"/>
                  <a:gd name="T2" fmla="*/ 0 w 380"/>
                  <a:gd name="T3" fmla="*/ 663 h 663"/>
                  <a:gd name="T4" fmla="*/ 0 w 380"/>
                  <a:gd name="T5" fmla="*/ 400 h 663"/>
                  <a:gd name="T6" fmla="*/ 134 w 380"/>
                  <a:gd name="T7" fmla="*/ 267 h 663"/>
                  <a:gd name="T8" fmla="*/ 246 w 380"/>
                  <a:gd name="T9" fmla="*/ 267 h 663"/>
                  <a:gd name="T10" fmla="*/ 342 w 380"/>
                  <a:gd name="T11" fmla="*/ 171 h 663"/>
                  <a:gd name="T12" fmla="*/ 342 w 380"/>
                  <a:gd name="T13" fmla="*/ 0 h 663"/>
                  <a:gd name="T14" fmla="*/ 380 w 380"/>
                  <a:gd name="T15" fmla="*/ 0 h 663"/>
                  <a:gd name="T16" fmla="*/ 380 w 380"/>
                  <a:gd name="T17" fmla="*/ 171 h 663"/>
                  <a:gd name="T18" fmla="*/ 246 w 380"/>
                  <a:gd name="T19" fmla="*/ 305 h 663"/>
                  <a:gd name="T20" fmla="*/ 134 w 380"/>
                  <a:gd name="T21" fmla="*/ 305 h 663"/>
                  <a:gd name="T22" fmla="*/ 38 w 380"/>
                  <a:gd name="T23" fmla="*/ 400 h 663"/>
                  <a:gd name="T24" fmla="*/ 38 w 380"/>
                  <a:gd name="T25" fmla="*/ 663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0" h="663">
                    <a:moveTo>
                      <a:pt x="38" y="663"/>
                    </a:moveTo>
                    <a:cubicBezTo>
                      <a:pt x="0" y="663"/>
                      <a:pt x="0" y="663"/>
                      <a:pt x="0" y="663"/>
                    </a:cubicBezTo>
                    <a:cubicBezTo>
                      <a:pt x="0" y="400"/>
                      <a:pt x="0" y="400"/>
                      <a:pt x="0" y="400"/>
                    </a:cubicBezTo>
                    <a:cubicBezTo>
                      <a:pt x="0" y="327"/>
                      <a:pt x="60" y="267"/>
                      <a:pt x="134" y="267"/>
                    </a:cubicBezTo>
                    <a:cubicBezTo>
                      <a:pt x="246" y="267"/>
                      <a:pt x="246" y="267"/>
                      <a:pt x="246" y="267"/>
                    </a:cubicBezTo>
                    <a:cubicBezTo>
                      <a:pt x="299" y="267"/>
                      <a:pt x="342" y="224"/>
                      <a:pt x="342" y="171"/>
                    </a:cubicBezTo>
                    <a:cubicBezTo>
                      <a:pt x="342" y="0"/>
                      <a:pt x="342" y="0"/>
                      <a:pt x="342" y="0"/>
                    </a:cubicBezTo>
                    <a:cubicBezTo>
                      <a:pt x="380" y="0"/>
                      <a:pt x="380" y="0"/>
                      <a:pt x="380" y="0"/>
                    </a:cubicBezTo>
                    <a:cubicBezTo>
                      <a:pt x="380" y="171"/>
                      <a:pt x="380" y="171"/>
                      <a:pt x="380" y="171"/>
                    </a:cubicBezTo>
                    <a:cubicBezTo>
                      <a:pt x="380" y="245"/>
                      <a:pt x="320" y="305"/>
                      <a:pt x="246" y="305"/>
                    </a:cubicBezTo>
                    <a:cubicBezTo>
                      <a:pt x="134" y="305"/>
                      <a:pt x="134" y="305"/>
                      <a:pt x="134" y="305"/>
                    </a:cubicBezTo>
                    <a:cubicBezTo>
                      <a:pt x="81" y="305"/>
                      <a:pt x="38" y="348"/>
                      <a:pt x="38" y="400"/>
                    </a:cubicBezTo>
                    <a:lnTo>
                      <a:pt x="38" y="663"/>
                    </a:lnTo>
                    <a:close/>
                  </a:path>
                </a:pathLst>
              </a:custGeom>
              <a:solidFill>
                <a:srgbClr val="754C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8" name="îṣ1îḍê"/>
              <p:cNvSpPr/>
              <p:nvPr/>
            </p:nvSpPr>
            <p:spPr bwMode="auto">
              <a:xfrm>
                <a:off x="4488" y="3124"/>
                <a:ext cx="67" cy="210"/>
              </a:xfrm>
              <a:custGeom>
                <a:avLst/>
                <a:gdLst>
                  <a:gd name="T0" fmla="*/ 318 w 318"/>
                  <a:gd name="T1" fmla="*/ 984 h 984"/>
                  <a:gd name="T2" fmla="*/ 280 w 318"/>
                  <a:gd name="T3" fmla="*/ 984 h 984"/>
                  <a:gd name="T4" fmla="*/ 280 w 318"/>
                  <a:gd name="T5" fmla="*/ 688 h 984"/>
                  <a:gd name="T6" fmla="*/ 205 w 318"/>
                  <a:gd name="T7" fmla="*/ 506 h 984"/>
                  <a:gd name="T8" fmla="*/ 86 w 318"/>
                  <a:gd name="T9" fmla="*/ 387 h 984"/>
                  <a:gd name="T10" fmla="*/ 0 w 318"/>
                  <a:gd name="T11" fmla="*/ 178 h 984"/>
                  <a:gd name="T12" fmla="*/ 0 w 318"/>
                  <a:gd name="T13" fmla="*/ 0 h 984"/>
                  <a:gd name="T14" fmla="*/ 38 w 318"/>
                  <a:gd name="T15" fmla="*/ 0 h 984"/>
                  <a:gd name="T16" fmla="*/ 38 w 318"/>
                  <a:gd name="T17" fmla="*/ 178 h 984"/>
                  <a:gd name="T18" fmla="*/ 113 w 318"/>
                  <a:gd name="T19" fmla="*/ 360 h 984"/>
                  <a:gd name="T20" fmla="*/ 232 w 318"/>
                  <a:gd name="T21" fmla="*/ 479 h 984"/>
                  <a:gd name="T22" fmla="*/ 318 w 318"/>
                  <a:gd name="T23" fmla="*/ 688 h 984"/>
                  <a:gd name="T24" fmla="*/ 318 w 318"/>
                  <a:gd name="T25" fmla="*/ 984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8" h="984">
                    <a:moveTo>
                      <a:pt x="318" y="984"/>
                    </a:moveTo>
                    <a:cubicBezTo>
                      <a:pt x="280" y="984"/>
                      <a:pt x="280" y="984"/>
                      <a:pt x="280" y="984"/>
                    </a:cubicBezTo>
                    <a:cubicBezTo>
                      <a:pt x="280" y="688"/>
                      <a:pt x="280" y="688"/>
                      <a:pt x="280" y="688"/>
                    </a:cubicBezTo>
                    <a:cubicBezTo>
                      <a:pt x="280" y="630"/>
                      <a:pt x="246" y="547"/>
                      <a:pt x="205" y="506"/>
                    </a:cubicBezTo>
                    <a:cubicBezTo>
                      <a:pt x="86" y="387"/>
                      <a:pt x="86" y="387"/>
                      <a:pt x="86" y="387"/>
                    </a:cubicBezTo>
                    <a:cubicBezTo>
                      <a:pt x="39" y="339"/>
                      <a:pt x="0" y="246"/>
                      <a:pt x="0" y="178"/>
                    </a:cubicBezTo>
                    <a:cubicBezTo>
                      <a:pt x="0" y="0"/>
                      <a:pt x="0" y="0"/>
                      <a:pt x="0" y="0"/>
                    </a:cubicBezTo>
                    <a:cubicBezTo>
                      <a:pt x="38" y="0"/>
                      <a:pt x="38" y="0"/>
                      <a:pt x="38" y="0"/>
                    </a:cubicBezTo>
                    <a:cubicBezTo>
                      <a:pt x="38" y="178"/>
                      <a:pt x="38" y="178"/>
                      <a:pt x="38" y="178"/>
                    </a:cubicBezTo>
                    <a:cubicBezTo>
                      <a:pt x="38" y="236"/>
                      <a:pt x="72" y="319"/>
                      <a:pt x="113" y="360"/>
                    </a:cubicBezTo>
                    <a:cubicBezTo>
                      <a:pt x="232" y="479"/>
                      <a:pt x="232" y="479"/>
                      <a:pt x="232" y="479"/>
                    </a:cubicBezTo>
                    <a:cubicBezTo>
                      <a:pt x="280" y="527"/>
                      <a:pt x="318" y="620"/>
                      <a:pt x="318" y="688"/>
                    </a:cubicBezTo>
                    <a:lnTo>
                      <a:pt x="318" y="984"/>
                    </a:lnTo>
                    <a:close/>
                  </a:path>
                </a:pathLst>
              </a:custGeom>
              <a:solidFill>
                <a:srgbClr val="754C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9" name="íṣļiďè"/>
              <p:cNvSpPr/>
              <p:nvPr/>
            </p:nvSpPr>
            <p:spPr bwMode="auto">
              <a:xfrm>
                <a:off x="4548" y="3079"/>
                <a:ext cx="70" cy="136"/>
              </a:xfrm>
              <a:custGeom>
                <a:avLst/>
                <a:gdLst>
                  <a:gd name="T0" fmla="*/ 38 w 329"/>
                  <a:gd name="T1" fmla="*/ 636 h 636"/>
                  <a:gd name="T2" fmla="*/ 0 w 329"/>
                  <a:gd name="T3" fmla="*/ 636 h 636"/>
                  <a:gd name="T4" fmla="*/ 0 w 329"/>
                  <a:gd name="T5" fmla="*/ 522 h 636"/>
                  <a:gd name="T6" fmla="*/ 103 w 329"/>
                  <a:gd name="T7" fmla="*/ 327 h 636"/>
                  <a:gd name="T8" fmla="*/ 205 w 329"/>
                  <a:gd name="T9" fmla="*/ 259 h 636"/>
                  <a:gd name="T10" fmla="*/ 291 w 329"/>
                  <a:gd name="T11" fmla="*/ 105 h 636"/>
                  <a:gd name="T12" fmla="*/ 291 w 329"/>
                  <a:gd name="T13" fmla="*/ 0 h 636"/>
                  <a:gd name="T14" fmla="*/ 329 w 329"/>
                  <a:gd name="T15" fmla="*/ 0 h 636"/>
                  <a:gd name="T16" fmla="*/ 329 w 329"/>
                  <a:gd name="T17" fmla="*/ 105 h 636"/>
                  <a:gd name="T18" fmla="*/ 226 w 329"/>
                  <a:gd name="T19" fmla="*/ 290 h 636"/>
                  <a:gd name="T20" fmla="*/ 125 w 329"/>
                  <a:gd name="T21" fmla="*/ 359 h 636"/>
                  <a:gd name="T22" fmla="*/ 38 w 329"/>
                  <a:gd name="T23" fmla="*/ 522 h 636"/>
                  <a:gd name="T24" fmla="*/ 38 w 329"/>
                  <a:gd name="T25" fmla="*/ 636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9" h="636">
                    <a:moveTo>
                      <a:pt x="38" y="636"/>
                    </a:moveTo>
                    <a:cubicBezTo>
                      <a:pt x="0" y="636"/>
                      <a:pt x="0" y="636"/>
                      <a:pt x="0" y="636"/>
                    </a:cubicBezTo>
                    <a:cubicBezTo>
                      <a:pt x="0" y="522"/>
                      <a:pt x="0" y="522"/>
                      <a:pt x="0" y="522"/>
                    </a:cubicBezTo>
                    <a:cubicBezTo>
                      <a:pt x="0" y="452"/>
                      <a:pt x="45" y="367"/>
                      <a:pt x="103" y="327"/>
                    </a:cubicBezTo>
                    <a:cubicBezTo>
                      <a:pt x="205" y="259"/>
                      <a:pt x="205" y="259"/>
                      <a:pt x="205" y="259"/>
                    </a:cubicBezTo>
                    <a:cubicBezTo>
                      <a:pt x="251" y="227"/>
                      <a:pt x="291" y="157"/>
                      <a:pt x="291" y="105"/>
                    </a:cubicBezTo>
                    <a:cubicBezTo>
                      <a:pt x="291" y="0"/>
                      <a:pt x="291" y="0"/>
                      <a:pt x="291" y="0"/>
                    </a:cubicBezTo>
                    <a:cubicBezTo>
                      <a:pt x="329" y="0"/>
                      <a:pt x="329" y="0"/>
                      <a:pt x="329" y="0"/>
                    </a:cubicBezTo>
                    <a:cubicBezTo>
                      <a:pt x="329" y="105"/>
                      <a:pt x="329" y="105"/>
                      <a:pt x="329" y="105"/>
                    </a:cubicBezTo>
                    <a:cubicBezTo>
                      <a:pt x="329" y="170"/>
                      <a:pt x="284" y="251"/>
                      <a:pt x="226" y="290"/>
                    </a:cubicBezTo>
                    <a:cubicBezTo>
                      <a:pt x="125" y="359"/>
                      <a:pt x="125" y="359"/>
                      <a:pt x="125" y="359"/>
                    </a:cubicBezTo>
                    <a:cubicBezTo>
                      <a:pt x="78" y="391"/>
                      <a:pt x="38" y="465"/>
                      <a:pt x="38" y="522"/>
                    </a:cubicBezTo>
                    <a:lnTo>
                      <a:pt x="38" y="636"/>
                    </a:lnTo>
                    <a:close/>
                  </a:path>
                </a:pathLst>
              </a:custGeom>
              <a:solidFill>
                <a:srgbClr val="754C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0" name="îśļiḓe"/>
              <p:cNvSpPr/>
              <p:nvPr/>
            </p:nvSpPr>
            <p:spPr bwMode="auto">
              <a:xfrm>
                <a:off x="4521" y="3091"/>
                <a:ext cx="36" cy="273"/>
              </a:xfrm>
              <a:custGeom>
                <a:avLst/>
                <a:gdLst>
                  <a:gd name="T0" fmla="*/ 168 w 168"/>
                  <a:gd name="T1" fmla="*/ 1278 h 1278"/>
                  <a:gd name="T2" fmla="*/ 130 w 168"/>
                  <a:gd name="T3" fmla="*/ 1278 h 1278"/>
                  <a:gd name="T4" fmla="*/ 130 w 168"/>
                  <a:gd name="T5" fmla="*/ 1128 h 1278"/>
                  <a:gd name="T6" fmla="*/ 71 w 168"/>
                  <a:gd name="T7" fmla="*/ 962 h 1278"/>
                  <a:gd name="T8" fmla="*/ 0 w 168"/>
                  <a:gd name="T9" fmla="*/ 769 h 1278"/>
                  <a:gd name="T10" fmla="*/ 0 w 168"/>
                  <a:gd name="T11" fmla="*/ 0 h 1278"/>
                  <a:gd name="T12" fmla="*/ 38 w 168"/>
                  <a:gd name="T13" fmla="*/ 0 h 1278"/>
                  <a:gd name="T14" fmla="*/ 38 w 168"/>
                  <a:gd name="T15" fmla="*/ 769 h 1278"/>
                  <a:gd name="T16" fmla="*/ 98 w 168"/>
                  <a:gd name="T17" fmla="*/ 935 h 1278"/>
                  <a:gd name="T18" fmla="*/ 168 w 168"/>
                  <a:gd name="T19" fmla="*/ 1128 h 1278"/>
                  <a:gd name="T20" fmla="*/ 168 w 168"/>
                  <a:gd name="T21" fmla="*/ 1278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 h="1278">
                    <a:moveTo>
                      <a:pt x="168" y="1278"/>
                    </a:moveTo>
                    <a:cubicBezTo>
                      <a:pt x="130" y="1278"/>
                      <a:pt x="130" y="1278"/>
                      <a:pt x="130" y="1278"/>
                    </a:cubicBezTo>
                    <a:cubicBezTo>
                      <a:pt x="130" y="1128"/>
                      <a:pt x="130" y="1128"/>
                      <a:pt x="130" y="1128"/>
                    </a:cubicBezTo>
                    <a:cubicBezTo>
                      <a:pt x="130" y="1070"/>
                      <a:pt x="103" y="994"/>
                      <a:pt x="71" y="962"/>
                    </a:cubicBezTo>
                    <a:cubicBezTo>
                      <a:pt x="31" y="922"/>
                      <a:pt x="0" y="838"/>
                      <a:pt x="0" y="769"/>
                    </a:cubicBezTo>
                    <a:cubicBezTo>
                      <a:pt x="0" y="0"/>
                      <a:pt x="0" y="0"/>
                      <a:pt x="0" y="0"/>
                    </a:cubicBezTo>
                    <a:cubicBezTo>
                      <a:pt x="38" y="0"/>
                      <a:pt x="38" y="0"/>
                      <a:pt x="38" y="0"/>
                    </a:cubicBezTo>
                    <a:cubicBezTo>
                      <a:pt x="38" y="769"/>
                      <a:pt x="38" y="769"/>
                      <a:pt x="38" y="769"/>
                    </a:cubicBezTo>
                    <a:cubicBezTo>
                      <a:pt x="38" y="827"/>
                      <a:pt x="65" y="903"/>
                      <a:pt x="98" y="935"/>
                    </a:cubicBezTo>
                    <a:cubicBezTo>
                      <a:pt x="137" y="975"/>
                      <a:pt x="168" y="1060"/>
                      <a:pt x="168" y="1128"/>
                    </a:cubicBezTo>
                    <a:lnTo>
                      <a:pt x="168" y="1278"/>
                    </a:lnTo>
                    <a:close/>
                  </a:path>
                </a:pathLst>
              </a:custGeom>
              <a:solidFill>
                <a:srgbClr val="754C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1" name="íşlîḍé"/>
              <p:cNvSpPr/>
              <p:nvPr/>
            </p:nvSpPr>
            <p:spPr bwMode="auto">
              <a:xfrm>
                <a:off x="4441" y="3421"/>
                <a:ext cx="166" cy="165"/>
              </a:xfrm>
              <a:prstGeom prst="ellipse">
                <a:avLst/>
              </a:prstGeom>
              <a:solidFill>
                <a:srgbClr val="679F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2" name="işḻíḍê"/>
              <p:cNvSpPr/>
              <p:nvPr/>
            </p:nvSpPr>
            <p:spPr bwMode="auto">
              <a:xfrm>
                <a:off x="4529" y="3395"/>
                <a:ext cx="108" cy="108"/>
              </a:xfrm>
              <a:prstGeom prst="ellipse">
                <a:avLst/>
              </a:prstGeom>
              <a:solidFill>
                <a:srgbClr val="679F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3" name="îŝliďê"/>
              <p:cNvSpPr/>
              <p:nvPr/>
            </p:nvSpPr>
            <p:spPr bwMode="auto">
              <a:xfrm>
                <a:off x="4587" y="3360"/>
                <a:ext cx="205" cy="205"/>
              </a:xfrm>
              <a:prstGeom prst="ellipse">
                <a:avLst/>
              </a:prstGeom>
              <a:solidFill>
                <a:srgbClr val="679F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4" name="íšḻïdè"/>
              <p:cNvSpPr/>
              <p:nvPr/>
            </p:nvSpPr>
            <p:spPr bwMode="auto">
              <a:xfrm>
                <a:off x="6113" y="2857"/>
                <a:ext cx="249" cy="249"/>
              </a:xfrm>
              <a:prstGeom prst="ellipse">
                <a:avLst/>
              </a:prstGeom>
              <a:solidFill>
                <a:srgbClr val="8CC6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5" name="í$ḷídé"/>
              <p:cNvSpPr/>
              <p:nvPr/>
            </p:nvSpPr>
            <p:spPr bwMode="auto">
              <a:xfrm>
                <a:off x="6041" y="3029"/>
                <a:ext cx="249" cy="249"/>
              </a:xfrm>
              <a:prstGeom prst="ellipse">
                <a:avLst/>
              </a:prstGeom>
              <a:solidFill>
                <a:srgbClr val="8CC6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6" name="íşľiḑè"/>
              <p:cNvSpPr/>
              <p:nvPr/>
            </p:nvSpPr>
            <p:spPr bwMode="auto">
              <a:xfrm>
                <a:off x="6185" y="3029"/>
                <a:ext cx="249" cy="249"/>
              </a:xfrm>
              <a:prstGeom prst="ellipse">
                <a:avLst/>
              </a:prstGeom>
              <a:solidFill>
                <a:srgbClr val="8CC6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7" name="iS1íḑè"/>
              <p:cNvSpPr/>
              <p:nvPr/>
            </p:nvSpPr>
            <p:spPr bwMode="auto">
              <a:xfrm>
                <a:off x="6233" y="3119"/>
                <a:ext cx="9" cy="299"/>
              </a:xfrm>
              <a:prstGeom prst="rect">
                <a:avLst/>
              </a:prstGeom>
              <a:solidFill>
                <a:srgbClr val="754C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68" name="ïSlîḍe"/>
              <p:cNvSpPr/>
              <p:nvPr/>
            </p:nvSpPr>
            <p:spPr bwMode="auto">
              <a:xfrm>
                <a:off x="6233" y="3126"/>
                <a:ext cx="87" cy="152"/>
              </a:xfrm>
              <a:custGeom>
                <a:avLst/>
                <a:gdLst>
                  <a:gd name="T0" fmla="*/ 41 w 407"/>
                  <a:gd name="T1" fmla="*/ 710 h 710"/>
                  <a:gd name="T2" fmla="*/ 0 w 407"/>
                  <a:gd name="T3" fmla="*/ 710 h 710"/>
                  <a:gd name="T4" fmla="*/ 0 w 407"/>
                  <a:gd name="T5" fmla="*/ 429 h 710"/>
                  <a:gd name="T6" fmla="*/ 143 w 407"/>
                  <a:gd name="T7" fmla="*/ 286 h 710"/>
                  <a:gd name="T8" fmla="*/ 264 w 407"/>
                  <a:gd name="T9" fmla="*/ 286 h 710"/>
                  <a:gd name="T10" fmla="*/ 366 w 407"/>
                  <a:gd name="T11" fmla="*/ 183 h 710"/>
                  <a:gd name="T12" fmla="*/ 366 w 407"/>
                  <a:gd name="T13" fmla="*/ 0 h 710"/>
                  <a:gd name="T14" fmla="*/ 407 w 407"/>
                  <a:gd name="T15" fmla="*/ 0 h 710"/>
                  <a:gd name="T16" fmla="*/ 407 w 407"/>
                  <a:gd name="T17" fmla="*/ 183 h 710"/>
                  <a:gd name="T18" fmla="*/ 264 w 407"/>
                  <a:gd name="T19" fmla="*/ 326 h 710"/>
                  <a:gd name="T20" fmla="*/ 143 w 407"/>
                  <a:gd name="T21" fmla="*/ 326 h 710"/>
                  <a:gd name="T22" fmla="*/ 41 w 407"/>
                  <a:gd name="T23" fmla="*/ 429 h 710"/>
                  <a:gd name="T24" fmla="*/ 41 w 407"/>
                  <a:gd name="T25" fmla="*/ 71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7" h="710">
                    <a:moveTo>
                      <a:pt x="41" y="710"/>
                    </a:moveTo>
                    <a:cubicBezTo>
                      <a:pt x="0" y="710"/>
                      <a:pt x="0" y="710"/>
                      <a:pt x="0" y="710"/>
                    </a:cubicBezTo>
                    <a:cubicBezTo>
                      <a:pt x="0" y="429"/>
                      <a:pt x="0" y="429"/>
                      <a:pt x="0" y="429"/>
                    </a:cubicBezTo>
                    <a:cubicBezTo>
                      <a:pt x="0" y="350"/>
                      <a:pt x="64" y="286"/>
                      <a:pt x="143" y="286"/>
                    </a:cubicBezTo>
                    <a:cubicBezTo>
                      <a:pt x="264" y="286"/>
                      <a:pt x="264" y="286"/>
                      <a:pt x="264" y="286"/>
                    </a:cubicBezTo>
                    <a:cubicBezTo>
                      <a:pt x="320" y="286"/>
                      <a:pt x="366" y="240"/>
                      <a:pt x="366" y="183"/>
                    </a:cubicBezTo>
                    <a:cubicBezTo>
                      <a:pt x="366" y="0"/>
                      <a:pt x="366" y="0"/>
                      <a:pt x="366" y="0"/>
                    </a:cubicBezTo>
                    <a:cubicBezTo>
                      <a:pt x="407" y="0"/>
                      <a:pt x="407" y="0"/>
                      <a:pt x="407" y="0"/>
                    </a:cubicBezTo>
                    <a:cubicBezTo>
                      <a:pt x="407" y="183"/>
                      <a:pt x="407" y="183"/>
                      <a:pt x="407" y="183"/>
                    </a:cubicBezTo>
                    <a:cubicBezTo>
                      <a:pt x="407" y="262"/>
                      <a:pt x="342" y="326"/>
                      <a:pt x="264" y="326"/>
                    </a:cubicBezTo>
                    <a:cubicBezTo>
                      <a:pt x="143" y="326"/>
                      <a:pt x="143" y="326"/>
                      <a:pt x="143" y="326"/>
                    </a:cubicBezTo>
                    <a:cubicBezTo>
                      <a:pt x="86" y="326"/>
                      <a:pt x="41" y="372"/>
                      <a:pt x="41" y="429"/>
                    </a:cubicBezTo>
                    <a:lnTo>
                      <a:pt x="41" y="710"/>
                    </a:lnTo>
                    <a:close/>
                  </a:path>
                </a:pathLst>
              </a:custGeom>
              <a:solidFill>
                <a:srgbClr val="754C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9" name="ïṩľîḑê"/>
              <p:cNvSpPr/>
              <p:nvPr/>
            </p:nvSpPr>
            <p:spPr bwMode="auto">
              <a:xfrm>
                <a:off x="6169" y="3043"/>
                <a:ext cx="73" cy="226"/>
              </a:xfrm>
              <a:custGeom>
                <a:avLst/>
                <a:gdLst>
                  <a:gd name="T0" fmla="*/ 342 w 342"/>
                  <a:gd name="T1" fmla="*/ 1054 h 1054"/>
                  <a:gd name="T2" fmla="*/ 301 w 342"/>
                  <a:gd name="T3" fmla="*/ 1054 h 1054"/>
                  <a:gd name="T4" fmla="*/ 301 w 342"/>
                  <a:gd name="T5" fmla="*/ 737 h 1054"/>
                  <a:gd name="T6" fmla="*/ 220 w 342"/>
                  <a:gd name="T7" fmla="*/ 542 h 1054"/>
                  <a:gd name="T8" fmla="*/ 93 w 342"/>
                  <a:gd name="T9" fmla="*/ 415 h 1054"/>
                  <a:gd name="T10" fmla="*/ 0 w 342"/>
                  <a:gd name="T11" fmla="*/ 191 h 1054"/>
                  <a:gd name="T12" fmla="*/ 0 w 342"/>
                  <a:gd name="T13" fmla="*/ 0 h 1054"/>
                  <a:gd name="T14" fmla="*/ 41 w 342"/>
                  <a:gd name="T15" fmla="*/ 0 h 1054"/>
                  <a:gd name="T16" fmla="*/ 41 w 342"/>
                  <a:gd name="T17" fmla="*/ 191 h 1054"/>
                  <a:gd name="T18" fmla="*/ 122 w 342"/>
                  <a:gd name="T19" fmla="*/ 386 h 1054"/>
                  <a:gd name="T20" fmla="*/ 249 w 342"/>
                  <a:gd name="T21" fmla="*/ 513 h 1054"/>
                  <a:gd name="T22" fmla="*/ 342 w 342"/>
                  <a:gd name="T23" fmla="*/ 737 h 1054"/>
                  <a:gd name="T24" fmla="*/ 342 w 342"/>
                  <a:gd name="T25" fmla="*/ 105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 h="1054">
                    <a:moveTo>
                      <a:pt x="342" y="1054"/>
                    </a:moveTo>
                    <a:cubicBezTo>
                      <a:pt x="301" y="1054"/>
                      <a:pt x="301" y="1054"/>
                      <a:pt x="301" y="1054"/>
                    </a:cubicBezTo>
                    <a:cubicBezTo>
                      <a:pt x="301" y="737"/>
                      <a:pt x="301" y="737"/>
                      <a:pt x="301" y="737"/>
                    </a:cubicBezTo>
                    <a:cubicBezTo>
                      <a:pt x="301" y="675"/>
                      <a:pt x="264" y="586"/>
                      <a:pt x="220" y="542"/>
                    </a:cubicBezTo>
                    <a:cubicBezTo>
                      <a:pt x="93" y="415"/>
                      <a:pt x="93" y="415"/>
                      <a:pt x="93" y="415"/>
                    </a:cubicBezTo>
                    <a:cubicBezTo>
                      <a:pt x="42" y="364"/>
                      <a:pt x="0" y="263"/>
                      <a:pt x="0" y="191"/>
                    </a:cubicBezTo>
                    <a:cubicBezTo>
                      <a:pt x="0" y="0"/>
                      <a:pt x="0" y="0"/>
                      <a:pt x="0" y="0"/>
                    </a:cubicBezTo>
                    <a:cubicBezTo>
                      <a:pt x="41" y="0"/>
                      <a:pt x="41" y="0"/>
                      <a:pt x="41" y="0"/>
                    </a:cubicBezTo>
                    <a:cubicBezTo>
                      <a:pt x="41" y="191"/>
                      <a:pt x="41" y="191"/>
                      <a:pt x="41" y="191"/>
                    </a:cubicBezTo>
                    <a:cubicBezTo>
                      <a:pt x="41" y="253"/>
                      <a:pt x="78" y="342"/>
                      <a:pt x="122" y="386"/>
                    </a:cubicBezTo>
                    <a:cubicBezTo>
                      <a:pt x="249" y="513"/>
                      <a:pt x="249" y="513"/>
                      <a:pt x="249" y="513"/>
                    </a:cubicBezTo>
                    <a:cubicBezTo>
                      <a:pt x="300" y="564"/>
                      <a:pt x="342" y="664"/>
                      <a:pt x="342" y="737"/>
                    </a:cubicBezTo>
                    <a:lnTo>
                      <a:pt x="342" y="1054"/>
                    </a:lnTo>
                    <a:close/>
                  </a:path>
                </a:pathLst>
              </a:custGeom>
              <a:solidFill>
                <a:srgbClr val="754C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0" name="íṩḻïḋe"/>
              <p:cNvSpPr/>
              <p:nvPr/>
            </p:nvSpPr>
            <p:spPr bwMode="auto">
              <a:xfrm>
                <a:off x="6233" y="2996"/>
                <a:ext cx="76" cy="145"/>
              </a:xfrm>
              <a:custGeom>
                <a:avLst/>
                <a:gdLst>
                  <a:gd name="T0" fmla="*/ 41 w 352"/>
                  <a:gd name="T1" fmla="*/ 681 h 681"/>
                  <a:gd name="T2" fmla="*/ 0 w 352"/>
                  <a:gd name="T3" fmla="*/ 681 h 681"/>
                  <a:gd name="T4" fmla="*/ 0 w 352"/>
                  <a:gd name="T5" fmla="*/ 558 h 681"/>
                  <a:gd name="T6" fmla="*/ 110 w 352"/>
                  <a:gd name="T7" fmla="*/ 350 h 681"/>
                  <a:gd name="T8" fmla="*/ 219 w 352"/>
                  <a:gd name="T9" fmla="*/ 276 h 681"/>
                  <a:gd name="T10" fmla="*/ 311 w 352"/>
                  <a:gd name="T11" fmla="*/ 112 h 681"/>
                  <a:gd name="T12" fmla="*/ 311 w 352"/>
                  <a:gd name="T13" fmla="*/ 0 h 681"/>
                  <a:gd name="T14" fmla="*/ 352 w 352"/>
                  <a:gd name="T15" fmla="*/ 0 h 681"/>
                  <a:gd name="T16" fmla="*/ 352 w 352"/>
                  <a:gd name="T17" fmla="*/ 112 h 681"/>
                  <a:gd name="T18" fmla="*/ 242 w 352"/>
                  <a:gd name="T19" fmla="*/ 310 h 681"/>
                  <a:gd name="T20" fmla="*/ 133 w 352"/>
                  <a:gd name="T21" fmla="*/ 384 h 681"/>
                  <a:gd name="T22" fmla="*/ 41 w 352"/>
                  <a:gd name="T23" fmla="*/ 558 h 681"/>
                  <a:gd name="T24" fmla="*/ 41 w 352"/>
                  <a:gd name="T25" fmla="*/ 681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2" h="681">
                    <a:moveTo>
                      <a:pt x="41" y="681"/>
                    </a:moveTo>
                    <a:cubicBezTo>
                      <a:pt x="0" y="681"/>
                      <a:pt x="0" y="681"/>
                      <a:pt x="0" y="681"/>
                    </a:cubicBezTo>
                    <a:cubicBezTo>
                      <a:pt x="0" y="558"/>
                      <a:pt x="0" y="558"/>
                      <a:pt x="0" y="558"/>
                    </a:cubicBezTo>
                    <a:cubicBezTo>
                      <a:pt x="0" y="483"/>
                      <a:pt x="48" y="392"/>
                      <a:pt x="110" y="350"/>
                    </a:cubicBezTo>
                    <a:cubicBezTo>
                      <a:pt x="219" y="276"/>
                      <a:pt x="219" y="276"/>
                      <a:pt x="219" y="276"/>
                    </a:cubicBezTo>
                    <a:cubicBezTo>
                      <a:pt x="269" y="242"/>
                      <a:pt x="311" y="167"/>
                      <a:pt x="311" y="112"/>
                    </a:cubicBezTo>
                    <a:cubicBezTo>
                      <a:pt x="311" y="0"/>
                      <a:pt x="311" y="0"/>
                      <a:pt x="311" y="0"/>
                    </a:cubicBezTo>
                    <a:cubicBezTo>
                      <a:pt x="352" y="0"/>
                      <a:pt x="352" y="0"/>
                      <a:pt x="352" y="0"/>
                    </a:cubicBezTo>
                    <a:cubicBezTo>
                      <a:pt x="352" y="112"/>
                      <a:pt x="352" y="112"/>
                      <a:pt x="352" y="112"/>
                    </a:cubicBezTo>
                    <a:cubicBezTo>
                      <a:pt x="352" y="181"/>
                      <a:pt x="304" y="268"/>
                      <a:pt x="242" y="310"/>
                    </a:cubicBezTo>
                    <a:cubicBezTo>
                      <a:pt x="133" y="384"/>
                      <a:pt x="133" y="384"/>
                      <a:pt x="133" y="384"/>
                    </a:cubicBezTo>
                    <a:cubicBezTo>
                      <a:pt x="83" y="418"/>
                      <a:pt x="41" y="497"/>
                      <a:pt x="41" y="558"/>
                    </a:cubicBezTo>
                    <a:lnTo>
                      <a:pt x="41" y="681"/>
                    </a:lnTo>
                    <a:close/>
                  </a:path>
                </a:pathLst>
              </a:custGeom>
              <a:solidFill>
                <a:srgbClr val="754C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1" name="ïṣḻiďè"/>
              <p:cNvSpPr/>
              <p:nvPr/>
            </p:nvSpPr>
            <p:spPr bwMode="auto">
              <a:xfrm>
                <a:off x="6205" y="3009"/>
                <a:ext cx="39" cy="292"/>
              </a:xfrm>
              <a:custGeom>
                <a:avLst/>
                <a:gdLst>
                  <a:gd name="T0" fmla="*/ 180 w 180"/>
                  <a:gd name="T1" fmla="*/ 1369 h 1369"/>
                  <a:gd name="T2" fmla="*/ 139 w 180"/>
                  <a:gd name="T3" fmla="*/ 1369 h 1369"/>
                  <a:gd name="T4" fmla="*/ 139 w 180"/>
                  <a:gd name="T5" fmla="*/ 1208 h 1369"/>
                  <a:gd name="T6" fmla="*/ 76 w 180"/>
                  <a:gd name="T7" fmla="*/ 1031 h 1369"/>
                  <a:gd name="T8" fmla="*/ 0 w 180"/>
                  <a:gd name="T9" fmla="*/ 824 h 1369"/>
                  <a:gd name="T10" fmla="*/ 0 w 180"/>
                  <a:gd name="T11" fmla="*/ 0 h 1369"/>
                  <a:gd name="T12" fmla="*/ 41 w 180"/>
                  <a:gd name="T13" fmla="*/ 0 h 1369"/>
                  <a:gd name="T14" fmla="*/ 41 w 180"/>
                  <a:gd name="T15" fmla="*/ 824 h 1369"/>
                  <a:gd name="T16" fmla="*/ 105 w 180"/>
                  <a:gd name="T17" fmla="*/ 1002 h 1369"/>
                  <a:gd name="T18" fmla="*/ 180 w 180"/>
                  <a:gd name="T19" fmla="*/ 1208 h 1369"/>
                  <a:gd name="T20" fmla="*/ 180 w 180"/>
                  <a:gd name="T21" fmla="*/ 1369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369">
                    <a:moveTo>
                      <a:pt x="180" y="1369"/>
                    </a:moveTo>
                    <a:cubicBezTo>
                      <a:pt x="139" y="1369"/>
                      <a:pt x="139" y="1369"/>
                      <a:pt x="139" y="1369"/>
                    </a:cubicBezTo>
                    <a:cubicBezTo>
                      <a:pt x="139" y="1208"/>
                      <a:pt x="139" y="1208"/>
                      <a:pt x="139" y="1208"/>
                    </a:cubicBezTo>
                    <a:cubicBezTo>
                      <a:pt x="139" y="1147"/>
                      <a:pt x="110" y="1065"/>
                      <a:pt x="76" y="1031"/>
                    </a:cubicBezTo>
                    <a:cubicBezTo>
                      <a:pt x="33" y="988"/>
                      <a:pt x="0" y="897"/>
                      <a:pt x="0" y="824"/>
                    </a:cubicBezTo>
                    <a:cubicBezTo>
                      <a:pt x="0" y="0"/>
                      <a:pt x="0" y="0"/>
                      <a:pt x="0" y="0"/>
                    </a:cubicBezTo>
                    <a:cubicBezTo>
                      <a:pt x="41" y="0"/>
                      <a:pt x="41" y="0"/>
                      <a:pt x="41" y="0"/>
                    </a:cubicBezTo>
                    <a:cubicBezTo>
                      <a:pt x="41" y="824"/>
                      <a:pt x="41" y="824"/>
                      <a:pt x="41" y="824"/>
                    </a:cubicBezTo>
                    <a:cubicBezTo>
                      <a:pt x="41" y="886"/>
                      <a:pt x="70" y="967"/>
                      <a:pt x="105" y="1002"/>
                    </a:cubicBezTo>
                    <a:cubicBezTo>
                      <a:pt x="147" y="1044"/>
                      <a:pt x="180" y="1135"/>
                      <a:pt x="180" y="1208"/>
                    </a:cubicBezTo>
                    <a:lnTo>
                      <a:pt x="180" y="1369"/>
                    </a:lnTo>
                    <a:close/>
                  </a:path>
                </a:pathLst>
              </a:custGeom>
              <a:solidFill>
                <a:srgbClr val="754C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2" name="îṣ1ïḋê"/>
              <p:cNvSpPr/>
              <p:nvPr/>
            </p:nvSpPr>
            <p:spPr bwMode="auto">
              <a:xfrm>
                <a:off x="6093" y="3393"/>
                <a:ext cx="118" cy="118"/>
              </a:xfrm>
              <a:prstGeom prst="ellipse">
                <a:avLst/>
              </a:prstGeom>
              <a:solidFill>
                <a:srgbClr val="679F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3" name="ïSlíďe"/>
              <p:cNvSpPr/>
              <p:nvPr/>
            </p:nvSpPr>
            <p:spPr bwMode="auto">
              <a:xfrm>
                <a:off x="6156" y="3374"/>
                <a:ext cx="77" cy="78"/>
              </a:xfrm>
              <a:prstGeom prst="ellipse">
                <a:avLst/>
              </a:prstGeom>
              <a:solidFill>
                <a:srgbClr val="679F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4" name="íṣḷîḍé"/>
              <p:cNvSpPr/>
              <p:nvPr/>
            </p:nvSpPr>
            <p:spPr bwMode="auto">
              <a:xfrm>
                <a:off x="6197" y="3349"/>
                <a:ext cx="147" cy="147"/>
              </a:xfrm>
              <a:prstGeom prst="ellipse">
                <a:avLst/>
              </a:prstGeom>
              <a:solidFill>
                <a:srgbClr val="679F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5" name="íšľíḓe"/>
              <p:cNvSpPr/>
              <p:nvPr/>
            </p:nvSpPr>
            <p:spPr bwMode="auto">
              <a:xfrm>
                <a:off x="3720" y="2944"/>
                <a:ext cx="242" cy="242"/>
              </a:xfrm>
              <a:prstGeom prst="ellipse">
                <a:avLst/>
              </a:prstGeom>
              <a:solidFill>
                <a:srgbClr val="8CC6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6" name="î$ḷïḍê"/>
              <p:cNvSpPr/>
              <p:nvPr/>
            </p:nvSpPr>
            <p:spPr bwMode="auto">
              <a:xfrm>
                <a:off x="3650" y="3111"/>
                <a:ext cx="242" cy="242"/>
              </a:xfrm>
              <a:prstGeom prst="ellipse">
                <a:avLst/>
              </a:prstGeom>
              <a:solidFill>
                <a:srgbClr val="8CC6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7" name="îṧ1ïdê"/>
              <p:cNvSpPr/>
              <p:nvPr/>
            </p:nvSpPr>
            <p:spPr bwMode="auto">
              <a:xfrm>
                <a:off x="3790" y="3111"/>
                <a:ext cx="242" cy="242"/>
              </a:xfrm>
              <a:prstGeom prst="ellipse">
                <a:avLst/>
              </a:prstGeom>
              <a:solidFill>
                <a:srgbClr val="8CC6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8" name="i$líḓé"/>
              <p:cNvSpPr/>
              <p:nvPr/>
            </p:nvSpPr>
            <p:spPr bwMode="auto">
              <a:xfrm>
                <a:off x="3837" y="3199"/>
                <a:ext cx="8" cy="290"/>
              </a:xfrm>
              <a:prstGeom prst="rect">
                <a:avLst/>
              </a:prstGeom>
              <a:solidFill>
                <a:srgbClr val="754C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79" name="îšľïḑé"/>
              <p:cNvSpPr/>
              <p:nvPr/>
            </p:nvSpPr>
            <p:spPr bwMode="auto">
              <a:xfrm>
                <a:off x="3837" y="3206"/>
                <a:ext cx="84" cy="147"/>
              </a:xfrm>
              <a:custGeom>
                <a:avLst/>
                <a:gdLst>
                  <a:gd name="T0" fmla="*/ 40 w 395"/>
                  <a:gd name="T1" fmla="*/ 690 h 690"/>
                  <a:gd name="T2" fmla="*/ 0 w 395"/>
                  <a:gd name="T3" fmla="*/ 690 h 690"/>
                  <a:gd name="T4" fmla="*/ 0 w 395"/>
                  <a:gd name="T5" fmla="*/ 417 h 690"/>
                  <a:gd name="T6" fmla="*/ 139 w 395"/>
                  <a:gd name="T7" fmla="*/ 278 h 690"/>
                  <a:gd name="T8" fmla="*/ 256 w 395"/>
                  <a:gd name="T9" fmla="*/ 278 h 690"/>
                  <a:gd name="T10" fmla="*/ 356 w 395"/>
                  <a:gd name="T11" fmla="*/ 178 h 690"/>
                  <a:gd name="T12" fmla="*/ 356 w 395"/>
                  <a:gd name="T13" fmla="*/ 0 h 690"/>
                  <a:gd name="T14" fmla="*/ 395 w 395"/>
                  <a:gd name="T15" fmla="*/ 0 h 690"/>
                  <a:gd name="T16" fmla="*/ 395 w 395"/>
                  <a:gd name="T17" fmla="*/ 178 h 690"/>
                  <a:gd name="T18" fmla="*/ 256 w 395"/>
                  <a:gd name="T19" fmla="*/ 317 h 690"/>
                  <a:gd name="T20" fmla="*/ 139 w 395"/>
                  <a:gd name="T21" fmla="*/ 317 h 690"/>
                  <a:gd name="T22" fmla="*/ 40 w 395"/>
                  <a:gd name="T23" fmla="*/ 417 h 690"/>
                  <a:gd name="T24" fmla="*/ 40 w 395"/>
                  <a:gd name="T25" fmla="*/ 69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690">
                    <a:moveTo>
                      <a:pt x="40" y="690"/>
                    </a:moveTo>
                    <a:cubicBezTo>
                      <a:pt x="0" y="690"/>
                      <a:pt x="0" y="690"/>
                      <a:pt x="0" y="690"/>
                    </a:cubicBezTo>
                    <a:cubicBezTo>
                      <a:pt x="0" y="417"/>
                      <a:pt x="0" y="417"/>
                      <a:pt x="0" y="417"/>
                    </a:cubicBezTo>
                    <a:cubicBezTo>
                      <a:pt x="0" y="340"/>
                      <a:pt x="62" y="278"/>
                      <a:pt x="139" y="278"/>
                    </a:cubicBezTo>
                    <a:cubicBezTo>
                      <a:pt x="256" y="278"/>
                      <a:pt x="256" y="278"/>
                      <a:pt x="256" y="278"/>
                    </a:cubicBezTo>
                    <a:cubicBezTo>
                      <a:pt x="311" y="278"/>
                      <a:pt x="356" y="233"/>
                      <a:pt x="356" y="178"/>
                    </a:cubicBezTo>
                    <a:cubicBezTo>
                      <a:pt x="356" y="0"/>
                      <a:pt x="356" y="0"/>
                      <a:pt x="356" y="0"/>
                    </a:cubicBezTo>
                    <a:cubicBezTo>
                      <a:pt x="395" y="0"/>
                      <a:pt x="395" y="0"/>
                      <a:pt x="395" y="0"/>
                    </a:cubicBezTo>
                    <a:cubicBezTo>
                      <a:pt x="395" y="178"/>
                      <a:pt x="395" y="178"/>
                      <a:pt x="395" y="178"/>
                    </a:cubicBezTo>
                    <a:cubicBezTo>
                      <a:pt x="395" y="255"/>
                      <a:pt x="333" y="317"/>
                      <a:pt x="256" y="317"/>
                    </a:cubicBezTo>
                    <a:cubicBezTo>
                      <a:pt x="139" y="317"/>
                      <a:pt x="139" y="317"/>
                      <a:pt x="139" y="317"/>
                    </a:cubicBezTo>
                    <a:cubicBezTo>
                      <a:pt x="84" y="317"/>
                      <a:pt x="40" y="362"/>
                      <a:pt x="40" y="417"/>
                    </a:cubicBezTo>
                    <a:lnTo>
                      <a:pt x="40" y="690"/>
                    </a:lnTo>
                    <a:close/>
                  </a:path>
                </a:pathLst>
              </a:custGeom>
              <a:solidFill>
                <a:srgbClr val="754C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0" name="íṡliḓe"/>
              <p:cNvSpPr/>
              <p:nvPr/>
            </p:nvSpPr>
            <p:spPr bwMode="auto">
              <a:xfrm>
                <a:off x="3774" y="3125"/>
                <a:ext cx="71" cy="219"/>
              </a:xfrm>
              <a:custGeom>
                <a:avLst/>
                <a:gdLst>
                  <a:gd name="T0" fmla="*/ 332 w 332"/>
                  <a:gd name="T1" fmla="*/ 1025 h 1025"/>
                  <a:gd name="T2" fmla="*/ 292 w 332"/>
                  <a:gd name="T3" fmla="*/ 1025 h 1025"/>
                  <a:gd name="T4" fmla="*/ 292 w 332"/>
                  <a:gd name="T5" fmla="*/ 716 h 1025"/>
                  <a:gd name="T6" fmla="*/ 214 w 332"/>
                  <a:gd name="T7" fmla="*/ 527 h 1025"/>
                  <a:gd name="T8" fmla="*/ 90 w 332"/>
                  <a:gd name="T9" fmla="*/ 403 h 1025"/>
                  <a:gd name="T10" fmla="*/ 0 w 332"/>
                  <a:gd name="T11" fmla="*/ 186 h 1025"/>
                  <a:gd name="T12" fmla="*/ 0 w 332"/>
                  <a:gd name="T13" fmla="*/ 0 h 1025"/>
                  <a:gd name="T14" fmla="*/ 40 w 332"/>
                  <a:gd name="T15" fmla="*/ 0 h 1025"/>
                  <a:gd name="T16" fmla="*/ 40 w 332"/>
                  <a:gd name="T17" fmla="*/ 186 h 1025"/>
                  <a:gd name="T18" fmla="*/ 118 w 332"/>
                  <a:gd name="T19" fmla="*/ 375 h 1025"/>
                  <a:gd name="T20" fmla="*/ 242 w 332"/>
                  <a:gd name="T21" fmla="*/ 499 h 1025"/>
                  <a:gd name="T22" fmla="*/ 332 w 332"/>
                  <a:gd name="T23" fmla="*/ 716 h 1025"/>
                  <a:gd name="T24" fmla="*/ 332 w 332"/>
                  <a:gd name="T25" fmla="*/ 1025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2" h="1025">
                    <a:moveTo>
                      <a:pt x="332" y="1025"/>
                    </a:moveTo>
                    <a:cubicBezTo>
                      <a:pt x="292" y="1025"/>
                      <a:pt x="292" y="1025"/>
                      <a:pt x="292" y="1025"/>
                    </a:cubicBezTo>
                    <a:cubicBezTo>
                      <a:pt x="292" y="716"/>
                      <a:pt x="292" y="716"/>
                      <a:pt x="292" y="716"/>
                    </a:cubicBezTo>
                    <a:cubicBezTo>
                      <a:pt x="292" y="656"/>
                      <a:pt x="256" y="569"/>
                      <a:pt x="214" y="527"/>
                    </a:cubicBezTo>
                    <a:cubicBezTo>
                      <a:pt x="90" y="403"/>
                      <a:pt x="90" y="403"/>
                      <a:pt x="90" y="403"/>
                    </a:cubicBezTo>
                    <a:cubicBezTo>
                      <a:pt x="41" y="354"/>
                      <a:pt x="0" y="256"/>
                      <a:pt x="0" y="186"/>
                    </a:cubicBezTo>
                    <a:cubicBezTo>
                      <a:pt x="0" y="0"/>
                      <a:pt x="0" y="0"/>
                      <a:pt x="0" y="0"/>
                    </a:cubicBezTo>
                    <a:cubicBezTo>
                      <a:pt x="40" y="0"/>
                      <a:pt x="40" y="0"/>
                      <a:pt x="40" y="0"/>
                    </a:cubicBezTo>
                    <a:cubicBezTo>
                      <a:pt x="40" y="186"/>
                      <a:pt x="40" y="186"/>
                      <a:pt x="40" y="186"/>
                    </a:cubicBezTo>
                    <a:cubicBezTo>
                      <a:pt x="40" y="246"/>
                      <a:pt x="76" y="333"/>
                      <a:pt x="118" y="375"/>
                    </a:cubicBezTo>
                    <a:cubicBezTo>
                      <a:pt x="242" y="499"/>
                      <a:pt x="242" y="499"/>
                      <a:pt x="242" y="499"/>
                    </a:cubicBezTo>
                    <a:cubicBezTo>
                      <a:pt x="291" y="548"/>
                      <a:pt x="332" y="646"/>
                      <a:pt x="332" y="716"/>
                    </a:cubicBezTo>
                    <a:lnTo>
                      <a:pt x="332" y="1025"/>
                    </a:lnTo>
                    <a:close/>
                  </a:path>
                </a:pathLst>
              </a:custGeom>
              <a:solidFill>
                <a:srgbClr val="754C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1" name="iSḻïḋê"/>
              <p:cNvSpPr/>
              <p:nvPr/>
            </p:nvSpPr>
            <p:spPr bwMode="auto">
              <a:xfrm>
                <a:off x="3837" y="3079"/>
                <a:ext cx="73" cy="141"/>
              </a:xfrm>
              <a:custGeom>
                <a:avLst/>
                <a:gdLst>
                  <a:gd name="T0" fmla="*/ 40 w 342"/>
                  <a:gd name="T1" fmla="*/ 662 h 662"/>
                  <a:gd name="T2" fmla="*/ 0 w 342"/>
                  <a:gd name="T3" fmla="*/ 662 h 662"/>
                  <a:gd name="T4" fmla="*/ 0 w 342"/>
                  <a:gd name="T5" fmla="*/ 543 h 662"/>
                  <a:gd name="T6" fmla="*/ 107 w 342"/>
                  <a:gd name="T7" fmla="*/ 340 h 662"/>
                  <a:gd name="T8" fmla="*/ 213 w 342"/>
                  <a:gd name="T9" fmla="*/ 269 h 662"/>
                  <a:gd name="T10" fmla="*/ 303 w 342"/>
                  <a:gd name="T11" fmla="*/ 109 h 662"/>
                  <a:gd name="T12" fmla="*/ 303 w 342"/>
                  <a:gd name="T13" fmla="*/ 0 h 662"/>
                  <a:gd name="T14" fmla="*/ 342 w 342"/>
                  <a:gd name="T15" fmla="*/ 0 h 662"/>
                  <a:gd name="T16" fmla="*/ 342 w 342"/>
                  <a:gd name="T17" fmla="*/ 109 h 662"/>
                  <a:gd name="T18" fmla="*/ 235 w 342"/>
                  <a:gd name="T19" fmla="*/ 302 h 662"/>
                  <a:gd name="T20" fmla="*/ 130 w 342"/>
                  <a:gd name="T21" fmla="*/ 373 h 662"/>
                  <a:gd name="T22" fmla="*/ 40 w 342"/>
                  <a:gd name="T23" fmla="*/ 543 h 662"/>
                  <a:gd name="T24" fmla="*/ 40 w 342"/>
                  <a:gd name="T25" fmla="*/ 662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 h="662">
                    <a:moveTo>
                      <a:pt x="40" y="662"/>
                    </a:moveTo>
                    <a:cubicBezTo>
                      <a:pt x="0" y="662"/>
                      <a:pt x="0" y="662"/>
                      <a:pt x="0" y="662"/>
                    </a:cubicBezTo>
                    <a:cubicBezTo>
                      <a:pt x="0" y="543"/>
                      <a:pt x="0" y="543"/>
                      <a:pt x="0" y="543"/>
                    </a:cubicBezTo>
                    <a:cubicBezTo>
                      <a:pt x="0" y="470"/>
                      <a:pt x="47" y="381"/>
                      <a:pt x="107" y="340"/>
                    </a:cubicBezTo>
                    <a:cubicBezTo>
                      <a:pt x="213" y="269"/>
                      <a:pt x="213" y="269"/>
                      <a:pt x="213" y="269"/>
                    </a:cubicBezTo>
                    <a:cubicBezTo>
                      <a:pt x="262" y="236"/>
                      <a:pt x="303" y="163"/>
                      <a:pt x="303" y="109"/>
                    </a:cubicBezTo>
                    <a:cubicBezTo>
                      <a:pt x="303" y="0"/>
                      <a:pt x="303" y="0"/>
                      <a:pt x="303" y="0"/>
                    </a:cubicBezTo>
                    <a:cubicBezTo>
                      <a:pt x="342" y="0"/>
                      <a:pt x="342" y="0"/>
                      <a:pt x="342" y="0"/>
                    </a:cubicBezTo>
                    <a:cubicBezTo>
                      <a:pt x="342" y="109"/>
                      <a:pt x="342" y="109"/>
                      <a:pt x="342" y="109"/>
                    </a:cubicBezTo>
                    <a:cubicBezTo>
                      <a:pt x="342" y="176"/>
                      <a:pt x="295" y="261"/>
                      <a:pt x="235" y="302"/>
                    </a:cubicBezTo>
                    <a:cubicBezTo>
                      <a:pt x="130" y="373"/>
                      <a:pt x="130" y="373"/>
                      <a:pt x="130" y="373"/>
                    </a:cubicBezTo>
                    <a:cubicBezTo>
                      <a:pt x="81" y="406"/>
                      <a:pt x="40" y="484"/>
                      <a:pt x="40" y="543"/>
                    </a:cubicBezTo>
                    <a:lnTo>
                      <a:pt x="40" y="662"/>
                    </a:lnTo>
                    <a:close/>
                  </a:path>
                </a:pathLst>
              </a:custGeom>
              <a:solidFill>
                <a:srgbClr val="754C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2" name="išḷíḓe"/>
              <p:cNvSpPr/>
              <p:nvPr/>
            </p:nvSpPr>
            <p:spPr bwMode="auto">
              <a:xfrm>
                <a:off x="3810" y="3091"/>
                <a:ext cx="37" cy="285"/>
              </a:xfrm>
              <a:custGeom>
                <a:avLst/>
                <a:gdLst>
                  <a:gd name="T0" fmla="*/ 175 w 175"/>
                  <a:gd name="T1" fmla="*/ 1330 h 1330"/>
                  <a:gd name="T2" fmla="*/ 135 w 175"/>
                  <a:gd name="T3" fmla="*/ 1330 h 1330"/>
                  <a:gd name="T4" fmla="*/ 135 w 175"/>
                  <a:gd name="T5" fmla="*/ 1174 h 1330"/>
                  <a:gd name="T6" fmla="*/ 74 w 175"/>
                  <a:gd name="T7" fmla="*/ 1001 h 1330"/>
                  <a:gd name="T8" fmla="*/ 0 w 175"/>
                  <a:gd name="T9" fmla="*/ 800 h 1330"/>
                  <a:gd name="T10" fmla="*/ 0 w 175"/>
                  <a:gd name="T11" fmla="*/ 0 h 1330"/>
                  <a:gd name="T12" fmla="*/ 40 w 175"/>
                  <a:gd name="T13" fmla="*/ 0 h 1330"/>
                  <a:gd name="T14" fmla="*/ 40 w 175"/>
                  <a:gd name="T15" fmla="*/ 800 h 1330"/>
                  <a:gd name="T16" fmla="*/ 102 w 175"/>
                  <a:gd name="T17" fmla="*/ 973 h 1330"/>
                  <a:gd name="T18" fmla="*/ 175 w 175"/>
                  <a:gd name="T19" fmla="*/ 1174 h 1330"/>
                  <a:gd name="T20" fmla="*/ 175 w 175"/>
                  <a:gd name="T21" fmla="*/ 1330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1330">
                    <a:moveTo>
                      <a:pt x="175" y="1330"/>
                    </a:moveTo>
                    <a:cubicBezTo>
                      <a:pt x="135" y="1330"/>
                      <a:pt x="135" y="1330"/>
                      <a:pt x="135" y="1330"/>
                    </a:cubicBezTo>
                    <a:cubicBezTo>
                      <a:pt x="135" y="1174"/>
                      <a:pt x="135" y="1174"/>
                      <a:pt x="135" y="1174"/>
                    </a:cubicBezTo>
                    <a:cubicBezTo>
                      <a:pt x="135" y="1114"/>
                      <a:pt x="107" y="1035"/>
                      <a:pt x="74" y="1001"/>
                    </a:cubicBezTo>
                    <a:cubicBezTo>
                      <a:pt x="32" y="960"/>
                      <a:pt x="0" y="872"/>
                      <a:pt x="0" y="800"/>
                    </a:cubicBezTo>
                    <a:cubicBezTo>
                      <a:pt x="0" y="0"/>
                      <a:pt x="0" y="0"/>
                      <a:pt x="0" y="0"/>
                    </a:cubicBezTo>
                    <a:cubicBezTo>
                      <a:pt x="40" y="0"/>
                      <a:pt x="40" y="0"/>
                      <a:pt x="40" y="0"/>
                    </a:cubicBezTo>
                    <a:cubicBezTo>
                      <a:pt x="40" y="800"/>
                      <a:pt x="40" y="800"/>
                      <a:pt x="40" y="800"/>
                    </a:cubicBezTo>
                    <a:cubicBezTo>
                      <a:pt x="40" y="861"/>
                      <a:pt x="68" y="940"/>
                      <a:pt x="102" y="973"/>
                    </a:cubicBezTo>
                    <a:cubicBezTo>
                      <a:pt x="143" y="1014"/>
                      <a:pt x="175" y="1103"/>
                      <a:pt x="175" y="1174"/>
                    </a:cubicBezTo>
                    <a:lnTo>
                      <a:pt x="175" y="1330"/>
                    </a:lnTo>
                    <a:close/>
                  </a:path>
                </a:pathLst>
              </a:custGeom>
              <a:solidFill>
                <a:srgbClr val="754C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3" name="ïṡľïḑè"/>
              <p:cNvSpPr/>
              <p:nvPr/>
            </p:nvSpPr>
            <p:spPr bwMode="auto">
              <a:xfrm>
                <a:off x="3977" y="3426"/>
                <a:ext cx="165" cy="166"/>
              </a:xfrm>
              <a:prstGeom prst="ellipse">
                <a:avLst/>
              </a:prstGeom>
              <a:solidFill>
                <a:srgbClr val="679F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4" name="íš1ïďê"/>
              <p:cNvSpPr/>
              <p:nvPr/>
            </p:nvSpPr>
            <p:spPr bwMode="auto">
              <a:xfrm>
                <a:off x="4065" y="3400"/>
                <a:ext cx="108" cy="108"/>
              </a:xfrm>
              <a:prstGeom prst="ellipse">
                <a:avLst/>
              </a:prstGeom>
              <a:solidFill>
                <a:srgbClr val="679F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5" name="îṧḷiḍe"/>
              <p:cNvSpPr/>
              <p:nvPr/>
            </p:nvSpPr>
            <p:spPr bwMode="auto">
              <a:xfrm>
                <a:off x="4122" y="3365"/>
                <a:ext cx="206" cy="206"/>
              </a:xfrm>
              <a:prstGeom prst="ellipse">
                <a:avLst/>
              </a:prstGeom>
              <a:solidFill>
                <a:srgbClr val="679F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6" name="ïṡḻïďe"/>
              <p:cNvSpPr/>
              <p:nvPr/>
            </p:nvSpPr>
            <p:spPr bwMode="auto">
              <a:xfrm>
                <a:off x="2956" y="3402"/>
                <a:ext cx="238" cy="238"/>
              </a:xfrm>
              <a:prstGeom prst="ellipse">
                <a:avLst/>
              </a:prstGeom>
              <a:solidFill>
                <a:srgbClr val="679F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7" name="ïsḻiḍê"/>
              <p:cNvSpPr/>
              <p:nvPr/>
            </p:nvSpPr>
            <p:spPr bwMode="auto">
              <a:xfrm>
                <a:off x="3083" y="3365"/>
                <a:ext cx="155" cy="155"/>
              </a:xfrm>
              <a:prstGeom prst="ellipse">
                <a:avLst/>
              </a:prstGeom>
              <a:solidFill>
                <a:srgbClr val="679F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8" name="ïś1iďe"/>
              <p:cNvSpPr/>
              <p:nvPr/>
            </p:nvSpPr>
            <p:spPr bwMode="auto">
              <a:xfrm>
                <a:off x="3165" y="3315"/>
                <a:ext cx="295" cy="294"/>
              </a:xfrm>
              <a:prstGeom prst="ellipse">
                <a:avLst/>
              </a:prstGeom>
              <a:solidFill>
                <a:srgbClr val="679F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9" name="iṥḷïḓê"/>
              <p:cNvSpPr/>
              <p:nvPr/>
            </p:nvSpPr>
            <p:spPr bwMode="auto">
              <a:xfrm>
                <a:off x="1598" y="3338"/>
                <a:ext cx="15" cy="180"/>
              </a:xfrm>
              <a:prstGeom prst="rect">
                <a:avLst/>
              </a:prstGeom>
              <a:solidFill>
                <a:srgbClr val="8C623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90" name="i$lïḋè"/>
              <p:cNvSpPr/>
              <p:nvPr/>
            </p:nvSpPr>
            <p:spPr bwMode="auto">
              <a:xfrm>
                <a:off x="1598" y="3338"/>
                <a:ext cx="15"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91" name="isľîḑè"/>
              <p:cNvSpPr/>
              <p:nvPr/>
            </p:nvSpPr>
            <p:spPr bwMode="auto">
              <a:xfrm>
                <a:off x="1448" y="2726"/>
                <a:ext cx="315" cy="643"/>
              </a:xfrm>
              <a:prstGeom prst="ellipse">
                <a:avLst/>
              </a:prstGeom>
              <a:solidFill>
                <a:srgbClr val="6C9E3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2" name="íSļíďè"/>
              <p:cNvSpPr/>
              <p:nvPr/>
            </p:nvSpPr>
            <p:spPr bwMode="auto">
              <a:xfrm>
                <a:off x="1605" y="2726"/>
                <a:ext cx="0" cy="0"/>
              </a:xfrm>
              <a:custGeom>
                <a:avLst/>
                <a:gdLst>
                  <a:gd name="T0" fmla="*/ 1 w 1"/>
                  <a:gd name="T1" fmla="*/ 0 w 1"/>
                  <a:gd name="T2" fmla="*/ 1 w 1"/>
                  <a:gd name="T3" fmla="*/ 1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0" y="0"/>
                      <a:pt x="0" y="0"/>
                      <a:pt x="0" y="0"/>
                    </a:cubicBezTo>
                    <a:cubicBezTo>
                      <a:pt x="0" y="0"/>
                      <a:pt x="0" y="0"/>
                      <a:pt x="1" y="0"/>
                    </a:cubicBezTo>
                    <a:moveTo>
                      <a:pt x="1" y="0"/>
                    </a:moveTo>
                    <a:cubicBezTo>
                      <a:pt x="1" y="0"/>
                      <a:pt x="1" y="0"/>
                      <a:pt x="1" y="0"/>
                    </a:cubicBezTo>
                    <a:cubicBezTo>
                      <a:pt x="1" y="0"/>
                      <a:pt x="1" y="0"/>
                      <a:pt x="1" y="0"/>
                    </a:cubicBezTo>
                  </a:path>
                </a:pathLst>
              </a:custGeom>
              <a:solidFill>
                <a:srgbClr val="E3D1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3" name="í$ľíďé"/>
              <p:cNvSpPr/>
              <p:nvPr/>
            </p:nvSpPr>
            <p:spPr bwMode="auto">
              <a:xfrm>
                <a:off x="1596" y="2726"/>
                <a:ext cx="139" cy="312"/>
              </a:xfrm>
              <a:custGeom>
                <a:avLst/>
                <a:gdLst>
                  <a:gd name="T0" fmla="*/ 45 w 653"/>
                  <a:gd name="T1" fmla="*/ 0 h 1459"/>
                  <a:gd name="T2" fmla="*/ 45 w 653"/>
                  <a:gd name="T3" fmla="*/ 0 h 1459"/>
                  <a:gd name="T4" fmla="*/ 44 w 653"/>
                  <a:gd name="T5" fmla="*/ 0 h 1459"/>
                  <a:gd name="T6" fmla="*/ 44 w 653"/>
                  <a:gd name="T7" fmla="*/ 0 h 1459"/>
                  <a:gd name="T8" fmla="*/ 44 w 653"/>
                  <a:gd name="T9" fmla="*/ 0 h 1459"/>
                  <a:gd name="T10" fmla="*/ 43 w 653"/>
                  <a:gd name="T11" fmla="*/ 0 h 1459"/>
                  <a:gd name="T12" fmla="*/ 0 w 653"/>
                  <a:gd name="T13" fmla="*/ 7 h 1459"/>
                  <a:gd name="T14" fmla="*/ 405 w 653"/>
                  <a:gd name="T15" fmla="*/ 1459 h 1459"/>
                  <a:gd name="T16" fmla="*/ 586 w 653"/>
                  <a:gd name="T17" fmla="*/ 1069 h 1459"/>
                  <a:gd name="T18" fmla="*/ 653 w 653"/>
                  <a:gd name="T19" fmla="*/ 1365 h 1459"/>
                  <a:gd name="T20" fmla="*/ 653 w 653"/>
                  <a:gd name="T21" fmla="*/ 1365 h 1459"/>
                  <a:gd name="T22" fmla="*/ 618 w 653"/>
                  <a:gd name="T23" fmla="*/ 1204 h 1459"/>
                  <a:gd name="T24" fmla="*/ 534 w 653"/>
                  <a:gd name="T25" fmla="*/ 868 h 1459"/>
                  <a:gd name="T26" fmla="*/ 453 w 653"/>
                  <a:gd name="T27" fmla="*/ 602 h 1459"/>
                  <a:gd name="T28" fmla="*/ 315 w 653"/>
                  <a:gd name="T29" fmla="*/ 265 h 1459"/>
                  <a:gd name="T30" fmla="*/ 45 w 653"/>
                  <a:gd name="T31" fmla="*/ 0 h 1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3" h="1459">
                    <a:moveTo>
                      <a:pt x="45" y="0"/>
                    </a:moveTo>
                    <a:cubicBezTo>
                      <a:pt x="45" y="0"/>
                      <a:pt x="45" y="0"/>
                      <a:pt x="45" y="0"/>
                    </a:cubicBezTo>
                    <a:cubicBezTo>
                      <a:pt x="45" y="0"/>
                      <a:pt x="44" y="0"/>
                      <a:pt x="44" y="0"/>
                    </a:cubicBezTo>
                    <a:cubicBezTo>
                      <a:pt x="44" y="0"/>
                      <a:pt x="44" y="0"/>
                      <a:pt x="44" y="0"/>
                    </a:cubicBezTo>
                    <a:cubicBezTo>
                      <a:pt x="44" y="0"/>
                      <a:pt x="44" y="0"/>
                      <a:pt x="44" y="0"/>
                    </a:cubicBezTo>
                    <a:cubicBezTo>
                      <a:pt x="43" y="0"/>
                      <a:pt x="43" y="0"/>
                      <a:pt x="43" y="0"/>
                    </a:cubicBezTo>
                    <a:cubicBezTo>
                      <a:pt x="29" y="0"/>
                      <a:pt x="14" y="3"/>
                      <a:pt x="0" y="7"/>
                    </a:cubicBezTo>
                    <a:cubicBezTo>
                      <a:pt x="171" y="90"/>
                      <a:pt x="320" y="832"/>
                      <a:pt x="405" y="1459"/>
                    </a:cubicBezTo>
                    <a:cubicBezTo>
                      <a:pt x="459" y="1294"/>
                      <a:pt x="520" y="1153"/>
                      <a:pt x="586" y="1069"/>
                    </a:cubicBezTo>
                    <a:cubicBezTo>
                      <a:pt x="610" y="1168"/>
                      <a:pt x="632" y="1267"/>
                      <a:pt x="653" y="1365"/>
                    </a:cubicBezTo>
                    <a:cubicBezTo>
                      <a:pt x="653" y="1365"/>
                      <a:pt x="653" y="1365"/>
                      <a:pt x="653" y="1365"/>
                    </a:cubicBezTo>
                    <a:cubicBezTo>
                      <a:pt x="642" y="1312"/>
                      <a:pt x="630" y="1258"/>
                      <a:pt x="618" y="1204"/>
                    </a:cubicBezTo>
                    <a:cubicBezTo>
                      <a:pt x="592" y="1091"/>
                      <a:pt x="564" y="978"/>
                      <a:pt x="534" y="868"/>
                    </a:cubicBezTo>
                    <a:cubicBezTo>
                      <a:pt x="508" y="776"/>
                      <a:pt x="481" y="686"/>
                      <a:pt x="453" y="602"/>
                    </a:cubicBezTo>
                    <a:cubicBezTo>
                      <a:pt x="410" y="475"/>
                      <a:pt x="364" y="360"/>
                      <a:pt x="315" y="265"/>
                    </a:cubicBezTo>
                    <a:cubicBezTo>
                      <a:pt x="231" y="103"/>
                      <a:pt x="140" y="0"/>
                      <a:pt x="45" y="0"/>
                    </a:cubicBezTo>
                  </a:path>
                </a:pathLst>
              </a:custGeom>
              <a:solidFill>
                <a:srgbClr val="9AA1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4" name="ïṩḻîḓê"/>
              <p:cNvSpPr/>
              <p:nvPr/>
            </p:nvSpPr>
            <p:spPr bwMode="auto">
              <a:xfrm>
                <a:off x="1605" y="336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AA83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5" name="iṧḷiďé"/>
              <p:cNvSpPr/>
              <p:nvPr/>
            </p:nvSpPr>
            <p:spPr bwMode="auto">
              <a:xfrm>
                <a:off x="1596" y="3344"/>
                <a:ext cx="95" cy="25"/>
              </a:xfrm>
              <a:custGeom>
                <a:avLst/>
                <a:gdLst>
                  <a:gd name="T0" fmla="*/ 444 w 444"/>
                  <a:gd name="T1" fmla="*/ 0 h 118"/>
                  <a:gd name="T2" fmla="*/ 278 w 444"/>
                  <a:gd name="T3" fmla="*/ 80 h 118"/>
                  <a:gd name="T4" fmla="*/ 235 w 444"/>
                  <a:gd name="T5" fmla="*/ 11 h 118"/>
                  <a:gd name="T6" fmla="*/ 0 w 444"/>
                  <a:gd name="T7" fmla="*/ 116 h 118"/>
                  <a:gd name="T8" fmla="*/ 43 w 444"/>
                  <a:gd name="T9" fmla="*/ 118 h 118"/>
                  <a:gd name="T10" fmla="*/ 43 w 444"/>
                  <a:gd name="T11" fmla="*/ 118 h 118"/>
                  <a:gd name="T12" fmla="*/ 45 w 444"/>
                  <a:gd name="T13" fmla="*/ 118 h 118"/>
                  <a:gd name="T14" fmla="*/ 444 w 444"/>
                  <a:gd name="T15" fmla="*/ 0 h 118"/>
                  <a:gd name="T16" fmla="*/ 444 w 444"/>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4" h="118">
                    <a:moveTo>
                      <a:pt x="444" y="0"/>
                    </a:moveTo>
                    <a:cubicBezTo>
                      <a:pt x="393" y="33"/>
                      <a:pt x="337" y="60"/>
                      <a:pt x="278" y="80"/>
                    </a:cubicBezTo>
                    <a:cubicBezTo>
                      <a:pt x="262" y="58"/>
                      <a:pt x="248" y="35"/>
                      <a:pt x="235" y="11"/>
                    </a:cubicBezTo>
                    <a:cubicBezTo>
                      <a:pt x="166" y="71"/>
                      <a:pt x="86" y="109"/>
                      <a:pt x="0" y="116"/>
                    </a:cubicBezTo>
                    <a:cubicBezTo>
                      <a:pt x="14" y="117"/>
                      <a:pt x="29" y="118"/>
                      <a:pt x="43" y="118"/>
                    </a:cubicBezTo>
                    <a:cubicBezTo>
                      <a:pt x="43" y="118"/>
                      <a:pt x="43" y="118"/>
                      <a:pt x="43" y="118"/>
                    </a:cubicBezTo>
                    <a:cubicBezTo>
                      <a:pt x="44" y="118"/>
                      <a:pt x="44" y="118"/>
                      <a:pt x="45" y="118"/>
                    </a:cubicBezTo>
                    <a:cubicBezTo>
                      <a:pt x="192" y="118"/>
                      <a:pt x="329" y="74"/>
                      <a:pt x="444" y="0"/>
                    </a:cubicBezTo>
                    <a:cubicBezTo>
                      <a:pt x="444" y="0"/>
                      <a:pt x="444" y="0"/>
                      <a:pt x="444" y="0"/>
                    </a:cubicBezTo>
                  </a:path>
                </a:pathLst>
              </a:custGeom>
              <a:solidFill>
                <a:srgbClr val="9AA1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6" name="ïşḻîďè"/>
              <p:cNvSpPr/>
              <p:nvPr/>
            </p:nvSpPr>
            <p:spPr bwMode="auto">
              <a:xfrm>
                <a:off x="1633" y="3038"/>
                <a:ext cx="63" cy="308"/>
              </a:xfrm>
              <a:custGeom>
                <a:avLst/>
                <a:gdLst>
                  <a:gd name="T0" fmla="*/ 230 w 296"/>
                  <a:gd name="T1" fmla="*/ 0 h 1446"/>
                  <a:gd name="T2" fmla="*/ 0 w 296"/>
                  <a:gd name="T3" fmla="*/ 1198 h 1446"/>
                  <a:gd name="T4" fmla="*/ 60 w 296"/>
                  <a:gd name="T5" fmla="*/ 1446 h 1446"/>
                  <a:gd name="T6" fmla="*/ 216 w 296"/>
                  <a:gd name="T7" fmla="*/ 1235 h 1446"/>
                  <a:gd name="T8" fmla="*/ 215 w 296"/>
                  <a:gd name="T9" fmla="*/ 1198 h 1446"/>
                  <a:gd name="T10" fmla="*/ 296 w 296"/>
                  <a:gd name="T11" fmla="*/ 594 h 1446"/>
                  <a:gd name="T12" fmla="*/ 230 w 29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296" h="1446">
                    <a:moveTo>
                      <a:pt x="230" y="0"/>
                    </a:moveTo>
                    <a:cubicBezTo>
                      <a:pt x="91" y="427"/>
                      <a:pt x="0" y="1015"/>
                      <a:pt x="0" y="1198"/>
                    </a:cubicBezTo>
                    <a:cubicBezTo>
                      <a:pt x="0" y="1287"/>
                      <a:pt x="22" y="1371"/>
                      <a:pt x="60" y="1446"/>
                    </a:cubicBezTo>
                    <a:cubicBezTo>
                      <a:pt x="122" y="1392"/>
                      <a:pt x="175" y="1320"/>
                      <a:pt x="216" y="1235"/>
                    </a:cubicBezTo>
                    <a:cubicBezTo>
                      <a:pt x="215" y="1222"/>
                      <a:pt x="215" y="1210"/>
                      <a:pt x="215" y="1198"/>
                    </a:cubicBezTo>
                    <a:cubicBezTo>
                      <a:pt x="215" y="1093"/>
                      <a:pt x="244" y="857"/>
                      <a:pt x="296" y="594"/>
                    </a:cubicBezTo>
                    <a:cubicBezTo>
                      <a:pt x="283" y="435"/>
                      <a:pt x="261" y="225"/>
                      <a:pt x="230" y="0"/>
                    </a:cubicBezTo>
                  </a:path>
                </a:pathLst>
              </a:custGeom>
              <a:solidFill>
                <a:srgbClr val="618E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7" name="íśḷîďê"/>
              <p:cNvSpPr/>
              <p:nvPr/>
            </p:nvSpPr>
            <p:spPr bwMode="auto">
              <a:xfrm>
                <a:off x="1646" y="2954"/>
                <a:ext cx="89" cy="407"/>
              </a:xfrm>
              <a:custGeom>
                <a:avLst/>
                <a:gdLst>
                  <a:gd name="T0" fmla="*/ 156 w 418"/>
                  <a:gd name="T1" fmla="*/ 1625 h 1905"/>
                  <a:gd name="T2" fmla="*/ 0 w 418"/>
                  <a:gd name="T3" fmla="*/ 1836 h 1905"/>
                  <a:gd name="T4" fmla="*/ 43 w 418"/>
                  <a:gd name="T5" fmla="*/ 1905 h 1905"/>
                  <a:gd name="T6" fmla="*/ 209 w 418"/>
                  <a:gd name="T7" fmla="*/ 1825 h 1905"/>
                  <a:gd name="T8" fmla="*/ 156 w 418"/>
                  <a:gd name="T9" fmla="*/ 1625 h 1905"/>
                  <a:gd name="T10" fmla="*/ 351 w 418"/>
                  <a:gd name="T11" fmla="*/ 0 h 1905"/>
                  <a:gd name="T12" fmla="*/ 170 w 418"/>
                  <a:gd name="T13" fmla="*/ 390 h 1905"/>
                  <a:gd name="T14" fmla="*/ 236 w 418"/>
                  <a:gd name="T15" fmla="*/ 984 h 1905"/>
                  <a:gd name="T16" fmla="*/ 418 w 418"/>
                  <a:gd name="T17" fmla="*/ 296 h 1905"/>
                  <a:gd name="T18" fmla="*/ 351 w 418"/>
                  <a:gd name="T19" fmla="*/ 0 h 1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8" h="1905">
                    <a:moveTo>
                      <a:pt x="156" y="1625"/>
                    </a:moveTo>
                    <a:cubicBezTo>
                      <a:pt x="115" y="1710"/>
                      <a:pt x="62" y="1782"/>
                      <a:pt x="0" y="1836"/>
                    </a:cubicBezTo>
                    <a:cubicBezTo>
                      <a:pt x="13" y="1860"/>
                      <a:pt x="27" y="1883"/>
                      <a:pt x="43" y="1905"/>
                    </a:cubicBezTo>
                    <a:cubicBezTo>
                      <a:pt x="102" y="1885"/>
                      <a:pt x="158" y="1858"/>
                      <a:pt x="209" y="1825"/>
                    </a:cubicBezTo>
                    <a:cubicBezTo>
                      <a:pt x="180" y="1764"/>
                      <a:pt x="161" y="1696"/>
                      <a:pt x="156" y="1625"/>
                    </a:cubicBezTo>
                    <a:moveTo>
                      <a:pt x="351" y="0"/>
                    </a:moveTo>
                    <a:cubicBezTo>
                      <a:pt x="285" y="84"/>
                      <a:pt x="224" y="225"/>
                      <a:pt x="170" y="390"/>
                    </a:cubicBezTo>
                    <a:cubicBezTo>
                      <a:pt x="201" y="615"/>
                      <a:pt x="223" y="825"/>
                      <a:pt x="236" y="984"/>
                    </a:cubicBezTo>
                    <a:cubicBezTo>
                      <a:pt x="281" y="752"/>
                      <a:pt x="344" y="498"/>
                      <a:pt x="418" y="296"/>
                    </a:cubicBezTo>
                    <a:cubicBezTo>
                      <a:pt x="397" y="198"/>
                      <a:pt x="375" y="99"/>
                      <a:pt x="351" y="0"/>
                    </a:cubicBezTo>
                  </a:path>
                </a:pathLst>
              </a:custGeom>
              <a:solidFill>
                <a:srgbClr val="8A91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8" name="îṧļíḓé"/>
              <p:cNvSpPr/>
              <p:nvPr/>
            </p:nvSpPr>
            <p:spPr bwMode="auto">
              <a:xfrm>
                <a:off x="1789" y="3386"/>
                <a:ext cx="11" cy="132"/>
              </a:xfrm>
              <a:prstGeom prst="rect">
                <a:avLst/>
              </a:prstGeom>
              <a:solidFill>
                <a:srgbClr val="8C623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99" name="íṧľîḋê"/>
              <p:cNvSpPr/>
              <p:nvPr/>
            </p:nvSpPr>
            <p:spPr bwMode="auto">
              <a:xfrm>
                <a:off x="1789" y="3386"/>
                <a:ext cx="1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00" name="îṣľîḍé"/>
              <p:cNvSpPr/>
              <p:nvPr/>
            </p:nvSpPr>
            <p:spPr bwMode="auto">
              <a:xfrm>
                <a:off x="1679" y="2936"/>
                <a:ext cx="231" cy="473"/>
              </a:xfrm>
              <a:prstGeom prst="ellipse">
                <a:avLst/>
              </a:prstGeom>
              <a:solidFill>
                <a:srgbClr val="6C9E3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1" name="î$1ïḑe"/>
              <p:cNvSpPr/>
              <p:nvPr/>
            </p:nvSpPr>
            <p:spPr bwMode="auto">
              <a:xfrm>
                <a:off x="1794" y="2936"/>
                <a:ext cx="0" cy="0"/>
              </a:xfrm>
              <a:custGeom>
                <a:avLst/>
                <a:gdLst>
                  <a:gd name="T0" fmla="*/ 0 w 1"/>
                  <a:gd name="T1" fmla="*/ 0 w 1"/>
                  <a:gd name="T2" fmla="*/ 0 w 1"/>
                  <a:gd name="T3" fmla="*/ 1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0" y="0"/>
                    </a:moveTo>
                    <a:cubicBezTo>
                      <a:pt x="0" y="0"/>
                      <a:pt x="0" y="0"/>
                      <a:pt x="0" y="0"/>
                    </a:cubicBezTo>
                    <a:cubicBezTo>
                      <a:pt x="0" y="0"/>
                      <a:pt x="0" y="0"/>
                      <a:pt x="0" y="0"/>
                    </a:cubicBezTo>
                    <a:moveTo>
                      <a:pt x="1" y="0"/>
                    </a:moveTo>
                    <a:cubicBezTo>
                      <a:pt x="1" y="0"/>
                      <a:pt x="1" y="0"/>
                      <a:pt x="1" y="0"/>
                    </a:cubicBezTo>
                    <a:cubicBezTo>
                      <a:pt x="1" y="0"/>
                      <a:pt x="1" y="0"/>
                      <a:pt x="1" y="0"/>
                    </a:cubicBezTo>
                  </a:path>
                </a:pathLst>
              </a:custGeom>
              <a:solidFill>
                <a:srgbClr val="B09E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2" name="íṣliďé"/>
              <p:cNvSpPr/>
              <p:nvPr/>
            </p:nvSpPr>
            <p:spPr bwMode="auto">
              <a:xfrm>
                <a:off x="1787" y="2936"/>
                <a:ext cx="123" cy="473"/>
              </a:xfrm>
              <a:custGeom>
                <a:avLst/>
                <a:gdLst>
                  <a:gd name="T0" fmla="*/ 33 w 573"/>
                  <a:gd name="T1" fmla="*/ 0 h 2212"/>
                  <a:gd name="T2" fmla="*/ 33 w 573"/>
                  <a:gd name="T3" fmla="*/ 0 h 2212"/>
                  <a:gd name="T4" fmla="*/ 33 w 573"/>
                  <a:gd name="T5" fmla="*/ 0 h 2212"/>
                  <a:gd name="T6" fmla="*/ 33 w 573"/>
                  <a:gd name="T7" fmla="*/ 0 h 2212"/>
                  <a:gd name="T8" fmla="*/ 32 w 573"/>
                  <a:gd name="T9" fmla="*/ 0 h 2212"/>
                  <a:gd name="T10" fmla="*/ 32 w 573"/>
                  <a:gd name="T11" fmla="*/ 0 h 2212"/>
                  <a:gd name="T12" fmla="*/ 0 w 573"/>
                  <a:gd name="T13" fmla="*/ 6 h 2212"/>
                  <a:gd name="T14" fmla="*/ 354 w 573"/>
                  <a:gd name="T15" fmla="*/ 1672 h 2212"/>
                  <a:gd name="T16" fmla="*/ 0 w 573"/>
                  <a:gd name="T17" fmla="*/ 2211 h 2212"/>
                  <a:gd name="T18" fmla="*/ 32 w 573"/>
                  <a:gd name="T19" fmla="*/ 2212 h 2212"/>
                  <a:gd name="T20" fmla="*/ 32 w 573"/>
                  <a:gd name="T21" fmla="*/ 2212 h 2212"/>
                  <a:gd name="T22" fmla="*/ 33 w 573"/>
                  <a:gd name="T23" fmla="*/ 2212 h 2212"/>
                  <a:gd name="T24" fmla="*/ 573 w 573"/>
                  <a:gd name="T25" fmla="*/ 1672 h 2212"/>
                  <a:gd name="T26" fmla="*/ 528 w 573"/>
                  <a:gd name="T27" fmla="*/ 1263 h 2212"/>
                  <a:gd name="T28" fmla="*/ 496 w 573"/>
                  <a:gd name="T29" fmla="*/ 1088 h 2212"/>
                  <a:gd name="T30" fmla="*/ 439 w 573"/>
                  <a:gd name="T31" fmla="*/ 822 h 2212"/>
                  <a:gd name="T32" fmla="*/ 347 w 573"/>
                  <a:gd name="T33" fmla="*/ 485 h 2212"/>
                  <a:gd name="T34" fmla="*/ 33 w 573"/>
                  <a:gd name="T35" fmla="*/ 0 h 2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3" h="2212">
                    <a:moveTo>
                      <a:pt x="33" y="0"/>
                    </a:moveTo>
                    <a:cubicBezTo>
                      <a:pt x="33" y="0"/>
                      <a:pt x="33" y="0"/>
                      <a:pt x="33" y="0"/>
                    </a:cubicBezTo>
                    <a:cubicBezTo>
                      <a:pt x="33" y="0"/>
                      <a:pt x="33" y="0"/>
                      <a:pt x="33" y="0"/>
                    </a:cubicBezTo>
                    <a:cubicBezTo>
                      <a:pt x="33" y="0"/>
                      <a:pt x="33" y="0"/>
                      <a:pt x="33" y="0"/>
                    </a:cubicBezTo>
                    <a:cubicBezTo>
                      <a:pt x="32" y="0"/>
                      <a:pt x="32" y="0"/>
                      <a:pt x="32" y="0"/>
                    </a:cubicBezTo>
                    <a:cubicBezTo>
                      <a:pt x="32" y="0"/>
                      <a:pt x="32" y="0"/>
                      <a:pt x="32" y="0"/>
                    </a:cubicBezTo>
                    <a:cubicBezTo>
                      <a:pt x="21" y="0"/>
                      <a:pt x="11" y="2"/>
                      <a:pt x="0" y="6"/>
                    </a:cubicBezTo>
                    <a:cubicBezTo>
                      <a:pt x="197" y="101"/>
                      <a:pt x="354" y="1384"/>
                      <a:pt x="354" y="1672"/>
                    </a:cubicBezTo>
                    <a:cubicBezTo>
                      <a:pt x="354" y="1959"/>
                      <a:pt x="197" y="2194"/>
                      <a:pt x="0" y="2211"/>
                    </a:cubicBezTo>
                    <a:cubicBezTo>
                      <a:pt x="11" y="2212"/>
                      <a:pt x="21" y="2212"/>
                      <a:pt x="32" y="2212"/>
                    </a:cubicBezTo>
                    <a:cubicBezTo>
                      <a:pt x="32" y="2212"/>
                      <a:pt x="32" y="2212"/>
                      <a:pt x="32" y="2212"/>
                    </a:cubicBezTo>
                    <a:cubicBezTo>
                      <a:pt x="32" y="2212"/>
                      <a:pt x="33" y="2212"/>
                      <a:pt x="33" y="2212"/>
                    </a:cubicBezTo>
                    <a:cubicBezTo>
                      <a:pt x="332" y="2212"/>
                      <a:pt x="573" y="1970"/>
                      <a:pt x="573" y="1672"/>
                    </a:cubicBezTo>
                    <a:cubicBezTo>
                      <a:pt x="573" y="1594"/>
                      <a:pt x="557" y="1443"/>
                      <a:pt x="528" y="1263"/>
                    </a:cubicBezTo>
                    <a:cubicBezTo>
                      <a:pt x="518" y="1207"/>
                      <a:pt x="508" y="1148"/>
                      <a:pt x="496" y="1088"/>
                    </a:cubicBezTo>
                    <a:cubicBezTo>
                      <a:pt x="480" y="1001"/>
                      <a:pt x="461" y="911"/>
                      <a:pt x="439" y="822"/>
                    </a:cubicBezTo>
                    <a:cubicBezTo>
                      <a:pt x="412" y="706"/>
                      <a:pt x="381" y="591"/>
                      <a:pt x="347" y="485"/>
                    </a:cubicBezTo>
                    <a:cubicBezTo>
                      <a:pt x="258" y="211"/>
                      <a:pt x="150" y="0"/>
                      <a:pt x="33" y="0"/>
                    </a:cubicBezTo>
                  </a:path>
                </a:pathLst>
              </a:custGeom>
              <a:solidFill>
                <a:srgbClr val="9AA1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3" name="ïSľïdê"/>
              <p:cNvSpPr/>
              <p:nvPr/>
            </p:nvSpPr>
            <p:spPr bwMode="auto">
              <a:xfrm>
                <a:off x="4722" y="3338"/>
                <a:ext cx="15" cy="180"/>
              </a:xfrm>
              <a:prstGeom prst="rect">
                <a:avLst/>
              </a:prstGeom>
              <a:solidFill>
                <a:srgbClr val="8C623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04" name="íš1iḓe"/>
              <p:cNvSpPr/>
              <p:nvPr/>
            </p:nvSpPr>
            <p:spPr bwMode="auto">
              <a:xfrm>
                <a:off x="4722" y="3338"/>
                <a:ext cx="15"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05" name="i$ḷidè"/>
              <p:cNvSpPr/>
              <p:nvPr/>
            </p:nvSpPr>
            <p:spPr bwMode="auto">
              <a:xfrm>
                <a:off x="4572" y="2726"/>
                <a:ext cx="314" cy="643"/>
              </a:xfrm>
              <a:prstGeom prst="ellipse">
                <a:avLst/>
              </a:prstGeom>
              <a:solidFill>
                <a:srgbClr val="6C9E3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6" name="ïṧḻidê"/>
              <p:cNvSpPr/>
              <p:nvPr/>
            </p:nvSpPr>
            <p:spPr bwMode="auto">
              <a:xfrm>
                <a:off x="4729" y="272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859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7" name="îṥlíďe"/>
              <p:cNvSpPr/>
              <p:nvPr/>
            </p:nvSpPr>
            <p:spPr bwMode="auto">
              <a:xfrm>
                <a:off x="4719" y="2726"/>
                <a:ext cx="140" cy="312"/>
              </a:xfrm>
              <a:custGeom>
                <a:avLst/>
                <a:gdLst>
                  <a:gd name="T0" fmla="*/ 45 w 653"/>
                  <a:gd name="T1" fmla="*/ 0 h 1459"/>
                  <a:gd name="T2" fmla="*/ 45 w 653"/>
                  <a:gd name="T3" fmla="*/ 0 h 1459"/>
                  <a:gd name="T4" fmla="*/ 44 w 653"/>
                  <a:gd name="T5" fmla="*/ 0 h 1459"/>
                  <a:gd name="T6" fmla="*/ 44 w 653"/>
                  <a:gd name="T7" fmla="*/ 0 h 1459"/>
                  <a:gd name="T8" fmla="*/ 44 w 653"/>
                  <a:gd name="T9" fmla="*/ 0 h 1459"/>
                  <a:gd name="T10" fmla="*/ 44 w 653"/>
                  <a:gd name="T11" fmla="*/ 0 h 1459"/>
                  <a:gd name="T12" fmla="*/ 0 w 653"/>
                  <a:gd name="T13" fmla="*/ 7 h 1459"/>
                  <a:gd name="T14" fmla="*/ 406 w 653"/>
                  <a:gd name="T15" fmla="*/ 1459 h 1459"/>
                  <a:gd name="T16" fmla="*/ 586 w 653"/>
                  <a:gd name="T17" fmla="*/ 1069 h 1459"/>
                  <a:gd name="T18" fmla="*/ 653 w 653"/>
                  <a:gd name="T19" fmla="*/ 1365 h 1459"/>
                  <a:gd name="T20" fmla="*/ 653 w 653"/>
                  <a:gd name="T21" fmla="*/ 1365 h 1459"/>
                  <a:gd name="T22" fmla="*/ 45 w 653"/>
                  <a:gd name="T23" fmla="*/ 0 h 1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3" h="1459">
                    <a:moveTo>
                      <a:pt x="45" y="0"/>
                    </a:moveTo>
                    <a:cubicBezTo>
                      <a:pt x="45" y="0"/>
                      <a:pt x="45" y="0"/>
                      <a:pt x="45" y="0"/>
                    </a:cubicBezTo>
                    <a:cubicBezTo>
                      <a:pt x="45" y="0"/>
                      <a:pt x="45" y="0"/>
                      <a:pt x="44" y="0"/>
                    </a:cubicBezTo>
                    <a:cubicBezTo>
                      <a:pt x="44" y="0"/>
                      <a:pt x="44" y="0"/>
                      <a:pt x="44" y="0"/>
                    </a:cubicBezTo>
                    <a:cubicBezTo>
                      <a:pt x="44" y="0"/>
                      <a:pt x="44" y="0"/>
                      <a:pt x="44" y="0"/>
                    </a:cubicBezTo>
                    <a:cubicBezTo>
                      <a:pt x="44" y="0"/>
                      <a:pt x="44" y="0"/>
                      <a:pt x="44" y="0"/>
                    </a:cubicBezTo>
                    <a:cubicBezTo>
                      <a:pt x="29" y="0"/>
                      <a:pt x="14" y="3"/>
                      <a:pt x="0" y="7"/>
                    </a:cubicBezTo>
                    <a:cubicBezTo>
                      <a:pt x="172" y="90"/>
                      <a:pt x="320" y="832"/>
                      <a:pt x="406" y="1459"/>
                    </a:cubicBezTo>
                    <a:cubicBezTo>
                      <a:pt x="460" y="1294"/>
                      <a:pt x="521" y="1153"/>
                      <a:pt x="586" y="1069"/>
                    </a:cubicBezTo>
                    <a:cubicBezTo>
                      <a:pt x="610" y="1168"/>
                      <a:pt x="633" y="1267"/>
                      <a:pt x="653" y="1365"/>
                    </a:cubicBezTo>
                    <a:cubicBezTo>
                      <a:pt x="653" y="1365"/>
                      <a:pt x="653" y="1365"/>
                      <a:pt x="653" y="1365"/>
                    </a:cubicBezTo>
                    <a:cubicBezTo>
                      <a:pt x="520" y="721"/>
                      <a:pt x="298" y="0"/>
                      <a:pt x="45" y="0"/>
                    </a:cubicBezTo>
                  </a:path>
                </a:pathLst>
              </a:custGeom>
              <a:solidFill>
                <a:srgbClr val="9AA1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8" name="í$ḻïḓe"/>
              <p:cNvSpPr/>
              <p:nvPr/>
            </p:nvSpPr>
            <p:spPr bwMode="auto">
              <a:xfrm>
                <a:off x="4729" y="336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AA83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9" name="íṥļídé"/>
              <p:cNvSpPr/>
              <p:nvPr/>
            </p:nvSpPr>
            <p:spPr bwMode="auto">
              <a:xfrm>
                <a:off x="4719" y="3344"/>
                <a:ext cx="96" cy="25"/>
              </a:xfrm>
              <a:custGeom>
                <a:avLst/>
                <a:gdLst>
                  <a:gd name="T0" fmla="*/ 445 w 445"/>
                  <a:gd name="T1" fmla="*/ 0 h 118"/>
                  <a:gd name="T2" fmla="*/ 278 w 445"/>
                  <a:gd name="T3" fmla="*/ 80 h 118"/>
                  <a:gd name="T4" fmla="*/ 236 w 445"/>
                  <a:gd name="T5" fmla="*/ 11 h 118"/>
                  <a:gd name="T6" fmla="*/ 0 w 445"/>
                  <a:gd name="T7" fmla="*/ 116 h 118"/>
                  <a:gd name="T8" fmla="*/ 44 w 445"/>
                  <a:gd name="T9" fmla="*/ 118 h 118"/>
                  <a:gd name="T10" fmla="*/ 44 w 445"/>
                  <a:gd name="T11" fmla="*/ 118 h 118"/>
                  <a:gd name="T12" fmla="*/ 45 w 445"/>
                  <a:gd name="T13" fmla="*/ 118 h 118"/>
                  <a:gd name="T14" fmla="*/ 445 w 445"/>
                  <a:gd name="T15" fmla="*/ 0 h 118"/>
                  <a:gd name="T16" fmla="*/ 445 w 445"/>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5" h="118">
                    <a:moveTo>
                      <a:pt x="445" y="0"/>
                    </a:moveTo>
                    <a:cubicBezTo>
                      <a:pt x="393" y="33"/>
                      <a:pt x="338" y="60"/>
                      <a:pt x="278" y="80"/>
                    </a:cubicBezTo>
                    <a:cubicBezTo>
                      <a:pt x="262" y="58"/>
                      <a:pt x="248" y="35"/>
                      <a:pt x="236" y="11"/>
                    </a:cubicBezTo>
                    <a:cubicBezTo>
                      <a:pt x="166" y="71"/>
                      <a:pt x="86" y="109"/>
                      <a:pt x="0" y="116"/>
                    </a:cubicBezTo>
                    <a:cubicBezTo>
                      <a:pt x="14" y="117"/>
                      <a:pt x="29" y="118"/>
                      <a:pt x="44" y="118"/>
                    </a:cubicBezTo>
                    <a:cubicBezTo>
                      <a:pt x="44" y="118"/>
                      <a:pt x="44" y="118"/>
                      <a:pt x="44" y="118"/>
                    </a:cubicBezTo>
                    <a:cubicBezTo>
                      <a:pt x="44" y="118"/>
                      <a:pt x="45" y="118"/>
                      <a:pt x="45" y="118"/>
                    </a:cubicBezTo>
                    <a:cubicBezTo>
                      <a:pt x="192" y="118"/>
                      <a:pt x="330" y="74"/>
                      <a:pt x="445" y="0"/>
                    </a:cubicBezTo>
                    <a:cubicBezTo>
                      <a:pt x="445" y="0"/>
                      <a:pt x="445" y="0"/>
                      <a:pt x="445" y="0"/>
                    </a:cubicBezTo>
                  </a:path>
                </a:pathLst>
              </a:custGeom>
              <a:solidFill>
                <a:srgbClr val="9AA1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0" name="îṥļiḓè"/>
              <p:cNvSpPr/>
              <p:nvPr/>
            </p:nvSpPr>
            <p:spPr bwMode="auto">
              <a:xfrm>
                <a:off x="4757" y="3038"/>
                <a:ext cx="63" cy="308"/>
              </a:xfrm>
              <a:custGeom>
                <a:avLst/>
                <a:gdLst>
                  <a:gd name="T0" fmla="*/ 231 w 296"/>
                  <a:gd name="T1" fmla="*/ 0 h 1446"/>
                  <a:gd name="T2" fmla="*/ 0 w 296"/>
                  <a:gd name="T3" fmla="*/ 1198 h 1446"/>
                  <a:gd name="T4" fmla="*/ 61 w 296"/>
                  <a:gd name="T5" fmla="*/ 1446 h 1446"/>
                  <a:gd name="T6" fmla="*/ 216 w 296"/>
                  <a:gd name="T7" fmla="*/ 1235 h 1446"/>
                  <a:gd name="T8" fmla="*/ 215 w 296"/>
                  <a:gd name="T9" fmla="*/ 1198 h 1446"/>
                  <a:gd name="T10" fmla="*/ 296 w 296"/>
                  <a:gd name="T11" fmla="*/ 594 h 1446"/>
                  <a:gd name="T12" fmla="*/ 231 w 29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296" h="1446">
                    <a:moveTo>
                      <a:pt x="231" y="0"/>
                    </a:moveTo>
                    <a:cubicBezTo>
                      <a:pt x="91" y="427"/>
                      <a:pt x="0" y="1015"/>
                      <a:pt x="0" y="1198"/>
                    </a:cubicBezTo>
                    <a:cubicBezTo>
                      <a:pt x="0" y="1287"/>
                      <a:pt x="22" y="1371"/>
                      <a:pt x="61" y="1446"/>
                    </a:cubicBezTo>
                    <a:cubicBezTo>
                      <a:pt x="122" y="1392"/>
                      <a:pt x="175" y="1320"/>
                      <a:pt x="216" y="1235"/>
                    </a:cubicBezTo>
                    <a:cubicBezTo>
                      <a:pt x="215" y="1222"/>
                      <a:pt x="215" y="1210"/>
                      <a:pt x="215" y="1198"/>
                    </a:cubicBezTo>
                    <a:cubicBezTo>
                      <a:pt x="215" y="1093"/>
                      <a:pt x="245" y="857"/>
                      <a:pt x="296" y="594"/>
                    </a:cubicBezTo>
                    <a:cubicBezTo>
                      <a:pt x="284" y="435"/>
                      <a:pt x="261" y="225"/>
                      <a:pt x="231" y="0"/>
                    </a:cubicBezTo>
                  </a:path>
                </a:pathLst>
              </a:custGeom>
              <a:solidFill>
                <a:srgbClr val="618E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1" name="í$ļïḋe"/>
              <p:cNvSpPr/>
              <p:nvPr/>
            </p:nvSpPr>
            <p:spPr bwMode="auto">
              <a:xfrm>
                <a:off x="4770" y="2954"/>
                <a:ext cx="89" cy="407"/>
              </a:xfrm>
              <a:custGeom>
                <a:avLst/>
                <a:gdLst>
                  <a:gd name="T0" fmla="*/ 155 w 417"/>
                  <a:gd name="T1" fmla="*/ 1625 h 1905"/>
                  <a:gd name="T2" fmla="*/ 0 w 417"/>
                  <a:gd name="T3" fmla="*/ 1836 h 1905"/>
                  <a:gd name="T4" fmla="*/ 42 w 417"/>
                  <a:gd name="T5" fmla="*/ 1905 h 1905"/>
                  <a:gd name="T6" fmla="*/ 209 w 417"/>
                  <a:gd name="T7" fmla="*/ 1825 h 1905"/>
                  <a:gd name="T8" fmla="*/ 155 w 417"/>
                  <a:gd name="T9" fmla="*/ 1625 h 1905"/>
                  <a:gd name="T10" fmla="*/ 350 w 417"/>
                  <a:gd name="T11" fmla="*/ 0 h 1905"/>
                  <a:gd name="T12" fmla="*/ 170 w 417"/>
                  <a:gd name="T13" fmla="*/ 390 h 1905"/>
                  <a:gd name="T14" fmla="*/ 235 w 417"/>
                  <a:gd name="T15" fmla="*/ 984 h 1905"/>
                  <a:gd name="T16" fmla="*/ 417 w 417"/>
                  <a:gd name="T17" fmla="*/ 296 h 1905"/>
                  <a:gd name="T18" fmla="*/ 350 w 417"/>
                  <a:gd name="T19" fmla="*/ 0 h 1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7" h="1905">
                    <a:moveTo>
                      <a:pt x="155" y="1625"/>
                    </a:moveTo>
                    <a:cubicBezTo>
                      <a:pt x="114" y="1710"/>
                      <a:pt x="61" y="1782"/>
                      <a:pt x="0" y="1836"/>
                    </a:cubicBezTo>
                    <a:cubicBezTo>
                      <a:pt x="12" y="1860"/>
                      <a:pt x="26" y="1883"/>
                      <a:pt x="42" y="1905"/>
                    </a:cubicBezTo>
                    <a:cubicBezTo>
                      <a:pt x="102" y="1885"/>
                      <a:pt x="157" y="1858"/>
                      <a:pt x="209" y="1825"/>
                    </a:cubicBezTo>
                    <a:cubicBezTo>
                      <a:pt x="179" y="1764"/>
                      <a:pt x="160" y="1696"/>
                      <a:pt x="155" y="1625"/>
                    </a:cubicBezTo>
                    <a:moveTo>
                      <a:pt x="350" y="0"/>
                    </a:moveTo>
                    <a:cubicBezTo>
                      <a:pt x="285" y="84"/>
                      <a:pt x="224" y="225"/>
                      <a:pt x="170" y="390"/>
                    </a:cubicBezTo>
                    <a:cubicBezTo>
                      <a:pt x="200" y="615"/>
                      <a:pt x="223" y="825"/>
                      <a:pt x="235" y="984"/>
                    </a:cubicBezTo>
                    <a:cubicBezTo>
                      <a:pt x="280" y="752"/>
                      <a:pt x="343" y="498"/>
                      <a:pt x="417" y="296"/>
                    </a:cubicBezTo>
                    <a:cubicBezTo>
                      <a:pt x="397" y="198"/>
                      <a:pt x="374" y="99"/>
                      <a:pt x="350" y="0"/>
                    </a:cubicBezTo>
                  </a:path>
                </a:pathLst>
              </a:custGeom>
              <a:solidFill>
                <a:srgbClr val="8A91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2" name="îšḻîḋè"/>
              <p:cNvSpPr/>
              <p:nvPr/>
            </p:nvSpPr>
            <p:spPr bwMode="auto">
              <a:xfrm>
                <a:off x="4913" y="3386"/>
                <a:ext cx="11" cy="132"/>
              </a:xfrm>
              <a:prstGeom prst="rect">
                <a:avLst/>
              </a:prstGeom>
              <a:solidFill>
                <a:srgbClr val="8C623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13" name="ïšḻiďé"/>
              <p:cNvSpPr/>
              <p:nvPr/>
            </p:nvSpPr>
            <p:spPr bwMode="auto">
              <a:xfrm>
                <a:off x="4913" y="3386"/>
                <a:ext cx="1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14" name="iṩļîďé"/>
              <p:cNvSpPr/>
              <p:nvPr/>
            </p:nvSpPr>
            <p:spPr bwMode="auto">
              <a:xfrm>
                <a:off x="4803" y="2936"/>
                <a:ext cx="231" cy="473"/>
              </a:xfrm>
              <a:prstGeom prst="ellipse">
                <a:avLst/>
              </a:prstGeom>
              <a:solidFill>
                <a:srgbClr val="6C9E3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5" name="ïṥļíḍè"/>
              <p:cNvSpPr/>
              <p:nvPr/>
            </p:nvSpPr>
            <p:spPr bwMode="auto">
              <a:xfrm>
                <a:off x="4918" y="2936"/>
                <a:ext cx="0" cy="0"/>
              </a:xfrm>
              <a:custGeom>
                <a:avLst/>
                <a:gdLst>
                  <a:gd name="T0" fmla="*/ 0 w 1"/>
                  <a:gd name="T1" fmla="*/ 0 w 1"/>
                  <a:gd name="T2" fmla="*/ 0 w 1"/>
                  <a:gd name="T3" fmla="*/ 1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0" y="0"/>
                    </a:moveTo>
                    <a:cubicBezTo>
                      <a:pt x="0" y="0"/>
                      <a:pt x="0" y="0"/>
                      <a:pt x="0" y="0"/>
                    </a:cubicBezTo>
                    <a:cubicBezTo>
                      <a:pt x="0" y="0"/>
                      <a:pt x="0" y="0"/>
                      <a:pt x="0" y="0"/>
                    </a:cubicBezTo>
                    <a:moveTo>
                      <a:pt x="1" y="0"/>
                    </a:moveTo>
                    <a:cubicBezTo>
                      <a:pt x="1" y="0"/>
                      <a:pt x="1" y="0"/>
                      <a:pt x="1" y="0"/>
                    </a:cubicBezTo>
                    <a:cubicBezTo>
                      <a:pt x="1" y="0"/>
                      <a:pt x="1" y="0"/>
                      <a:pt x="1" y="0"/>
                    </a:cubicBezTo>
                  </a:path>
                </a:pathLst>
              </a:custGeom>
              <a:solidFill>
                <a:srgbClr val="859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6" name="íŝḻïḋé"/>
              <p:cNvSpPr/>
              <p:nvPr/>
            </p:nvSpPr>
            <p:spPr bwMode="auto">
              <a:xfrm>
                <a:off x="4911" y="2936"/>
                <a:ext cx="109" cy="434"/>
              </a:xfrm>
              <a:custGeom>
                <a:avLst/>
                <a:gdLst>
                  <a:gd name="T0" fmla="*/ 33 w 509"/>
                  <a:gd name="T1" fmla="*/ 0 h 2031"/>
                  <a:gd name="T2" fmla="*/ 33 w 509"/>
                  <a:gd name="T3" fmla="*/ 0 h 2031"/>
                  <a:gd name="T4" fmla="*/ 33 w 509"/>
                  <a:gd name="T5" fmla="*/ 0 h 2031"/>
                  <a:gd name="T6" fmla="*/ 33 w 509"/>
                  <a:gd name="T7" fmla="*/ 0 h 2031"/>
                  <a:gd name="T8" fmla="*/ 32 w 509"/>
                  <a:gd name="T9" fmla="*/ 0 h 2031"/>
                  <a:gd name="T10" fmla="*/ 32 w 509"/>
                  <a:gd name="T11" fmla="*/ 0 h 2031"/>
                  <a:gd name="T12" fmla="*/ 0 w 509"/>
                  <a:gd name="T13" fmla="*/ 6 h 2031"/>
                  <a:gd name="T14" fmla="*/ 354 w 509"/>
                  <a:gd name="T15" fmla="*/ 1672 h 2031"/>
                  <a:gd name="T16" fmla="*/ 259 w 509"/>
                  <a:gd name="T17" fmla="*/ 2031 h 2031"/>
                  <a:gd name="T18" fmla="*/ 448 w 509"/>
                  <a:gd name="T19" fmla="*/ 2019 h 2031"/>
                  <a:gd name="T20" fmla="*/ 509 w 509"/>
                  <a:gd name="T21" fmla="*/ 1929 h 2031"/>
                  <a:gd name="T22" fmla="*/ 509 w 509"/>
                  <a:gd name="T23" fmla="*/ 1152 h 2031"/>
                  <a:gd name="T24" fmla="*/ 33 w 509"/>
                  <a:gd name="T25" fmla="*/ 0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9" h="2031">
                    <a:moveTo>
                      <a:pt x="33" y="0"/>
                    </a:moveTo>
                    <a:cubicBezTo>
                      <a:pt x="33" y="0"/>
                      <a:pt x="33" y="0"/>
                      <a:pt x="33" y="0"/>
                    </a:cubicBezTo>
                    <a:cubicBezTo>
                      <a:pt x="33" y="0"/>
                      <a:pt x="33" y="0"/>
                      <a:pt x="33" y="0"/>
                    </a:cubicBezTo>
                    <a:cubicBezTo>
                      <a:pt x="33" y="0"/>
                      <a:pt x="33" y="0"/>
                      <a:pt x="33" y="0"/>
                    </a:cubicBezTo>
                    <a:cubicBezTo>
                      <a:pt x="33" y="0"/>
                      <a:pt x="33" y="0"/>
                      <a:pt x="32" y="0"/>
                    </a:cubicBezTo>
                    <a:cubicBezTo>
                      <a:pt x="32" y="0"/>
                      <a:pt x="32" y="0"/>
                      <a:pt x="32" y="0"/>
                    </a:cubicBezTo>
                    <a:cubicBezTo>
                      <a:pt x="22" y="0"/>
                      <a:pt x="11" y="2"/>
                      <a:pt x="0" y="6"/>
                    </a:cubicBezTo>
                    <a:cubicBezTo>
                      <a:pt x="198" y="101"/>
                      <a:pt x="354" y="1384"/>
                      <a:pt x="354" y="1672"/>
                    </a:cubicBezTo>
                    <a:cubicBezTo>
                      <a:pt x="354" y="1810"/>
                      <a:pt x="318" y="1936"/>
                      <a:pt x="259" y="2031"/>
                    </a:cubicBezTo>
                    <a:cubicBezTo>
                      <a:pt x="320" y="2027"/>
                      <a:pt x="383" y="2022"/>
                      <a:pt x="448" y="2019"/>
                    </a:cubicBezTo>
                    <a:cubicBezTo>
                      <a:pt x="471" y="1991"/>
                      <a:pt x="491" y="1961"/>
                      <a:pt x="509" y="1929"/>
                    </a:cubicBezTo>
                    <a:cubicBezTo>
                      <a:pt x="509" y="1152"/>
                      <a:pt x="509" y="1152"/>
                      <a:pt x="509" y="1152"/>
                    </a:cubicBezTo>
                    <a:cubicBezTo>
                      <a:pt x="417" y="649"/>
                      <a:pt x="239" y="0"/>
                      <a:pt x="33" y="0"/>
                    </a:cubicBezTo>
                  </a:path>
                </a:pathLst>
              </a:custGeom>
              <a:solidFill>
                <a:srgbClr val="9AA1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7" name="íṩḻïdê"/>
              <p:cNvSpPr/>
              <p:nvPr/>
            </p:nvSpPr>
            <p:spPr bwMode="auto">
              <a:xfrm>
                <a:off x="6930" y="3338"/>
                <a:ext cx="15" cy="180"/>
              </a:xfrm>
              <a:prstGeom prst="rect">
                <a:avLst/>
              </a:prstGeom>
              <a:solidFill>
                <a:srgbClr val="8C623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18" name="iṣliḑè"/>
              <p:cNvSpPr/>
              <p:nvPr/>
            </p:nvSpPr>
            <p:spPr bwMode="auto">
              <a:xfrm>
                <a:off x="6930" y="3338"/>
                <a:ext cx="15"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19" name="îṩḷïďè"/>
              <p:cNvSpPr/>
              <p:nvPr/>
            </p:nvSpPr>
            <p:spPr bwMode="auto">
              <a:xfrm>
                <a:off x="6780" y="2726"/>
                <a:ext cx="315" cy="643"/>
              </a:xfrm>
              <a:prstGeom prst="ellipse">
                <a:avLst/>
              </a:prstGeom>
              <a:solidFill>
                <a:srgbClr val="6C9E3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0" name="ïŝlïdê"/>
              <p:cNvSpPr/>
              <p:nvPr/>
            </p:nvSpPr>
            <p:spPr bwMode="auto">
              <a:xfrm>
                <a:off x="6937" y="2726"/>
                <a:ext cx="130" cy="292"/>
              </a:xfrm>
              <a:custGeom>
                <a:avLst/>
                <a:gdLst>
                  <a:gd name="T0" fmla="*/ 483 w 609"/>
                  <a:gd name="T1" fmla="*/ 842 h 1365"/>
                  <a:gd name="T2" fmla="*/ 483 w 609"/>
                  <a:gd name="T3" fmla="*/ 842 h 1365"/>
                  <a:gd name="T4" fmla="*/ 609 w 609"/>
                  <a:gd name="T5" fmla="*/ 1365 h 1365"/>
                  <a:gd name="T6" fmla="*/ 609 w 609"/>
                  <a:gd name="T7" fmla="*/ 1365 h 1365"/>
                  <a:gd name="T8" fmla="*/ 483 w 609"/>
                  <a:gd name="T9" fmla="*/ 842 h 1365"/>
                  <a:gd name="T10" fmla="*/ 0 w 609"/>
                  <a:gd name="T11" fmla="*/ 0 h 1365"/>
                  <a:gd name="T12" fmla="*/ 0 w 609"/>
                  <a:gd name="T13" fmla="*/ 0 h 1365"/>
                  <a:gd name="T14" fmla="*/ 0 w 609"/>
                  <a:gd name="T15" fmla="*/ 0 h 1365"/>
                  <a:gd name="T16" fmla="*/ 0 w 609"/>
                  <a:gd name="T17" fmla="*/ 0 h 1365"/>
                  <a:gd name="T18" fmla="*/ 0 w 609"/>
                  <a:gd name="T19" fmla="*/ 0 h 1365"/>
                  <a:gd name="T20" fmla="*/ 0 w 609"/>
                  <a:gd name="T21" fmla="*/ 0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9" h="1365">
                    <a:moveTo>
                      <a:pt x="483" y="842"/>
                    </a:moveTo>
                    <a:cubicBezTo>
                      <a:pt x="483" y="842"/>
                      <a:pt x="483" y="842"/>
                      <a:pt x="483" y="842"/>
                    </a:cubicBezTo>
                    <a:cubicBezTo>
                      <a:pt x="530" y="1011"/>
                      <a:pt x="573" y="1191"/>
                      <a:pt x="609" y="1365"/>
                    </a:cubicBezTo>
                    <a:cubicBezTo>
                      <a:pt x="609" y="1365"/>
                      <a:pt x="609" y="1365"/>
                      <a:pt x="609" y="1365"/>
                    </a:cubicBezTo>
                    <a:cubicBezTo>
                      <a:pt x="573" y="1191"/>
                      <a:pt x="530" y="1011"/>
                      <a:pt x="483" y="842"/>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859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1" name="íśľîḍé"/>
              <p:cNvSpPr/>
              <p:nvPr/>
            </p:nvSpPr>
            <p:spPr bwMode="auto">
              <a:xfrm>
                <a:off x="6928" y="2726"/>
                <a:ext cx="139" cy="312"/>
              </a:xfrm>
              <a:custGeom>
                <a:avLst/>
                <a:gdLst>
                  <a:gd name="T0" fmla="*/ 45 w 653"/>
                  <a:gd name="T1" fmla="*/ 0 h 1459"/>
                  <a:gd name="T2" fmla="*/ 45 w 653"/>
                  <a:gd name="T3" fmla="*/ 0 h 1459"/>
                  <a:gd name="T4" fmla="*/ 44 w 653"/>
                  <a:gd name="T5" fmla="*/ 0 h 1459"/>
                  <a:gd name="T6" fmla="*/ 44 w 653"/>
                  <a:gd name="T7" fmla="*/ 0 h 1459"/>
                  <a:gd name="T8" fmla="*/ 44 w 653"/>
                  <a:gd name="T9" fmla="*/ 0 h 1459"/>
                  <a:gd name="T10" fmla="*/ 44 w 653"/>
                  <a:gd name="T11" fmla="*/ 0 h 1459"/>
                  <a:gd name="T12" fmla="*/ 0 w 653"/>
                  <a:gd name="T13" fmla="*/ 7 h 1459"/>
                  <a:gd name="T14" fmla="*/ 406 w 653"/>
                  <a:gd name="T15" fmla="*/ 1459 h 1459"/>
                  <a:gd name="T16" fmla="*/ 586 w 653"/>
                  <a:gd name="T17" fmla="*/ 1069 h 1459"/>
                  <a:gd name="T18" fmla="*/ 653 w 653"/>
                  <a:gd name="T19" fmla="*/ 1365 h 1459"/>
                  <a:gd name="T20" fmla="*/ 653 w 653"/>
                  <a:gd name="T21" fmla="*/ 1365 h 1459"/>
                  <a:gd name="T22" fmla="*/ 527 w 653"/>
                  <a:gd name="T23" fmla="*/ 842 h 1459"/>
                  <a:gd name="T24" fmla="*/ 45 w 653"/>
                  <a:gd name="T25" fmla="*/ 0 h 1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1459">
                    <a:moveTo>
                      <a:pt x="45" y="0"/>
                    </a:moveTo>
                    <a:cubicBezTo>
                      <a:pt x="45" y="0"/>
                      <a:pt x="45" y="0"/>
                      <a:pt x="45" y="0"/>
                    </a:cubicBezTo>
                    <a:cubicBezTo>
                      <a:pt x="45" y="0"/>
                      <a:pt x="45" y="0"/>
                      <a:pt x="44" y="0"/>
                    </a:cubicBezTo>
                    <a:cubicBezTo>
                      <a:pt x="44" y="0"/>
                      <a:pt x="44" y="0"/>
                      <a:pt x="44" y="0"/>
                    </a:cubicBezTo>
                    <a:cubicBezTo>
                      <a:pt x="44" y="0"/>
                      <a:pt x="44" y="0"/>
                      <a:pt x="44" y="0"/>
                    </a:cubicBezTo>
                    <a:cubicBezTo>
                      <a:pt x="44" y="0"/>
                      <a:pt x="44" y="0"/>
                      <a:pt x="44" y="0"/>
                    </a:cubicBezTo>
                    <a:cubicBezTo>
                      <a:pt x="29" y="0"/>
                      <a:pt x="14" y="3"/>
                      <a:pt x="0" y="7"/>
                    </a:cubicBezTo>
                    <a:cubicBezTo>
                      <a:pt x="172" y="90"/>
                      <a:pt x="320" y="832"/>
                      <a:pt x="406" y="1459"/>
                    </a:cubicBezTo>
                    <a:cubicBezTo>
                      <a:pt x="460" y="1294"/>
                      <a:pt x="521" y="1153"/>
                      <a:pt x="586" y="1069"/>
                    </a:cubicBezTo>
                    <a:cubicBezTo>
                      <a:pt x="610" y="1168"/>
                      <a:pt x="633" y="1267"/>
                      <a:pt x="653" y="1365"/>
                    </a:cubicBezTo>
                    <a:cubicBezTo>
                      <a:pt x="653" y="1365"/>
                      <a:pt x="653" y="1365"/>
                      <a:pt x="653" y="1365"/>
                    </a:cubicBezTo>
                    <a:cubicBezTo>
                      <a:pt x="617" y="1191"/>
                      <a:pt x="574" y="1011"/>
                      <a:pt x="527" y="842"/>
                    </a:cubicBezTo>
                    <a:cubicBezTo>
                      <a:pt x="398" y="384"/>
                      <a:pt x="229" y="0"/>
                      <a:pt x="45" y="0"/>
                    </a:cubicBezTo>
                  </a:path>
                </a:pathLst>
              </a:custGeom>
              <a:solidFill>
                <a:srgbClr val="9AA1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2" name="îşļiḑè"/>
              <p:cNvSpPr/>
              <p:nvPr/>
            </p:nvSpPr>
            <p:spPr bwMode="auto">
              <a:xfrm>
                <a:off x="6937" y="336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AA83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3" name="îṩlîḋè"/>
              <p:cNvSpPr/>
              <p:nvPr/>
            </p:nvSpPr>
            <p:spPr bwMode="auto">
              <a:xfrm>
                <a:off x="6928" y="3344"/>
                <a:ext cx="95" cy="25"/>
              </a:xfrm>
              <a:custGeom>
                <a:avLst/>
                <a:gdLst>
                  <a:gd name="T0" fmla="*/ 445 w 445"/>
                  <a:gd name="T1" fmla="*/ 0 h 118"/>
                  <a:gd name="T2" fmla="*/ 278 w 445"/>
                  <a:gd name="T3" fmla="*/ 80 h 118"/>
                  <a:gd name="T4" fmla="*/ 235 w 445"/>
                  <a:gd name="T5" fmla="*/ 11 h 118"/>
                  <a:gd name="T6" fmla="*/ 0 w 445"/>
                  <a:gd name="T7" fmla="*/ 116 h 118"/>
                  <a:gd name="T8" fmla="*/ 44 w 445"/>
                  <a:gd name="T9" fmla="*/ 118 h 118"/>
                  <a:gd name="T10" fmla="*/ 44 w 445"/>
                  <a:gd name="T11" fmla="*/ 118 h 118"/>
                  <a:gd name="T12" fmla="*/ 45 w 445"/>
                  <a:gd name="T13" fmla="*/ 118 h 118"/>
                  <a:gd name="T14" fmla="*/ 445 w 445"/>
                  <a:gd name="T15" fmla="*/ 0 h 118"/>
                  <a:gd name="T16" fmla="*/ 445 w 445"/>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5" h="118">
                    <a:moveTo>
                      <a:pt x="445" y="0"/>
                    </a:moveTo>
                    <a:cubicBezTo>
                      <a:pt x="393" y="33"/>
                      <a:pt x="337" y="60"/>
                      <a:pt x="278" y="80"/>
                    </a:cubicBezTo>
                    <a:cubicBezTo>
                      <a:pt x="262" y="58"/>
                      <a:pt x="248" y="35"/>
                      <a:pt x="235" y="11"/>
                    </a:cubicBezTo>
                    <a:cubicBezTo>
                      <a:pt x="166" y="71"/>
                      <a:pt x="86" y="109"/>
                      <a:pt x="0" y="116"/>
                    </a:cubicBezTo>
                    <a:cubicBezTo>
                      <a:pt x="14" y="117"/>
                      <a:pt x="29" y="118"/>
                      <a:pt x="44" y="118"/>
                    </a:cubicBezTo>
                    <a:cubicBezTo>
                      <a:pt x="44" y="118"/>
                      <a:pt x="44" y="118"/>
                      <a:pt x="44" y="118"/>
                    </a:cubicBezTo>
                    <a:cubicBezTo>
                      <a:pt x="44" y="118"/>
                      <a:pt x="45" y="118"/>
                      <a:pt x="45" y="118"/>
                    </a:cubicBezTo>
                    <a:cubicBezTo>
                      <a:pt x="192" y="118"/>
                      <a:pt x="330" y="74"/>
                      <a:pt x="445" y="0"/>
                    </a:cubicBezTo>
                    <a:cubicBezTo>
                      <a:pt x="445" y="0"/>
                      <a:pt x="445" y="0"/>
                      <a:pt x="445" y="0"/>
                    </a:cubicBezTo>
                  </a:path>
                </a:pathLst>
              </a:custGeom>
              <a:solidFill>
                <a:srgbClr val="9AA1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4" name="íŝḻíḓê"/>
              <p:cNvSpPr/>
              <p:nvPr/>
            </p:nvSpPr>
            <p:spPr bwMode="auto">
              <a:xfrm>
                <a:off x="6965" y="3038"/>
                <a:ext cx="63" cy="308"/>
              </a:xfrm>
              <a:custGeom>
                <a:avLst/>
                <a:gdLst>
                  <a:gd name="T0" fmla="*/ 231 w 296"/>
                  <a:gd name="T1" fmla="*/ 0 h 1446"/>
                  <a:gd name="T2" fmla="*/ 0 w 296"/>
                  <a:gd name="T3" fmla="*/ 1198 h 1446"/>
                  <a:gd name="T4" fmla="*/ 60 w 296"/>
                  <a:gd name="T5" fmla="*/ 1446 h 1446"/>
                  <a:gd name="T6" fmla="*/ 216 w 296"/>
                  <a:gd name="T7" fmla="*/ 1235 h 1446"/>
                  <a:gd name="T8" fmla="*/ 215 w 296"/>
                  <a:gd name="T9" fmla="*/ 1198 h 1446"/>
                  <a:gd name="T10" fmla="*/ 296 w 296"/>
                  <a:gd name="T11" fmla="*/ 594 h 1446"/>
                  <a:gd name="T12" fmla="*/ 231 w 29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296" h="1446">
                    <a:moveTo>
                      <a:pt x="231" y="0"/>
                    </a:moveTo>
                    <a:cubicBezTo>
                      <a:pt x="91" y="427"/>
                      <a:pt x="0" y="1015"/>
                      <a:pt x="0" y="1198"/>
                    </a:cubicBezTo>
                    <a:cubicBezTo>
                      <a:pt x="0" y="1287"/>
                      <a:pt x="22" y="1371"/>
                      <a:pt x="60" y="1446"/>
                    </a:cubicBezTo>
                    <a:cubicBezTo>
                      <a:pt x="122" y="1392"/>
                      <a:pt x="175" y="1320"/>
                      <a:pt x="216" y="1235"/>
                    </a:cubicBezTo>
                    <a:cubicBezTo>
                      <a:pt x="215" y="1222"/>
                      <a:pt x="215" y="1210"/>
                      <a:pt x="215" y="1198"/>
                    </a:cubicBezTo>
                    <a:cubicBezTo>
                      <a:pt x="215" y="1093"/>
                      <a:pt x="245" y="857"/>
                      <a:pt x="296" y="594"/>
                    </a:cubicBezTo>
                    <a:cubicBezTo>
                      <a:pt x="284" y="435"/>
                      <a:pt x="261" y="225"/>
                      <a:pt x="231" y="0"/>
                    </a:cubicBezTo>
                  </a:path>
                </a:pathLst>
              </a:custGeom>
              <a:solidFill>
                <a:srgbClr val="618E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5" name="îśḷîďé"/>
              <p:cNvSpPr/>
              <p:nvPr/>
            </p:nvSpPr>
            <p:spPr bwMode="auto">
              <a:xfrm>
                <a:off x="6978" y="2954"/>
                <a:ext cx="89" cy="407"/>
              </a:xfrm>
              <a:custGeom>
                <a:avLst/>
                <a:gdLst>
                  <a:gd name="T0" fmla="*/ 156 w 418"/>
                  <a:gd name="T1" fmla="*/ 1625 h 1905"/>
                  <a:gd name="T2" fmla="*/ 0 w 418"/>
                  <a:gd name="T3" fmla="*/ 1836 h 1905"/>
                  <a:gd name="T4" fmla="*/ 43 w 418"/>
                  <a:gd name="T5" fmla="*/ 1905 h 1905"/>
                  <a:gd name="T6" fmla="*/ 210 w 418"/>
                  <a:gd name="T7" fmla="*/ 1825 h 1905"/>
                  <a:gd name="T8" fmla="*/ 156 w 418"/>
                  <a:gd name="T9" fmla="*/ 1625 h 1905"/>
                  <a:gd name="T10" fmla="*/ 351 w 418"/>
                  <a:gd name="T11" fmla="*/ 0 h 1905"/>
                  <a:gd name="T12" fmla="*/ 171 w 418"/>
                  <a:gd name="T13" fmla="*/ 390 h 1905"/>
                  <a:gd name="T14" fmla="*/ 236 w 418"/>
                  <a:gd name="T15" fmla="*/ 984 h 1905"/>
                  <a:gd name="T16" fmla="*/ 418 w 418"/>
                  <a:gd name="T17" fmla="*/ 296 h 1905"/>
                  <a:gd name="T18" fmla="*/ 351 w 418"/>
                  <a:gd name="T19" fmla="*/ 0 h 1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8" h="1905">
                    <a:moveTo>
                      <a:pt x="156" y="1625"/>
                    </a:moveTo>
                    <a:cubicBezTo>
                      <a:pt x="115" y="1710"/>
                      <a:pt x="62" y="1782"/>
                      <a:pt x="0" y="1836"/>
                    </a:cubicBezTo>
                    <a:cubicBezTo>
                      <a:pt x="13" y="1860"/>
                      <a:pt x="27" y="1883"/>
                      <a:pt x="43" y="1905"/>
                    </a:cubicBezTo>
                    <a:cubicBezTo>
                      <a:pt x="102" y="1885"/>
                      <a:pt x="158" y="1858"/>
                      <a:pt x="210" y="1825"/>
                    </a:cubicBezTo>
                    <a:cubicBezTo>
                      <a:pt x="180" y="1764"/>
                      <a:pt x="161" y="1696"/>
                      <a:pt x="156" y="1625"/>
                    </a:cubicBezTo>
                    <a:moveTo>
                      <a:pt x="351" y="0"/>
                    </a:moveTo>
                    <a:cubicBezTo>
                      <a:pt x="286" y="84"/>
                      <a:pt x="225" y="225"/>
                      <a:pt x="171" y="390"/>
                    </a:cubicBezTo>
                    <a:cubicBezTo>
                      <a:pt x="201" y="615"/>
                      <a:pt x="224" y="825"/>
                      <a:pt x="236" y="984"/>
                    </a:cubicBezTo>
                    <a:cubicBezTo>
                      <a:pt x="281" y="752"/>
                      <a:pt x="344" y="498"/>
                      <a:pt x="418" y="296"/>
                    </a:cubicBezTo>
                    <a:cubicBezTo>
                      <a:pt x="398" y="198"/>
                      <a:pt x="375" y="99"/>
                      <a:pt x="351" y="0"/>
                    </a:cubicBezTo>
                  </a:path>
                </a:pathLst>
              </a:custGeom>
              <a:solidFill>
                <a:srgbClr val="8A91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6" name="íṥľiḋê"/>
              <p:cNvSpPr/>
              <p:nvPr/>
            </p:nvSpPr>
            <p:spPr bwMode="auto">
              <a:xfrm>
                <a:off x="7121" y="3386"/>
                <a:ext cx="11" cy="132"/>
              </a:xfrm>
              <a:prstGeom prst="rect">
                <a:avLst/>
              </a:prstGeom>
              <a:solidFill>
                <a:srgbClr val="8C623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27" name="íŝlîḍé"/>
              <p:cNvSpPr/>
              <p:nvPr/>
            </p:nvSpPr>
            <p:spPr bwMode="auto">
              <a:xfrm>
                <a:off x="7121" y="3386"/>
                <a:ext cx="1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28" name="îṥḻíḋè"/>
              <p:cNvSpPr/>
              <p:nvPr/>
            </p:nvSpPr>
            <p:spPr bwMode="auto">
              <a:xfrm>
                <a:off x="7011" y="2936"/>
                <a:ext cx="231" cy="473"/>
              </a:xfrm>
              <a:prstGeom prst="ellipse">
                <a:avLst/>
              </a:prstGeom>
              <a:solidFill>
                <a:srgbClr val="6C9E3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9" name="ï$ľiḑè"/>
              <p:cNvSpPr/>
              <p:nvPr/>
            </p:nvSpPr>
            <p:spPr bwMode="auto">
              <a:xfrm>
                <a:off x="7126" y="2936"/>
                <a:ext cx="0" cy="0"/>
              </a:xfrm>
              <a:custGeom>
                <a:avLst/>
                <a:gdLst>
                  <a:gd name="T0" fmla="*/ 0 w 1"/>
                  <a:gd name="T1" fmla="*/ 0 w 1"/>
                  <a:gd name="T2" fmla="*/ 0 w 1"/>
                  <a:gd name="T3" fmla="*/ 1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0" y="0"/>
                    </a:moveTo>
                    <a:cubicBezTo>
                      <a:pt x="0" y="0"/>
                      <a:pt x="0" y="0"/>
                      <a:pt x="0" y="0"/>
                    </a:cubicBezTo>
                    <a:cubicBezTo>
                      <a:pt x="0" y="0"/>
                      <a:pt x="0" y="0"/>
                      <a:pt x="0" y="0"/>
                    </a:cubicBezTo>
                    <a:moveTo>
                      <a:pt x="1" y="0"/>
                    </a:moveTo>
                    <a:cubicBezTo>
                      <a:pt x="1" y="0"/>
                      <a:pt x="1" y="0"/>
                      <a:pt x="1" y="0"/>
                    </a:cubicBezTo>
                    <a:cubicBezTo>
                      <a:pt x="1" y="0"/>
                      <a:pt x="1" y="0"/>
                      <a:pt x="1" y="0"/>
                    </a:cubicBezTo>
                  </a:path>
                </a:pathLst>
              </a:custGeom>
              <a:solidFill>
                <a:srgbClr val="E3D1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0" name="ïSļíḓe"/>
              <p:cNvSpPr/>
              <p:nvPr/>
            </p:nvSpPr>
            <p:spPr bwMode="auto">
              <a:xfrm>
                <a:off x="7119" y="2936"/>
                <a:ext cx="123" cy="473"/>
              </a:xfrm>
              <a:custGeom>
                <a:avLst/>
                <a:gdLst>
                  <a:gd name="T0" fmla="*/ 33 w 574"/>
                  <a:gd name="T1" fmla="*/ 0 h 2212"/>
                  <a:gd name="T2" fmla="*/ 33 w 574"/>
                  <a:gd name="T3" fmla="*/ 0 h 2212"/>
                  <a:gd name="T4" fmla="*/ 33 w 574"/>
                  <a:gd name="T5" fmla="*/ 0 h 2212"/>
                  <a:gd name="T6" fmla="*/ 33 w 574"/>
                  <a:gd name="T7" fmla="*/ 0 h 2212"/>
                  <a:gd name="T8" fmla="*/ 32 w 574"/>
                  <a:gd name="T9" fmla="*/ 0 h 2212"/>
                  <a:gd name="T10" fmla="*/ 32 w 574"/>
                  <a:gd name="T11" fmla="*/ 0 h 2212"/>
                  <a:gd name="T12" fmla="*/ 0 w 574"/>
                  <a:gd name="T13" fmla="*/ 6 h 2212"/>
                  <a:gd name="T14" fmla="*/ 354 w 574"/>
                  <a:gd name="T15" fmla="*/ 1672 h 2212"/>
                  <a:gd name="T16" fmla="*/ 0 w 574"/>
                  <a:gd name="T17" fmla="*/ 2211 h 2212"/>
                  <a:gd name="T18" fmla="*/ 33 w 574"/>
                  <a:gd name="T19" fmla="*/ 2212 h 2212"/>
                  <a:gd name="T20" fmla="*/ 574 w 574"/>
                  <a:gd name="T21" fmla="*/ 1672 h 2212"/>
                  <a:gd name="T22" fmla="*/ 85 w 574"/>
                  <a:gd name="T23" fmla="*/ 14 h 2212"/>
                  <a:gd name="T24" fmla="*/ 33 w 574"/>
                  <a:gd name="T25" fmla="*/ 0 h 2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4" h="2212">
                    <a:moveTo>
                      <a:pt x="33" y="0"/>
                    </a:moveTo>
                    <a:cubicBezTo>
                      <a:pt x="33" y="0"/>
                      <a:pt x="33" y="0"/>
                      <a:pt x="33" y="0"/>
                    </a:cubicBezTo>
                    <a:cubicBezTo>
                      <a:pt x="33" y="0"/>
                      <a:pt x="33" y="0"/>
                      <a:pt x="33" y="0"/>
                    </a:cubicBezTo>
                    <a:cubicBezTo>
                      <a:pt x="33" y="0"/>
                      <a:pt x="33" y="0"/>
                      <a:pt x="33" y="0"/>
                    </a:cubicBezTo>
                    <a:cubicBezTo>
                      <a:pt x="33" y="0"/>
                      <a:pt x="32" y="0"/>
                      <a:pt x="32" y="0"/>
                    </a:cubicBezTo>
                    <a:cubicBezTo>
                      <a:pt x="32" y="0"/>
                      <a:pt x="32" y="0"/>
                      <a:pt x="32" y="0"/>
                    </a:cubicBezTo>
                    <a:cubicBezTo>
                      <a:pt x="21" y="0"/>
                      <a:pt x="11" y="2"/>
                      <a:pt x="0" y="6"/>
                    </a:cubicBezTo>
                    <a:cubicBezTo>
                      <a:pt x="198" y="101"/>
                      <a:pt x="354" y="1384"/>
                      <a:pt x="354" y="1672"/>
                    </a:cubicBezTo>
                    <a:cubicBezTo>
                      <a:pt x="354" y="1959"/>
                      <a:pt x="198" y="2194"/>
                      <a:pt x="0" y="2211"/>
                    </a:cubicBezTo>
                    <a:cubicBezTo>
                      <a:pt x="11" y="2212"/>
                      <a:pt x="22" y="2212"/>
                      <a:pt x="33" y="2212"/>
                    </a:cubicBezTo>
                    <a:cubicBezTo>
                      <a:pt x="332" y="2212"/>
                      <a:pt x="574" y="1970"/>
                      <a:pt x="574" y="1672"/>
                    </a:cubicBezTo>
                    <a:cubicBezTo>
                      <a:pt x="574" y="1391"/>
                      <a:pt x="359" y="158"/>
                      <a:pt x="85" y="14"/>
                    </a:cubicBezTo>
                    <a:cubicBezTo>
                      <a:pt x="68" y="5"/>
                      <a:pt x="51" y="0"/>
                      <a:pt x="33" y="0"/>
                    </a:cubicBezTo>
                  </a:path>
                </a:pathLst>
              </a:custGeom>
              <a:solidFill>
                <a:srgbClr val="9AA1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1" name="ïS1iḓe"/>
              <p:cNvSpPr/>
              <p:nvPr/>
            </p:nvSpPr>
            <p:spPr bwMode="auto">
              <a:xfrm>
                <a:off x="423" y="3493"/>
                <a:ext cx="6835" cy="377"/>
              </a:xfrm>
              <a:custGeom>
                <a:avLst/>
                <a:gdLst>
                  <a:gd name="T0" fmla="*/ 6835 w 6835"/>
                  <a:gd name="T1" fmla="*/ 377 h 377"/>
                  <a:gd name="T2" fmla="*/ 0 w 6835"/>
                  <a:gd name="T3" fmla="*/ 372 h 377"/>
                  <a:gd name="T4" fmla="*/ 0 w 6835"/>
                  <a:gd name="T5" fmla="*/ 0 h 377"/>
                  <a:gd name="T6" fmla="*/ 6835 w 6835"/>
                  <a:gd name="T7" fmla="*/ 5 h 377"/>
                  <a:gd name="T8" fmla="*/ 6835 w 6835"/>
                  <a:gd name="T9" fmla="*/ 377 h 377"/>
                </a:gdLst>
                <a:ahLst/>
                <a:cxnLst>
                  <a:cxn ang="0">
                    <a:pos x="T0" y="T1"/>
                  </a:cxn>
                  <a:cxn ang="0">
                    <a:pos x="T2" y="T3"/>
                  </a:cxn>
                  <a:cxn ang="0">
                    <a:pos x="T4" y="T5"/>
                  </a:cxn>
                  <a:cxn ang="0">
                    <a:pos x="T6" y="T7"/>
                  </a:cxn>
                  <a:cxn ang="0">
                    <a:pos x="T8" y="T9"/>
                  </a:cxn>
                </a:cxnLst>
                <a:rect l="0" t="0" r="r" b="b"/>
                <a:pathLst>
                  <a:path w="6835" h="377">
                    <a:moveTo>
                      <a:pt x="6835" y="377"/>
                    </a:moveTo>
                    <a:lnTo>
                      <a:pt x="0" y="372"/>
                    </a:lnTo>
                    <a:lnTo>
                      <a:pt x="0" y="0"/>
                    </a:lnTo>
                    <a:lnTo>
                      <a:pt x="6835" y="5"/>
                    </a:lnTo>
                    <a:lnTo>
                      <a:pt x="6835" y="377"/>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2" name="iṣ1íḋé"/>
              <p:cNvSpPr/>
              <p:nvPr/>
            </p:nvSpPr>
            <p:spPr bwMode="auto">
              <a:xfrm>
                <a:off x="423" y="3493"/>
                <a:ext cx="6835" cy="377"/>
              </a:xfrm>
              <a:custGeom>
                <a:avLst/>
                <a:gdLst>
                  <a:gd name="T0" fmla="*/ 6835 w 6835"/>
                  <a:gd name="T1" fmla="*/ 377 h 377"/>
                  <a:gd name="T2" fmla="*/ 0 w 6835"/>
                  <a:gd name="T3" fmla="*/ 372 h 377"/>
                  <a:gd name="T4" fmla="*/ 0 w 6835"/>
                  <a:gd name="T5" fmla="*/ 0 h 377"/>
                  <a:gd name="T6" fmla="*/ 6835 w 6835"/>
                  <a:gd name="T7" fmla="*/ 5 h 377"/>
                  <a:gd name="T8" fmla="*/ 6835 w 6835"/>
                  <a:gd name="T9" fmla="*/ 377 h 377"/>
                </a:gdLst>
                <a:ahLst/>
                <a:cxnLst>
                  <a:cxn ang="0">
                    <a:pos x="T0" y="T1"/>
                  </a:cxn>
                  <a:cxn ang="0">
                    <a:pos x="T2" y="T3"/>
                  </a:cxn>
                  <a:cxn ang="0">
                    <a:pos x="T4" y="T5"/>
                  </a:cxn>
                  <a:cxn ang="0">
                    <a:pos x="T6" y="T7"/>
                  </a:cxn>
                  <a:cxn ang="0">
                    <a:pos x="T8" y="T9"/>
                  </a:cxn>
                </a:cxnLst>
                <a:rect l="0" t="0" r="r" b="b"/>
                <a:pathLst>
                  <a:path w="6835" h="377">
                    <a:moveTo>
                      <a:pt x="6835" y="377"/>
                    </a:moveTo>
                    <a:lnTo>
                      <a:pt x="0" y="372"/>
                    </a:lnTo>
                    <a:lnTo>
                      <a:pt x="0" y="0"/>
                    </a:lnTo>
                    <a:lnTo>
                      <a:pt x="6835" y="5"/>
                    </a:lnTo>
                    <a:lnTo>
                      <a:pt x="6835" y="3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3" name="ïŝlíḓe"/>
              <p:cNvSpPr/>
              <p:nvPr/>
            </p:nvSpPr>
            <p:spPr bwMode="auto">
              <a:xfrm>
                <a:off x="423" y="3735"/>
                <a:ext cx="6835" cy="64"/>
              </a:xfrm>
              <a:custGeom>
                <a:avLst/>
                <a:gdLst>
                  <a:gd name="T0" fmla="*/ 6835 w 6835"/>
                  <a:gd name="T1" fmla="*/ 64 h 64"/>
                  <a:gd name="T2" fmla="*/ 0 w 6835"/>
                  <a:gd name="T3" fmla="*/ 59 h 64"/>
                  <a:gd name="T4" fmla="*/ 0 w 6835"/>
                  <a:gd name="T5" fmla="*/ 0 h 64"/>
                  <a:gd name="T6" fmla="*/ 6835 w 6835"/>
                  <a:gd name="T7" fmla="*/ 5 h 64"/>
                  <a:gd name="T8" fmla="*/ 6835 w 6835"/>
                  <a:gd name="T9" fmla="*/ 64 h 64"/>
                </a:gdLst>
                <a:ahLst/>
                <a:cxnLst>
                  <a:cxn ang="0">
                    <a:pos x="T0" y="T1"/>
                  </a:cxn>
                  <a:cxn ang="0">
                    <a:pos x="T2" y="T3"/>
                  </a:cxn>
                  <a:cxn ang="0">
                    <a:pos x="T4" y="T5"/>
                  </a:cxn>
                  <a:cxn ang="0">
                    <a:pos x="T6" y="T7"/>
                  </a:cxn>
                  <a:cxn ang="0">
                    <a:pos x="T8" y="T9"/>
                  </a:cxn>
                </a:cxnLst>
                <a:rect l="0" t="0" r="r" b="b"/>
                <a:pathLst>
                  <a:path w="6835" h="64">
                    <a:moveTo>
                      <a:pt x="6835" y="64"/>
                    </a:moveTo>
                    <a:lnTo>
                      <a:pt x="0" y="59"/>
                    </a:lnTo>
                    <a:lnTo>
                      <a:pt x="0" y="0"/>
                    </a:lnTo>
                    <a:lnTo>
                      <a:pt x="6835" y="5"/>
                    </a:lnTo>
                    <a:lnTo>
                      <a:pt x="6835" y="64"/>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4" name="iṩḻíḑê"/>
              <p:cNvSpPr/>
              <p:nvPr/>
            </p:nvSpPr>
            <p:spPr bwMode="auto">
              <a:xfrm>
                <a:off x="423" y="3735"/>
                <a:ext cx="6835" cy="64"/>
              </a:xfrm>
              <a:custGeom>
                <a:avLst/>
                <a:gdLst>
                  <a:gd name="T0" fmla="*/ 6835 w 6835"/>
                  <a:gd name="T1" fmla="*/ 64 h 64"/>
                  <a:gd name="T2" fmla="*/ 0 w 6835"/>
                  <a:gd name="T3" fmla="*/ 59 h 64"/>
                  <a:gd name="T4" fmla="*/ 0 w 6835"/>
                  <a:gd name="T5" fmla="*/ 0 h 64"/>
                  <a:gd name="T6" fmla="*/ 6835 w 6835"/>
                  <a:gd name="T7" fmla="*/ 5 h 64"/>
                  <a:gd name="T8" fmla="*/ 6835 w 6835"/>
                  <a:gd name="T9" fmla="*/ 64 h 64"/>
                </a:gdLst>
                <a:ahLst/>
                <a:cxnLst>
                  <a:cxn ang="0">
                    <a:pos x="T0" y="T1"/>
                  </a:cxn>
                  <a:cxn ang="0">
                    <a:pos x="T2" y="T3"/>
                  </a:cxn>
                  <a:cxn ang="0">
                    <a:pos x="T4" y="T5"/>
                  </a:cxn>
                  <a:cxn ang="0">
                    <a:pos x="T6" y="T7"/>
                  </a:cxn>
                  <a:cxn ang="0">
                    <a:pos x="T8" y="T9"/>
                  </a:cxn>
                </a:cxnLst>
                <a:rect l="0" t="0" r="r" b="b"/>
                <a:pathLst>
                  <a:path w="6835" h="64">
                    <a:moveTo>
                      <a:pt x="6835" y="64"/>
                    </a:moveTo>
                    <a:lnTo>
                      <a:pt x="0" y="59"/>
                    </a:lnTo>
                    <a:lnTo>
                      <a:pt x="0" y="0"/>
                    </a:lnTo>
                    <a:lnTo>
                      <a:pt x="6835" y="5"/>
                    </a:lnTo>
                    <a:lnTo>
                      <a:pt x="6835"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5" name="iṡḻïḋe"/>
              <p:cNvSpPr/>
              <p:nvPr/>
            </p:nvSpPr>
            <p:spPr bwMode="auto">
              <a:xfrm>
                <a:off x="423" y="3432"/>
                <a:ext cx="6835" cy="104"/>
              </a:xfrm>
              <a:custGeom>
                <a:avLst/>
                <a:gdLst>
                  <a:gd name="T0" fmla="*/ 6835 w 6835"/>
                  <a:gd name="T1" fmla="*/ 104 h 104"/>
                  <a:gd name="T2" fmla="*/ 0 w 6835"/>
                  <a:gd name="T3" fmla="*/ 99 h 104"/>
                  <a:gd name="T4" fmla="*/ 0 w 6835"/>
                  <a:gd name="T5" fmla="*/ 0 h 104"/>
                  <a:gd name="T6" fmla="*/ 6835 w 6835"/>
                  <a:gd name="T7" fmla="*/ 5 h 104"/>
                  <a:gd name="T8" fmla="*/ 6835 w 6835"/>
                  <a:gd name="T9" fmla="*/ 104 h 104"/>
                </a:gdLst>
                <a:ahLst/>
                <a:cxnLst>
                  <a:cxn ang="0">
                    <a:pos x="T0" y="T1"/>
                  </a:cxn>
                  <a:cxn ang="0">
                    <a:pos x="T2" y="T3"/>
                  </a:cxn>
                  <a:cxn ang="0">
                    <a:pos x="T4" y="T5"/>
                  </a:cxn>
                  <a:cxn ang="0">
                    <a:pos x="T6" y="T7"/>
                  </a:cxn>
                  <a:cxn ang="0">
                    <a:pos x="T8" y="T9"/>
                  </a:cxn>
                </a:cxnLst>
                <a:rect l="0" t="0" r="r" b="b"/>
                <a:pathLst>
                  <a:path w="6835" h="104">
                    <a:moveTo>
                      <a:pt x="6835" y="104"/>
                    </a:moveTo>
                    <a:lnTo>
                      <a:pt x="0" y="99"/>
                    </a:lnTo>
                    <a:lnTo>
                      <a:pt x="0" y="0"/>
                    </a:lnTo>
                    <a:lnTo>
                      <a:pt x="6835" y="5"/>
                    </a:lnTo>
                    <a:lnTo>
                      <a:pt x="6835" y="104"/>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6" name="íşḻíďè"/>
              <p:cNvSpPr/>
              <p:nvPr/>
            </p:nvSpPr>
            <p:spPr bwMode="auto">
              <a:xfrm>
                <a:off x="423" y="3432"/>
                <a:ext cx="6835" cy="104"/>
              </a:xfrm>
              <a:custGeom>
                <a:avLst/>
                <a:gdLst>
                  <a:gd name="T0" fmla="*/ 6835 w 6835"/>
                  <a:gd name="T1" fmla="*/ 104 h 104"/>
                  <a:gd name="T2" fmla="*/ 0 w 6835"/>
                  <a:gd name="T3" fmla="*/ 99 h 104"/>
                  <a:gd name="T4" fmla="*/ 0 w 6835"/>
                  <a:gd name="T5" fmla="*/ 0 h 104"/>
                  <a:gd name="T6" fmla="*/ 6835 w 6835"/>
                  <a:gd name="T7" fmla="*/ 5 h 104"/>
                  <a:gd name="T8" fmla="*/ 6835 w 6835"/>
                  <a:gd name="T9" fmla="*/ 104 h 104"/>
                </a:gdLst>
                <a:ahLst/>
                <a:cxnLst>
                  <a:cxn ang="0">
                    <a:pos x="T0" y="T1"/>
                  </a:cxn>
                  <a:cxn ang="0">
                    <a:pos x="T2" y="T3"/>
                  </a:cxn>
                  <a:cxn ang="0">
                    <a:pos x="T4" y="T5"/>
                  </a:cxn>
                  <a:cxn ang="0">
                    <a:pos x="T6" y="T7"/>
                  </a:cxn>
                  <a:cxn ang="0">
                    <a:pos x="T8" y="T9"/>
                  </a:cxn>
                </a:cxnLst>
                <a:rect l="0" t="0" r="r" b="b"/>
                <a:pathLst>
                  <a:path w="6835" h="104">
                    <a:moveTo>
                      <a:pt x="6835" y="104"/>
                    </a:moveTo>
                    <a:lnTo>
                      <a:pt x="0" y="99"/>
                    </a:lnTo>
                    <a:lnTo>
                      <a:pt x="0" y="0"/>
                    </a:lnTo>
                    <a:lnTo>
                      <a:pt x="6835" y="5"/>
                    </a:lnTo>
                    <a:lnTo>
                      <a:pt x="6835" y="1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7" name="îṩḷïḋé"/>
              <p:cNvSpPr/>
              <p:nvPr/>
            </p:nvSpPr>
            <p:spPr bwMode="auto">
              <a:xfrm>
                <a:off x="423" y="3432"/>
                <a:ext cx="355" cy="9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38" name="íṩ1ïdê"/>
              <p:cNvSpPr/>
              <p:nvPr/>
            </p:nvSpPr>
            <p:spPr bwMode="auto">
              <a:xfrm>
                <a:off x="1149" y="3432"/>
                <a:ext cx="356" cy="9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39" name="iṡlíḍè"/>
              <p:cNvSpPr/>
              <p:nvPr/>
            </p:nvSpPr>
            <p:spPr bwMode="auto">
              <a:xfrm>
                <a:off x="1149" y="3432"/>
                <a:ext cx="356"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40" name="iṡľiďè"/>
              <p:cNvSpPr/>
              <p:nvPr/>
            </p:nvSpPr>
            <p:spPr bwMode="auto">
              <a:xfrm>
                <a:off x="1875" y="3432"/>
                <a:ext cx="356" cy="100"/>
              </a:xfrm>
              <a:custGeom>
                <a:avLst/>
                <a:gdLst>
                  <a:gd name="T0" fmla="*/ 356 w 356"/>
                  <a:gd name="T1" fmla="*/ 100 h 100"/>
                  <a:gd name="T2" fmla="*/ 0 w 356"/>
                  <a:gd name="T3" fmla="*/ 99 h 100"/>
                  <a:gd name="T4" fmla="*/ 0 w 356"/>
                  <a:gd name="T5" fmla="*/ 0 h 100"/>
                  <a:gd name="T6" fmla="*/ 356 w 356"/>
                  <a:gd name="T7" fmla="*/ 1 h 100"/>
                  <a:gd name="T8" fmla="*/ 356 w 356"/>
                  <a:gd name="T9" fmla="*/ 100 h 100"/>
                </a:gdLst>
                <a:ahLst/>
                <a:cxnLst>
                  <a:cxn ang="0">
                    <a:pos x="T0" y="T1"/>
                  </a:cxn>
                  <a:cxn ang="0">
                    <a:pos x="T2" y="T3"/>
                  </a:cxn>
                  <a:cxn ang="0">
                    <a:pos x="T4" y="T5"/>
                  </a:cxn>
                  <a:cxn ang="0">
                    <a:pos x="T6" y="T7"/>
                  </a:cxn>
                  <a:cxn ang="0">
                    <a:pos x="T8" y="T9"/>
                  </a:cxn>
                </a:cxnLst>
                <a:rect l="0" t="0" r="r" b="b"/>
                <a:pathLst>
                  <a:path w="356" h="100">
                    <a:moveTo>
                      <a:pt x="356" y="100"/>
                    </a:moveTo>
                    <a:lnTo>
                      <a:pt x="0" y="99"/>
                    </a:lnTo>
                    <a:lnTo>
                      <a:pt x="0" y="0"/>
                    </a:lnTo>
                    <a:lnTo>
                      <a:pt x="356" y="1"/>
                    </a:lnTo>
                    <a:lnTo>
                      <a:pt x="356" y="10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1" name="isľïde"/>
              <p:cNvSpPr/>
              <p:nvPr/>
            </p:nvSpPr>
            <p:spPr bwMode="auto">
              <a:xfrm>
                <a:off x="2601" y="3432"/>
                <a:ext cx="356" cy="100"/>
              </a:xfrm>
              <a:custGeom>
                <a:avLst/>
                <a:gdLst>
                  <a:gd name="T0" fmla="*/ 356 w 356"/>
                  <a:gd name="T1" fmla="*/ 100 h 100"/>
                  <a:gd name="T2" fmla="*/ 0 w 356"/>
                  <a:gd name="T3" fmla="*/ 99 h 100"/>
                  <a:gd name="T4" fmla="*/ 0 w 356"/>
                  <a:gd name="T5" fmla="*/ 0 h 100"/>
                  <a:gd name="T6" fmla="*/ 356 w 356"/>
                  <a:gd name="T7" fmla="*/ 1 h 100"/>
                  <a:gd name="T8" fmla="*/ 356 w 356"/>
                  <a:gd name="T9" fmla="*/ 100 h 100"/>
                </a:gdLst>
                <a:ahLst/>
                <a:cxnLst>
                  <a:cxn ang="0">
                    <a:pos x="T0" y="T1"/>
                  </a:cxn>
                  <a:cxn ang="0">
                    <a:pos x="T2" y="T3"/>
                  </a:cxn>
                  <a:cxn ang="0">
                    <a:pos x="T4" y="T5"/>
                  </a:cxn>
                  <a:cxn ang="0">
                    <a:pos x="T6" y="T7"/>
                  </a:cxn>
                  <a:cxn ang="0">
                    <a:pos x="T8" y="T9"/>
                  </a:cxn>
                </a:cxnLst>
                <a:rect l="0" t="0" r="r" b="b"/>
                <a:pathLst>
                  <a:path w="356" h="100">
                    <a:moveTo>
                      <a:pt x="356" y="100"/>
                    </a:moveTo>
                    <a:lnTo>
                      <a:pt x="0" y="99"/>
                    </a:lnTo>
                    <a:lnTo>
                      <a:pt x="0" y="0"/>
                    </a:lnTo>
                    <a:lnTo>
                      <a:pt x="356" y="1"/>
                    </a:lnTo>
                    <a:lnTo>
                      <a:pt x="356" y="10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2" name="îŝḷïďè"/>
              <p:cNvSpPr/>
              <p:nvPr/>
            </p:nvSpPr>
            <p:spPr bwMode="auto">
              <a:xfrm>
                <a:off x="3327" y="3432"/>
                <a:ext cx="356" cy="100"/>
              </a:xfrm>
              <a:custGeom>
                <a:avLst/>
                <a:gdLst>
                  <a:gd name="T0" fmla="*/ 356 w 356"/>
                  <a:gd name="T1" fmla="*/ 100 h 100"/>
                  <a:gd name="T2" fmla="*/ 0 w 356"/>
                  <a:gd name="T3" fmla="*/ 100 h 100"/>
                  <a:gd name="T4" fmla="*/ 0 w 356"/>
                  <a:gd name="T5" fmla="*/ 0 h 100"/>
                  <a:gd name="T6" fmla="*/ 356 w 356"/>
                  <a:gd name="T7" fmla="*/ 1 h 100"/>
                  <a:gd name="T8" fmla="*/ 356 w 356"/>
                  <a:gd name="T9" fmla="*/ 100 h 100"/>
                </a:gdLst>
                <a:ahLst/>
                <a:cxnLst>
                  <a:cxn ang="0">
                    <a:pos x="T0" y="T1"/>
                  </a:cxn>
                  <a:cxn ang="0">
                    <a:pos x="T2" y="T3"/>
                  </a:cxn>
                  <a:cxn ang="0">
                    <a:pos x="T4" y="T5"/>
                  </a:cxn>
                  <a:cxn ang="0">
                    <a:pos x="T6" y="T7"/>
                  </a:cxn>
                  <a:cxn ang="0">
                    <a:pos x="T8" y="T9"/>
                  </a:cxn>
                </a:cxnLst>
                <a:rect l="0" t="0" r="r" b="b"/>
                <a:pathLst>
                  <a:path w="356" h="100">
                    <a:moveTo>
                      <a:pt x="356" y="100"/>
                    </a:moveTo>
                    <a:lnTo>
                      <a:pt x="0" y="100"/>
                    </a:lnTo>
                    <a:lnTo>
                      <a:pt x="0" y="0"/>
                    </a:lnTo>
                    <a:lnTo>
                      <a:pt x="356" y="1"/>
                    </a:lnTo>
                    <a:lnTo>
                      <a:pt x="356" y="10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3" name="í$líde"/>
              <p:cNvSpPr/>
              <p:nvPr/>
            </p:nvSpPr>
            <p:spPr bwMode="auto">
              <a:xfrm>
                <a:off x="4054" y="3433"/>
                <a:ext cx="356" cy="9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44" name="ïṡliďê"/>
              <p:cNvSpPr/>
              <p:nvPr/>
            </p:nvSpPr>
            <p:spPr bwMode="auto">
              <a:xfrm>
                <a:off x="4780" y="3433"/>
                <a:ext cx="356" cy="9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45" name="ïşļîḋé"/>
              <p:cNvSpPr/>
              <p:nvPr/>
            </p:nvSpPr>
            <p:spPr bwMode="auto">
              <a:xfrm>
                <a:off x="4780" y="3433"/>
                <a:ext cx="356"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46" name="ïśľíḓe"/>
              <p:cNvSpPr/>
              <p:nvPr/>
            </p:nvSpPr>
            <p:spPr bwMode="auto">
              <a:xfrm>
                <a:off x="5506" y="3433"/>
                <a:ext cx="356" cy="9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47" name="íśľïdè"/>
              <p:cNvSpPr/>
              <p:nvPr/>
            </p:nvSpPr>
            <p:spPr bwMode="auto">
              <a:xfrm>
                <a:off x="6232" y="3433"/>
                <a:ext cx="356" cy="9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48" name="iSļïďe"/>
              <p:cNvSpPr/>
              <p:nvPr/>
            </p:nvSpPr>
            <p:spPr bwMode="auto">
              <a:xfrm>
                <a:off x="6938" y="3433"/>
                <a:ext cx="320" cy="9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49" name="iṧlíḍé"/>
              <p:cNvSpPr/>
              <p:nvPr/>
            </p:nvSpPr>
            <p:spPr bwMode="auto">
              <a:xfrm>
                <a:off x="6938" y="3433"/>
                <a:ext cx="320"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50" name="iS1íďe"/>
              <p:cNvSpPr/>
              <p:nvPr/>
            </p:nvSpPr>
            <p:spPr bwMode="auto">
              <a:xfrm>
                <a:off x="5736" y="3392"/>
                <a:ext cx="992" cy="300"/>
              </a:xfrm>
              <a:custGeom>
                <a:avLst/>
                <a:gdLst>
                  <a:gd name="T0" fmla="*/ 4643 w 4643"/>
                  <a:gd name="T1" fmla="*/ 190 h 1404"/>
                  <a:gd name="T2" fmla="*/ 2406 w 4643"/>
                  <a:gd name="T3" fmla="*/ 54 h 1404"/>
                  <a:gd name="T4" fmla="*/ 55 w 4643"/>
                  <a:gd name="T5" fmla="*/ 794 h 1404"/>
                  <a:gd name="T6" fmla="*/ 4643 w 4643"/>
                  <a:gd name="T7" fmla="*/ 190 h 1404"/>
                </a:gdLst>
                <a:ahLst/>
                <a:cxnLst>
                  <a:cxn ang="0">
                    <a:pos x="T0" y="T1"/>
                  </a:cxn>
                  <a:cxn ang="0">
                    <a:pos x="T2" y="T3"/>
                  </a:cxn>
                  <a:cxn ang="0">
                    <a:pos x="T4" y="T5"/>
                  </a:cxn>
                  <a:cxn ang="0">
                    <a:pos x="T6" y="T7"/>
                  </a:cxn>
                </a:cxnLst>
                <a:rect l="0" t="0" r="r" b="b"/>
                <a:pathLst>
                  <a:path w="4643" h="1404">
                    <a:moveTo>
                      <a:pt x="4643" y="190"/>
                    </a:moveTo>
                    <a:cubicBezTo>
                      <a:pt x="4643" y="190"/>
                      <a:pt x="2686" y="0"/>
                      <a:pt x="2406" y="54"/>
                    </a:cubicBezTo>
                    <a:cubicBezTo>
                      <a:pt x="2126" y="107"/>
                      <a:pt x="190" y="561"/>
                      <a:pt x="55" y="794"/>
                    </a:cubicBezTo>
                    <a:cubicBezTo>
                      <a:pt x="0" y="889"/>
                      <a:pt x="3884" y="1404"/>
                      <a:pt x="4643" y="190"/>
                    </a:cubicBezTo>
                    <a:close/>
                  </a:path>
                </a:pathLst>
              </a:custGeom>
              <a:solidFill>
                <a:srgbClr val="4F50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1" name="îSľidé"/>
              <p:cNvSpPr/>
              <p:nvPr/>
            </p:nvSpPr>
            <p:spPr bwMode="auto">
              <a:xfrm>
                <a:off x="5786" y="3392"/>
                <a:ext cx="942" cy="300"/>
              </a:xfrm>
              <a:custGeom>
                <a:avLst/>
                <a:gdLst>
                  <a:gd name="T0" fmla="*/ 4406 w 4406"/>
                  <a:gd name="T1" fmla="*/ 190 h 1404"/>
                  <a:gd name="T2" fmla="*/ 2169 w 4406"/>
                  <a:gd name="T3" fmla="*/ 54 h 1404"/>
                  <a:gd name="T4" fmla="*/ 2 w 4406"/>
                  <a:gd name="T5" fmla="*/ 817 h 1404"/>
                  <a:gd name="T6" fmla="*/ 4406 w 4406"/>
                  <a:gd name="T7" fmla="*/ 190 h 1404"/>
                </a:gdLst>
                <a:ahLst/>
                <a:cxnLst>
                  <a:cxn ang="0">
                    <a:pos x="T0" y="T1"/>
                  </a:cxn>
                  <a:cxn ang="0">
                    <a:pos x="T2" y="T3"/>
                  </a:cxn>
                  <a:cxn ang="0">
                    <a:pos x="T4" y="T5"/>
                  </a:cxn>
                  <a:cxn ang="0">
                    <a:pos x="T6" y="T7"/>
                  </a:cxn>
                </a:cxnLst>
                <a:rect l="0" t="0" r="r" b="b"/>
                <a:pathLst>
                  <a:path w="4406" h="1404">
                    <a:moveTo>
                      <a:pt x="4406" y="190"/>
                    </a:moveTo>
                    <a:cubicBezTo>
                      <a:pt x="4406" y="190"/>
                      <a:pt x="2449" y="0"/>
                      <a:pt x="2169" y="54"/>
                    </a:cubicBezTo>
                    <a:cubicBezTo>
                      <a:pt x="1889" y="107"/>
                      <a:pt x="4" y="707"/>
                      <a:pt x="2" y="817"/>
                    </a:cubicBezTo>
                    <a:cubicBezTo>
                      <a:pt x="0" y="927"/>
                      <a:pt x="3647" y="1404"/>
                      <a:pt x="4406" y="190"/>
                    </a:cubicBez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2" name="ïşľiďê"/>
              <p:cNvSpPr/>
              <p:nvPr/>
            </p:nvSpPr>
            <p:spPr bwMode="auto">
              <a:xfrm>
                <a:off x="5812" y="3413"/>
                <a:ext cx="916" cy="300"/>
              </a:xfrm>
              <a:custGeom>
                <a:avLst/>
                <a:gdLst>
                  <a:gd name="T0" fmla="*/ 4287 w 4287"/>
                  <a:gd name="T1" fmla="*/ 189 h 1403"/>
                  <a:gd name="T2" fmla="*/ 2050 w 4287"/>
                  <a:gd name="T3" fmla="*/ 53 h 1403"/>
                  <a:gd name="T4" fmla="*/ 2 w 4287"/>
                  <a:gd name="T5" fmla="*/ 814 h 1403"/>
                  <a:gd name="T6" fmla="*/ 4287 w 4287"/>
                  <a:gd name="T7" fmla="*/ 189 h 1403"/>
                </a:gdLst>
                <a:ahLst/>
                <a:cxnLst>
                  <a:cxn ang="0">
                    <a:pos x="T0" y="T1"/>
                  </a:cxn>
                  <a:cxn ang="0">
                    <a:pos x="T2" y="T3"/>
                  </a:cxn>
                  <a:cxn ang="0">
                    <a:pos x="T4" y="T5"/>
                  </a:cxn>
                  <a:cxn ang="0">
                    <a:pos x="T6" y="T7"/>
                  </a:cxn>
                </a:cxnLst>
                <a:rect l="0" t="0" r="r" b="b"/>
                <a:pathLst>
                  <a:path w="4287" h="1403">
                    <a:moveTo>
                      <a:pt x="4287" y="189"/>
                    </a:moveTo>
                    <a:cubicBezTo>
                      <a:pt x="4287" y="189"/>
                      <a:pt x="2330" y="0"/>
                      <a:pt x="2050" y="53"/>
                    </a:cubicBezTo>
                    <a:cubicBezTo>
                      <a:pt x="1770" y="106"/>
                      <a:pt x="4" y="704"/>
                      <a:pt x="2" y="814"/>
                    </a:cubicBezTo>
                    <a:cubicBezTo>
                      <a:pt x="0" y="924"/>
                      <a:pt x="3528" y="1403"/>
                      <a:pt x="4287" y="189"/>
                    </a:cubicBezTo>
                    <a:close/>
                  </a:path>
                </a:pathLst>
              </a:custGeom>
              <a:solidFill>
                <a:srgbClr val="4F50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3" name="ïşlïďê"/>
              <p:cNvSpPr/>
              <p:nvPr/>
            </p:nvSpPr>
            <p:spPr bwMode="auto">
              <a:xfrm>
                <a:off x="5562" y="3432"/>
                <a:ext cx="1548" cy="366"/>
              </a:xfrm>
              <a:custGeom>
                <a:avLst/>
                <a:gdLst>
                  <a:gd name="T0" fmla="*/ 1475 w 7250"/>
                  <a:gd name="T1" fmla="*/ 325 h 1714"/>
                  <a:gd name="T2" fmla="*/ 0 w 7250"/>
                  <a:gd name="T3" fmla="*/ 1300 h 1714"/>
                  <a:gd name="T4" fmla="*/ 513 w 7250"/>
                  <a:gd name="T5" fmla="*/ 1714 h 1714"/>
                  <a:gd name="T6" fmla="*/ 6394 w 7250"/>
                  <a:gd name="T7" fmla="*/ 1714 h 1714"/>
                  <a:gd name="T8" fmla="*/ 6901 w 7250"/>
                  <a:gd name="T9" fmla="*/ 1546 h 1714"/>
                  <a:gd name="T10" fmla="*/ 7245 w 7250"/>
                  <a:gd name="T11" fmla="*/ 859 h 1714"/>
                  <a:gd name="T12" fmla="*/ 6577 w 7250"/>
                  <a:gd name="T13" fmla="*/ 82 h 1714"/>
                  <a:gd name="T14" fmla="*/ 5259 w 7250"/>
                  <a:gd name="T15" fmla="*/ 5 h 1714"/>
                  <a:gd name="T16" fmla="*/ 1475 w 7250"/>
                  <a:gd name="T17" fmla="*/ 325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50" h="1714">
                    <a:moveTo>
                      <a:pt x="1475" y="325"/>
                    </a:moveTo>
                    <a:cubicBezTo>
                      <a:pt x="1475" y="325"/>
                      <a:pt x="0" y="779"/>
                      <a:pt x="0" y="1300"/>
                    </a:cubicBezTo>
                    <a:cubicBezTo>
                      <a:pt x="109" y="1430"/>
                      <a:pt x="290" y="1616"/>
                      <a:pt x="513" y="1714"/>
                    </a:cubicBezTo>
                    <a:cubicBezTo>
                      <a:pt x="2020" y="1714"/>
                      <a:pt x="5159" y="1714"/>
                      <a:pt x="6394" y="1714"/>
                    </a:cubicBezTo>
                    <a:cubicBezTo>
                      <a:pt x="6626" y="1714"/>
                      <a:pt x="6781" y="1616"/>
                      <a:pt x="6901" y="1546"/>
                    </a:cubicBezTo>
                    <a:cubicBezTo>
                      <a:pt x="7016" y="1478"/>
                      <a:pt x="7241" y="1162"/>
                      <a:pt x="7245" y="859"/>
                    </a:cubicBezTo>
                    <a:cubicBezTo>
                      <a:pt x="7250" y="498"/>
                      <a:pt x="7060" y="148"/>
                      <a:pt x="6577" y="82"/>
                    </a:cubicBezTo>
                    <a:cubicBezTo>
                      <a:pt x="5979" y="0"/>
                      <a:pt x="5259" y="5"/>
                      <a:pt x="5259" y="5"/>
                    </a:cubicBezTo>
                    <a:cubicBezTo>
                      <a:pt x="5259" y="5"/>
                      <a:pt x="3692" y="887"/>
                      <a:pt x="1475" y="325"/>
                    </a:cubicBezTo>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4" name="íSḻíḑè"/>
              <p:cNvSpPr/>
              <p:nvPr/>
            </p:nvSpPr>
            <p:spPr bwMode="auto">
              <a:xfrm>
                <a:off x="5563" y="3711"/>
                <a:ext cx="108" cy="80"/>
              </a:xfrm>
              <a:custGeom>
                <a:avLst/>
                <a:gdLst>
                  <a:gd name="T0" fmla="*/ 0 w 505"/>
                  <a:gd name="T1" fmla="*/ 0 h 377"/>
                  <a:gd name="T2" fmla="*/ 0 w 505"/>
                  <a:gd name="T3" fmla="*/ 0 h 377"/>
                  <a:gd name="T4" fmla="*/ 444 w 505"/>
                  <a:gd name="T5" fmla="*/ 377 h 377"/>
                  <a:gd name="T6" fmla="*/ 482 w 505"/>
                  <a:gd name="T7" fmla="*/ 345 h 377"/>
                  <a:gd name="T8" fmla="*/ 434 w 505"/>
                  <a:gd name="T9" fmla="*/ 82 h 377"/>
                  <a:gd name="T10" fmla="*/ 0 w 505"/>
                  <a:gd name="T11" fmla="*/ 0 h 377"/>
                </a:gdLst>
                <a:ahLst/>
                <a:cxnLst>
                  <a:cxn ang="0">
                    <a:pos x="T0" y="T1"/>
                  </a:cxn>
                  <a:cxn ang="0">
                    <a:pos x="T2" y="T3"/>
                  </a:cxn>
                  <a:cxn ang="0">
                    <a:pos x="T4" y="T5"/>
                  </a:cxn>
                  <a:cxn ang="0">
                    <a:pos x="T6" y="T7"/>
                  </a:cxn>
                  <a:cxn ang="0">
                    <a:pos x="T8" y="T9"/>
                  </a:cxn>
                  <a:cxn ang="0">
                    <a:pos x="T10" y="T11"/>
                  </a:cxn>
                </a:cxnLst>
                <a:rect l="0" t="0" r="r" b="b"/>
                <a:pathLst>
                  <a:path w="505" h="377">
                    <a:moveTo>
                      <a:pt x="0" y="0"/>
                    </a:moveTo>
                    <a:cubicBezTo>
                      <a:pt x="0" y="0"/>
                      <a:pt x="0" y="0"/>
                      <a:pt x="0" y="0"/>
                    </a:cubicBezTo>
                    <a:cubicBezTo>
                      <a:pt x="99" y="117"/>
                      <a:pt x="254" y="276"/>
                      <a:pt x="444" y="377"/>
                    </a:cubicBezTo>
                    <a:cubicBezTo>
                      <a:pt x="461" y="368"/>
                      <a:pt x="478" y="356"/>
                      <a:pt x="482" y="345"/>
                    </a:cubicBezTo>
                    <a:cubicBezTo>
                      <a:pt x="505" y="284"/>
                      <a:pt x="434" y="82"/>
                      <a:pt x="434" y="82"/>
                    </a:cubicBezTo>
                    <a:lnTo>
                      <a:pt x="0" y="0"/>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5" name="íṩḻïḍé"/>
              <p:cNvSpPr/>
              <p:nvPr/>
            </p:nvSpPr>
            <p:spPr bwMode="auto">
              <a:xfrm>
                <a:off x="5725" y="3562"/>
                <a:ext cx="279" cy="280"/>
              </a:xfrm>
              <a:prstGeom prst="ellipse">
                <a:avLst/>
              </a:prstGeom>
              <a:solidFill>
                <a:srgbClr val="2727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6" name="ïšliḋê"/>
              <p:cNvSpPr/>
              <p:nvPr/>
            </p:nvSpPr>
            <p:spPr bwMode="auto">
              <a:xfrm>
                <a:off x="5748" y="3585"/>
                <a:ext cx="233" cy="233"/>
              </a:xfrm>
              <a:prstGeom prst="ellipse">
                <a:avLst/>
              </a:pr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7" name="ïSḻide"/>
              <p:cNvSpPr/>
              <p:nvPr/>
            </p:nvSpPr>
            <p:spPr bwMode="auto">
              <a:xfrm>
                <a:off x="5762" y="3599"/>
                <a:ext cx="205" cy="205"/>
              </a:xfrm>
              <a:prstGeom prst="ellipse">
                <a:avLst/>
              </a:prstGeom>
              <a:solidFill>
                <a:srgbClr val="6A6D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8" name="îšḻíḑé"/>
              <p:cNvSpPr/>
              <p:nvPr/>
            </p:nvSpPr>
            <p:spPr bwMode="auto">
              <a:xfrm>
                <a:off x="5762" y="3599"/>
                <a:ext cx="205" cy="201"/>
              </a:xfrm>
              <a:custGeom>
                <a:avLst/>
                <a:gdLst>
                  <a:gd name="T0" fmla="*/ 765 w 961"/>
                  <a:gd name="T1" fmla="*/ 747 h 941"/>
                  <a:gd name="T2" fmla="*/ 562 w 961"/>
                  <a:gd name="T3" fmla="*/ 507 h 941"/>
                  <a:gd name="T4" fmla="*/ 867 w 961"/>
                  <a:gd name="T5" fmla="*/ 432 h 941"/>
                  <a:gd name="T6" fmla="*/ 960 w 961"/>
                  <a:gd name="T7" fmla="*/ 492 h 941"/>
                  <a:gd name="T8" fmla="*/ 961 w 961"/>
                  <a:gd name="T9" fmla="*/ 481 h 941"/>
                  <a:gd name="T10" fmla="*/ 862 w 961"/>
                  <a:gd name="T11" fmla="*/ 189 h 941"/>
                  <a:gd name="T12" fmla="*/ 822 w 961"/>
                  <a:gd name="T13" fmla="*/ 293 h 941"/>
                  <a:gd name="T14" fmla="*/ 531 w 961"/>
                  <a:gd name="T15" fmla="*/ 411 h 941"/>
                  <a:gd name="T16" fmla="*/ 554 w 961"/>
                  <a:gd name="T17" fmla="*/ 98 h 941"/>
                  <a:gd name="T18" fmla="*/ 640 w 961"/>
                  <a:gd name="T19" fmla="*/ 28 h 941"/>
                  <a:gd name="T20" fmla="*/ 480 w 961"/>
                  <a:gd name="T21" fmla="*/ 0 h 941"/>
                  <a:gd name="T22" fmla="*/ 321 w 961"/>
                  <a:gd name="T23" fmla="*/ 28 h 941"/>
                  <a:gd name="T24" fmla="*/ 407 w 961"/>
                  <a:gd name="T25" fmla="*/ 98 h 941"/>
                  <a:gd name="T26" fmla="*/ 430 w 961"/>
                  <a:gd name="T27" fmla="*/ 411 h 941"/>
                  <a:gd name="T28" fmla="*/ 139 w 961"/>
                  <a:gd name="T29" fmla="*/ 293 h 941"/>
                  <a:gd name="T30" fmla="*/ 99 w 961"/>
                  <a:gd name="T31" fmla="*/ 189 h 941"/>
                  <a:gd name="T32" fmla="*/ 0 w 961"/>
                  <a:gd name="T33" fmla="*/ 481 h 941"/>
                  <a:gd name="T34" fmla="*/ 0 w 961"/>
                  <a:gd name="T35" fmla="*/ 492 h 941"/>
                  <a:gd name="T36" fmla="*/ 94 w 961"/>
                  <a:gd name="T37" fmla="*/ 432 h 941"/>
                  <a:gd name="T38" fmla="*/ 399 w 961"/>
                  <a:gd name="T39" fmla="*/ 507 h 941"/>
                  <a:gd name="T40" fmla="*/ 196 w 961"/>
                  <a:gd name="T41" fmla="*/ 747 h 941"/>
                  <a:gd name="T42" fmla="*/ 85 w 961"/>
                  <a:gd name="T43" fmla="*/ 753 h 941"/>
                  <a:gd name="T44" fmla="*/ 343 w 961"/>
                  <a:gd name="T45" fmla="*/ 941 h 941"/>
                  <a:gd name="T46" fmla="*/ 315 w 961"/>
                  <a:gd name="T47" fmla="*/ 833 h 941"/>
                  <a:gd name="T48" fmla="*/ 480 w 961"/>
                  <a:gd name="T49" fmla="*/ 566 h 941"/>
                  <a:gd name="T50" fmla="*/ 646 w 961"/>
                  <a:gd name="T51" fmla="*/ 833 h 941"/>
                  <a:gd name="T52" fmla="*/ 617 w 961"/>
                  <a:gd name="T53" fmla="*/ 941 h 941"/>
                  <a:gd name="T54" fmla="*/ 876 w 961"/>
                  <a:gd name="T55" fmla="*/ 753 h 941"/>
                  <a:gd name="T56" fmla="*/ 765 w 961"/>
                  <a:gd name="T57" fmla="*/ 747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1" h="941">
                    <a:moveTo>
                      <a:pt x="765" y="747"/>
                    </a:moveTo>
                    <a:cubicBezTo>
                      <a:pt x="664" y="714"/>
                      <a:pt x="562" y="507"/>
                      <a:pt x="562" y="507"/>
                    </a:cubicBezTo>
                    <a:cubicBezTo>
                      <a:pt x="562" y="507"/>
                      <a:pt x="766" y="399"/>
                      <a:pt x="867" y="432"/>
                    </a:cubicBezTo>
                    <a:cubicBezTo>
                      <a:pt x="905" y="444"/>
                      <a:pt x="937" y="466"/>
                      <a:pt x="960" y="492"/>
                    </a:cubicBezTo>
                    <a:cubicBezTo>
                      <a:pt x="960" y="488"/>
                      <a:pt x="961" y="484"/>
                      <a:pt x="961" y="481"/>
                    </a:cubicBezTo>
                    <a:cubicBezTo>
                      <a:pt x="961" y="371"/>
                      <a:pt x="924" y="270"/>
                      <a:pt x="862" y="189"/>
                    </a:cubicBezTo>
                    <a:cubicBezTo>
                      <a:pt x="858" y="224"/>
                      <a:pt x="845" y="260"/>
                      <a:pt x="822" y="293"/>
                    </a:cubicBezTo>
                    <a:cubicBezTo>
                      <a:pt x="759" y="378"/>
                      <a:pt x="531" y="411"/>
                      <a:pt x="531" y="411"/>
                    </a:cubicBezTo>
                    <a:cubicBezTo>
                      <a:pt x="531" y="411"/>
                      <a:pt x="491" y="184"/>
                      <a:pt x="554" y="98"/>
                    </a:cubicBezTo>
                    <a:cubicBezTo>
                      <a:pt x="577" y="66"/>
                      <a:pt x="607" y="42"/>
                      <a:pt x="640" y="28"/>
                    </a:cubicBezTo>
                    <a:cubicBezTo>
                      <a:pt x="590" y="10"/>
                      <a:pt x="536" y="0"/>
                      <a:pt x="480" y="0"/>
                    </a:cubicBezTo>
                    <a:cubicBezTo>
                      <a:pt x="424" y="0"/>
                      <a:pt x="371" y="10"/>
                      <a:pt x="321" y="28"/>
                    </a:cubicBezTo>
                    <a:cubicBezTo>
                      <a:pt x="353" y="42"/>
                      <a:pt x="384" y="66"/>
                      <a:pt x="407" y="98"/>
                    </a:cubicBezTo>
                    <a:cubicBezTo>
                      <a:pt x="469" y="184"/>
                      <a:pt x="430" y="411"/>
                      <a:pt x="430" y="411"/>
                    </a:cubicBezTo>
                    <a:cubicBezTo>
                      <a:pt x="430" y="411"/>
                      <a:pt x="201" y="378"/>
                      <a:pt x="139" y="293"/>
                    </a:cubicBezTo>
                    <a:cubicBezTo>
                      <a:pt x="116" y="260"/>
                      <a:pt x="102" y="224"/>
                      <a:pt x="99" y="189"/>
                    </a:cubicBezTo>
                    <a:cubicBezTo>
                      <a:pt x="37" y="270"/>
                      <a:pt x="0" y="371"/>
                      <a:pt x="0" y="481"/>
                    </a:cubicBezTo>
                    <a:cubicBezTo>
                      <a:pt x="0" y="484"/>
                      <a:pt x="0" y="488"/>
                      <a:pt x="0" y="492"/>
                    </a:cubicBezTo>
                    <a:cubicBezTo>
                      <a:pt x="24" y="466"/>
                      <a:pt x="56" y="444"/>
                      <a:pt x="94" y="432"/>
                    </a:cubicBezTo>
                    <a:cubicBezTo>
                      <a:pt x="195" y="399"/>
                      <a:pt x="399" y="507"/>
                      <a:pt x="399" y="507"/>
                    </a:cubicBezTo>
                    <a:cubicBezTo>
                      <a:pt x="399" y="507"/>
                      <a:pt x="297" y="714"/>
                      <a:pt x="196" y="747"/>
                    </a:cubicBezTo>
                    <a:cubicBezTo>
                      <a:pt x="158" y="759"/>
                      <a:pt x="120" y="761"/>
                      <a:pt x="85" y="753"/>
                    </a:cubicBezTo>
                    <a:cubicBezTo>
                      <a:pt x="146" y="842"/>
                      <a:pt x="237" y="909"/>
                      <a:pt x="343" y="941"/>
                    </a:cubicBezTo>
                    <a:cubicBezTo>
                      <a:pt x="325" y="910"/>
                      <a:pt x="315" y="873"/>
                      <a:pt x="315" y="833"/>
                    </a:cubicBezTo>
                    <a:cubicBezTo>
                      <a:pt x="315" y="727"/>
                      <a:pt x="480" y="566"/>
                      <a:pt x="480" y="566"/>
                    </a:cubicBezTo>
                    <a:cubicBezTo>
                      <a:pt x="480" y="566"/>
                      <a:pt x="646" y="727"/>
                      <a:pt x="646" y="833"/>
                    </a:cubicBezTo>
                    <a:cubicBezTo>
                      <a:pt x="646" y="873"/>
                      <a:pt x="635" y="910"/>
                      <a:pt x="617" y="941"/>
                    </a:cubicBezTo>
                    <a:cubicBezTo>
                      <a:pt x="723" y="909"/>
                      <a:pt x="814" y="842"/>
                      <a:pt x="876" y="753"/>
                    </a:cubicBezTo>
                    <a:cubicBezTo>
                      <a:pt x="841" y="761"/>
                      <a:pt x="802" y="759"/>
                      <a:pt x="765" y="74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9" name="íSliḋê"/>
              <p:cNvSpPr/>
              <p:nvPr/>
            </p:nvSpPr>
            <p:spPr bwMode="auto">
              <a:xfrm>
                <a:off x="5829" y="3666"/>
                <a:ext cx="71" cy="71"/>
              </a:xfrm>
              <a:prstGeom prst="ellipse">
                <a:avLst/>
              </a:pr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0" name="i$ļïḓé"/>
              <p:cNvSpPr/>
              <p:nvPr/>
            </p:nvSpPr>
            <p:spPr bwMode="auto">
              <a:xfrm>
                <a:off x="5845" y="3682"/>
                <a:ext cx="39" cy="40"/>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1" name="îşļïde"/>
              <p:cNvSpPr/>
              <p:nvPr/>
            </p:nvSpPr>
            <p:spPr bwMode="auto">
              <a:xfrm>
                <a:off x="6728" y="3562"/>
                <a:ext cx="279" cy="280"/>
              </a:xfrm>
              <a:prstGeom prst="ellipse">
                <a:avLst/>
              </a:prstGeom>
              <a:solidFill>
                <a:srgbClr val="2727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2" name="íṣḷídê"/>
              <p:cNvSpPr/>
              <p:nvPr/>
            </p:nvSpPr>
            <p:spPr bwMode="auto">
              <a:xfrm>
                <a:off x="6751" y="3585"/>
                <a:ext cx="233" cy="233"/>
              </a:xfrm>
              <a:prstGeom prst="ellipse">
                <a:avLst/>
              </a:pr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3" name="ï$ḻïḓé"/>
              <p:cNvSpPr/>
              <p:nvPr/>
            </p:nvSpPr>
            <p:spPr bwMode="auto">
              <a:xfrm>
                <a:off x="6765" y="3599"/>
                <a:ext cx="205" cy="205"/>
              </a:xfrm>
              <a:prstGeom prst="ellipse">
                <a:avLst/>
              </a:prstGeom>
              <a:solidFill>
                <a:srgbClr val="6A6D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4" name="îşḻíḑè"/>
              <p:cNvSpPr/>
              <p:nvPr/>
            </p:nvSpPr>
            <p:spPr bwMode="auto">
              <a:xfrm>
                <a:off x="6765" y="3599"/>
                <a:ext cx="205" cy="201"/>
              </a:xfrm>
              <a:custGeom>
                <a:avLst/>
                <a:gdLst>
                  <a:gd name="T0" fmla="*/ 764 w 961"/>
                  <a:gd name="T1" fmla="*/ 747 h 941"/>
                  <a:gd name="T2" fmla="*/ 562 w 961"/>
                  <a:gd name="T3" fmla="*/ 507 h 941"/>
                  <a:gd name="T4" fmla="*/ 867 w 961"/>
                  <a:gd name="T5" fmla="*/ 432 h 941"/>
                  <a:gd name="T6" fmla="*/ 960 w 961"/>
                  <a:gd name="T7" fmla="*/ 492 h 941"/>
                  <a:gd name="T8" fmla="*/ 961 w 961"/>
                  <a:gd name="T9" fmla="*/ 481 h 941"/>
                  <a:gd name="T10" fmla="*/ 862 w 961"/>
                  <a:gd name="T11" fmla="*/ 189 h 941"/>
                  <a:gd name="T12" fmla="*/ 822 w 961"/>
                  <a:gd name="T13" fmla="*/ 293 h 941"/>
                  <a:gd name="T14" fmla="*/ 531 w 961"/>
                  <a:gd name="T15" fmla="*/ 411 h 941"/>
                  <a:gd name="T16" fmla="*/ 554 w 961"/>
                  <a:gd name="T17" fmla="*/ 98 h 941"/>
                  <a:gd name="T18" fmla="*/ 640 w 961"/>
                  <a:gd name="T19" fmla="*/ 28 h 941"/>
                  <a:gd name="T20" fmla="*/ 480 w 961"/>
                  <a:gd name="T21" fmla="*/ 0 h 941"/>
                  <a:gd name="T22" fmla="*/ 321 w 961"/>
                  <a:gd name="T23" fmla="*/ 28 h 941"/>
                  <a:gd name="T24" fmla="*/ 407 w 961"/>
                  <a:gd name="T25" fmla="*/ 98 h 941"/>
                  <a:gd name="T26" fmla="*/ 430 w 961"/>
                  <a:gd name="T27" fmla="*/ 411 h 941"/>
                  <a:gd name="T28" fmla="*/ 139 w 961"/>
                  <a:gd name="T29" fmla="*/ 293 h 941"/>
                  <a:gd name="T30" fmla="*/ 99 w 961"/>
                  <a:gd name="T31" fmla="*/ 189 h 941"/>
                  <a:gd name="T32" fmla="*/ 0 w 961"/>
                  <a:gd name="T33" fmla="*/ 481 h 941"/>
                  <a:gd name="T34" fmla="*/ 0 w 961"/>
                  <a:gd name="T35" fmla="*/ 492 h 941"/>
                  <a:gd name="T36" fmla="*/ 94 w 961"/>
                  <a:gd name="T37" fmla="*/ 432 h 941"/>
                  <a:gd name="T38" fmla="*/ 399 w 961"/>
                  <a:gd name="T39" fmla="*/ 507 h 941"/>
                  <a:gd name="T40" fmla="*/ 196 w 961"/>
                  <a:gd name="T41" fmla="*/ 747 h 941"/>
                  <a:gd name="T42" fmla="*/ 85 w 961"/>
                  <a:gd name="T43" fmla="*/ 753 h 941"/>
                  <a:gd name="T44" fmla="*/ 343 w 961"/>
                  <a:gd name="T45" fmla="*/ 941 h 941"/>
                  <a:gd name="T46" fmla="*/ 315 w 961"/>
                  <a:gd name="T47" fmla="*/ 833 h 941"/>
                  <a:gd name="T48" fmla="*/ 480 w 961"/>
                  <a:gd name="T49" fmla="*/ 566 h 941"/>
                  <a:gd name="T50" fmla="*/ 646 w 961"/>
                  <a:gd name="T51" fmla="*/ 833 h 941"/>
                  <a:gd name="T52" fmla="*/ 617 w 961"/>
                  <a:gd name="T53" fmla="*/ 941 h 941"/>
                  <a:gd name="T54" fmla="*/ 876 w 961"/>
                  <a:gd name="T55" fmla="*/ 753 h 941"/>
                  <a:gd name="T56" fmla="*/ 764 w 961"/>
                  <a:gd name="T57" fmla="*/ 747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1" h="941">
                    <a:moveTo>
                      <a:pt x="764" y="747"/>
                    </a:moveTo>
                    <a:cubicBezTo>
                      <a:pt x="664" y="714"/>
                      <a:pt x="562" y="507"/>
                      <a:pt x="562" y="507"/>
                    </a:cubicBezTo>
                    <a:cubicBezTo>
                      <a:pt x="562" y="507"/>
                      <a:pt x="766" y="399"/>
                      <a:pt x="867" y="432"/>
                    </a:cubicBezTo>
                    <a:cubicBezTo>
                      <a:pt x="905" y="444"/>
                      <a:pt x="937" y="466"/>
                      <a:pt x="960" y="492"/>
                    </a:cubicBezTo>
                    <a:cubicBezTo>
                      <a:pt x="960" y="488"/>
                      <a:pt x="961" y="484"/>
                      <a:pt x="961" y="481"/>
                    </a:cubicBezTo>
                    <a:cubicBezTo>
                      <a:pt x="961" y="371"/>
                      <a:pt x="924" y="270"/>
                      <a:pt x="862" y="189"/>
                    </a:cubicBezTo>
                    <a:cubicBezTo>
                      <a:pt x="858" y="224"/>
                      <a:pt x="845" y="260"/>
                      <a:pt x="822" y="293"/>
                    </a:cubicBezTo>
                    <a:cubicBezTo>
                      <a:pt x="759" y="378"/>
                      <a:pt x="531" y="411"/>
                      <a:pt x="531" y="411"/>
                    </a:cubicBezTo>
                    <a:cubicBezTo>
                      <a:pt x="531" y="411"/>
                      <a:pt x="491" y="184"/>
                      <a:pt x="554" y="98"/>
                    </a:cubicBezTo>
                    <a:cubicBezTo>
                      <a:pt x="577" y="66"/>
                      <a:pt x="607" y="42"/>
                      <a:pt x="640" y="28"/>
                    </a:cubicBezTo>
                    <a:cubicBezTo>
                      <a:pt x="590" y="10"/>
                      <a:pt x="536" y="0"/>
                      <a:pt x="480" y="0"/>
                    </a:cubicBezTo>
                    <a:cubicBezTo>
                      <a:pt x="424" y="0"/>
                      <a:pt x="371" y="10"/>
                      <a:pt x="321" y="28"/>
                    </a:cubicBezTo>
                    <a:cubicBezTo>
                      <a:pt x="353" y="42"/>
                      <a:pt x="383" y="66"/>
                      <a:pt x="407" y="98"/>
                    </a:cubicBezTo>
                    <a:cubicBezTo>
                      <a:pt x="469" y="184"/>
                      <a:pt x="430" y="411"/>
                      <a:pt x="430" y="411"/>
                    </a:cubicBezTo>
                    <a:cubicBezTo>
                      <a:pt x="430" y="411"/>
                      <a:pt x="201" y="378"/>
                      <a:pt x="139" y="293"/>
                    </a:cubicBezTo>
                    <a:cubicBezTo>
                      <a:pt x="116" y="260"/>
                      <a:pt x="102" y="224"/>
                      <a:pt x="99" y="189"/>
                    </a:cubicBezTo>
                    <a:cubicBezTo>
                      <a:pt x="37" y="270"/>
                      <a:pt x="0" y="371"/>
                      <a:pt x="0" y="481"/>
                    </a:cubicBezTo>
                    <a:cubicBezTo>
                      <a:pt x="0" y="484"/>
                      <a:pt x="0" y="488"/>
                      <a:pt x="0" y="492"/>
                    </a:cubicBezTo>
                    <a:cubicBezTo>
                      <a:pt x="24" y="466"/>
                      <a:pt x="56" y="444"/>
                      <a:pt x="94" y="432"/>
                    </a:cubicBezTo>
                    <a:cubicBezTo>
                      <a:pt x="195" y="399"/>
                      <a:pt x="399" y="507"/>
                      <a:pt x="399" y="507"/>
                    </a:cubicBezTo>
                    <a:cubicBezTo>
                      <a:pt x="399" y="507"/>
                      <a:pt x="297" y="714"/>
                      <a:pt x="196" y="747"/>
                    </a:cubicBezTo>
                    <a:cubicBezTo>
                      <a:pt x="158" y="759"/>
                      <a:pt x="120" y="761"/>
                      <a:pt x="85" y="753"/>
                    </a:cubicBezTo>
                    <a:cubicBezTo>
                      <a:pt x="146" y="842"/>
                      <a:pt x="237" y="909"/>
                      <a:pt x="343" y="941"/>
                    </a:cubicBezTo>
                    <a:cubicBezTo>
                      <a:pt x="325" y="910"/>
                      <a:pt x="315" y="873"/>
                      <a:pt x="315" y="833"/>
                    </a:cubicBezTo>
                    <a:cubicBezTo>
                      <a:pt x="315" y="727"/>
                      <a:pt x="480" y="566"/>
                      <a:pt x="480" y="566"/>
                    </a:cubicBezTo>
                    <a:cubicBezTo>
                      <a:pt x="480" y="566"/>
                      <a:pt x="646" y="727"/>
                      <a:pt x="646" y="833"/>
                    </a:cubicBezTo>
                    <a:cubicBezTo>
                      <a:pt x="646" y="873"/>
                      <a:pt x="635" y="910"/>
                      <a:pt x="617" y="941"/>
                    </a:cubicBezTo>
                    <a:cubicBezTo>
                      <a:pt x="723" y="909"/>
                      <a:pt x="814" y="842"/>
                      <a:pt x="876" y="753"/>
                    </a:cubicBezTo>
                    <a:cubicBezTo>
                      <a:pt x="841" y="761"/>
                      <a:pt x="802" y="759"/>
                      <a:pt x="764" y="74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5" name="íṧḷíďe"/>
              <p:cNvSpPr/>
              <p:nvPr/>
            </p:nvSpPr>
            <p:spPr bwMode="auto">
              <a:xfrm>
                <a:off x="6832" y="3666"/>
                <a:ext cx="71" cy="71"/>
              </a:xfrm>
              <a:prstGeom prst="ellipse">
                <a:avLst/>
              </a:pr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6" name="íšlíḍe"/>
              <p:cNvSpPr/>
              <p:nvPr/>
            </p:nvSpPr>
            <p:spPr bwMode="auto">
              <a:xfrm>
                <a:off x="6848" y="3682"/>
                <a:ext cx="39" cy="40"/>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7" name="íšḷïďê"/>
              <p:cNvSpPr/>
              <p:nvPr/>
            </p:nvSpPr>
            <p:spPr bwMode="auto">
              <a:xfrm>
                <a:off x="6390" y="3606"/>
                <a:ext cx="290" cy="145"/>
              </a:xfrm>
              <a:custGeom>
                <a:avLst/>
                <a:gdLst>
                  <a:gd name="T0" fmla="*/ 290 w 290"/>
                  <a:gd name="T1" fmla="*/ 0 h 145"/>
                  <a:gd name="T2" fmla="*/ 98 w 290"/>
                  <a:gd name="T3" fmla="*/ 0 h 145"/>
                  <a:gd name="T4" fmla="*/ 265 w 290"/>
                  <a:gd name="T5" fmla="*/ 21 h 145"/>
                  <a:gd name="T6" fmla="*/ 222 w 290"/>
                  <a:gd name="T7" fmla="*/ 131 h 145"/>
                  <a:gd name="T8" fmla="*/ 0 w 290"/>
                  <a:gd name="T9" fmla="*/ 145 h 145"/>
                  <a:gd name="T10" fmla="*/ 231 w 290"/>
                  <a:gd name="T11" fmla="*/ 145 h 145"/>
                  <a:gd name="T12" fmla="*/ 290 w 290"/>
                  <a:gd name="T13" fmla="*/ 0 h 145"/>
                </a:gdLst>
                <a:ahLst/>
                <a:cxnLst>
                  <a:cxn ang="0">
                    <a:pos x="T0" y="T1"/>
                  </a:cxn>
                  <a:cxn ang="0">
                    <a:pos x="T2" y="T3"/>
                  </a:cxn>
                  <a:cxn ang="0">
                    <a:pos x="T4" y="T5"/>
                  </a:cxn>
                  <a:cxn ang="0">
                    <a:pos x="T6" y="T7"/>
                  </a:cxn>
                  <a:cxn ang="0">
                    <a:pos x="T8" y="T9"/>
                  </a:cxn>
                  <a:cxn ang="0">
                    <a:pos x="T10" y="T11"/>
                  </a:cxn>
                  <a:cxn ang="0">
                    <a:pos x="T12" y="T13"/>
                  </a:cxn>
                </a:cxnLst>
                <a:rect l="0" t="0" r="r" b="b"/>
                <a:pathLst>
                  <a:path w="290" h="145">
                    <a:moveTo>
                      <a:pt x="290" y="0"/>
                    </a:moveTo>
                    <a:lnTo>
                      <a:pt x="98" y="0"/>
                    </a:lnTo>
                    <a:lnTo>
                      <a:pt x="265" y="21"/>
                    </a:lnTo>
                    <a:lnTo>
                      <a:pt x="222" y="131"/>
                    </a:lnTo>
                    <a:lnTo>
                      <a:pt x="0" y="145"/>
                    </a:lnTo>
                    <a:lnTo>
                      <a:pt x="231" y="145"/>
                    </a:lnTo>
                    <a:lnTo>
                      <a:pt x="290" y="0"/>
                    </a:lnTo>
                    <a:close/>
                  </a:path>
                </a:pathLst>
              </a:custGeom>
              <a:solidFill>
                <a:srgbClr val="393A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8" name="ïşḻíḋê"/>
              <p:cNvSpPr/>
              <p:nvPr/>
            </p:nvSpPr>
            <p:spPr bwMode="auto">
              <a:xfrm>
                <a:off x="6390" y="3606"/>
                <a:ext cx="290" cy="145"/>
              </a:xfrm>
              <a:custGeom>
                <a:avLst/>
                <a:gdLst>
                  <a:gd name="T0" fmla="*/ 290 w 290"/>
                  <a:gd name="T1" fmla="*/ 0 h 145"/>
                  <a:gd name="T2" fmla="*/ 98 w 290"/>
                  <a:gd name="T3" fmla="*/ 0 h 145"/>
                  <a:gd name="T4" fmla="*/ 265 w 290"/>
                  <a:gd name="T5" fmla="*/ 21 h 145"/>
                  <a:gd name="T6" fmla="*/ 222 w 290"/>
                  <a:gd name="T7" fmla="*/ 131 h 145"/>
                  <a:gd name="T8" fmla="*/ 0 w 290"/>
                  <a:gd name="T9" fmla="*/ 145 h 145"/>
                  <a:gd name="T10" fmla="*/ 231 w 290"/>
                  <a:gd name="T11" fmla="*/ 145 h 145"/>
                  <a:gd name="T12" fmla="*/ 290 w 290"/>
                  <a:gd name="T13" fmla="*/ 0 h 145"/>
                </a:gdLst>
                <a:ahLst/>
                <a:cxnLst>
                  <a:cxn ang="0">
                    <a:pos x="T0" y="T1"/>
                  </a:cxn>
                  <a:cxn ang="0">
                    <a:pos x="T2" y="T3"/>
                  </a:cxn>
                  <a:cxn ang="0">
                    <a:pos x="T4" y="T5"/>
                  </a:cxn>
                  <a:cxn ang="0">
                    <a:pos x="T6" y="T7"/>
                  </a:cxn>
                  <a:cxn ang="0">
                    <a:pos x="T8" y="T9"/>
                  </a:cxn>
                  <a:cxn ang="0">
                    <a:pos x="T10" y="T11"/>
                  </a:cxn>
                  <a:cxn ang="0">
                    <a:pos x="T12" y="T13"/>
                  </a:cxn>
                </a:cxnLst>
                <a:rect l="0" t="0" r="r" b="b"/>
                <a:pathLst>
                  <a:path w="290" h="145">
                    <a:moveTo>
                      <a:pt x="290" y="0"/>
                    </a:moveTo>
                    <a:lnTo>
                      <a:pt x="98" y="0"/>
                    </a:lnTo>
                    <a:lnTo>
                      <a:pt x="265" y="21"/>
                    </a:lnTo>
                    <a:lnTo>
                      <a:pt x="222" y="131"/>
                    </a:lnTo>
                    <a:lnTo>
                      <a:pt x="0" y="145"/>
                    </a:lnTo>
                    <a:lnTo>
                      <a:pt x="231" y="145"/>
                    </a:lnTo>
                    <a:lnTo>
                      <a:pt x="2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9" name="ï$ļïḍê"/>
              <p:cNvSpPr/>
              <p:nvPr/>
            </p:nvSpPr>
            <p:spPr bwMode="auto">
              <a:xfrm>
                <a:off x="7044" y="3498"/>
                <a:ext cx="66" cy="134"/>
              </a:xfrm>
              <a:custGeom>
                <a:avLst/>
                <a:gdLst>
                  <a:gd name="T0" fmla="*/ 20 w 308"/>
                  <a:gd name="T1" fmla="*/ 216 h 631"/>
                  <a:gd name="T2" fmla="*/ 80 w 308"/>
                  <a:gd name="T3" fmla="*/ 476 h 631"/>
                  <a:gd name="T4" fmla="*/ 275 w 308"/>
                  <a:gd name="T5" fmla="*/ 631 h 631"/>
                  <a:gd name="T6" fmla="*/ 299 w 308"/>
                  <a:gd name="T7" fmla="*/ 631 h 631"/>
                  <a:gd name="T8" fmla="*/ 305 w 308"/>
                  <a:gd name="T9" fmla="*/ 551 h 631"/>
                  <a:gd name="T10" fmla="*/ 111 w 308"/>
                  <a:gd name="T11" fmla="*/ 0 h 631"/>
                  <a:gd name="T12" fmla="*/ 20 w 308"/>
                  <a:gd name="T13" fmla="*/ 216 h 631"/>
                </a:gdLst>
                <a:ahLst/>
                <a:cxnLst>
                  <a:cxn ang="0">
                    <a:pos x="T0" y="T1"/>
                  </a:cxn>
                  <a:cxn ang="0">
                    <a:pos x="T2" y="T3"/>
                  </a:cxn>
                  <a:cxn ang="0">
                    <a:pos x="T4" y="T5"/>
                  </a:cxn>
                  <a:cxn ang="0">
                    <a:pos x="T6" y="T7"/>
                  </a:cxn>
                  <a:cxn ang="0">
                    <a:pos x="T8" y="T9"/>
                  </a:cxn>
                  <a:cxn ang="0">
                    <a:pos x="T10" y="T11"/>
                  </a:cxn>
                  <a:cxn ang="0">
                    <a:pos x="T12" y="T13"/>
                  </a:cxn>
                </a:cxnLst>
                <a:rect l="0" t="0" r="r" b="b"/>
                <a:pathLst>
                  <a:path w="308" h="631">
                    <a:moveTo>
                      <a:pt x="20" y="216"/>
                    </a:moveTo>
                    <a:cubicBezTo>
                      <a:pt x="80" y="476"/>
                      <a:pt x="80" y="476"/>
                      <a:pt x="80" y="476"/>
                    </a:cubicBezTo>
                    <a:cubicBezTo>
                      <a:pt x="101" y="567"/>
                      <a:pt x="182" y="631"/>
                      <a:pt x="275" y="631"/>
                    </a:cubicBezTo>
                    <a:cubicBezTo>
                      <a:pt x="299" y="631"/>
                      <a:pt x="299" y="631"/>
                      <a:pt x="299" y="631"/>
                    </a:cubicBezTo>
                    <a:cubicBezTo>
                      <a:pt x="302" y="604"/>
                      <a:pt x="305" y="578"/>
                      <a:pt x="305" y="551"/>
                    </a:cubicBezTo>
                    <a:cubicBezTo>
                      <a:pt x="308" y="348"/>
                      <a:pt x="249" y="148"/>
                      <a:pt x="111" y="0"/>
                    </a:cubicBezTo>
                    <a:cubicBezTo>
                      <a:pt x="40" y="44"/>
                      <a:pt x="0" y="129"/>
                      <a:pt x="20" y="216"/>
                    </a:cubicBezTo>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0" name="îśľiḍè"/>
              <p:cNvSpPr/>
              <p:nvPr/>
            </p:nvSpPr>
            <p:spPr bwMode="auto">
              <a:xfrm>
                <a:off x="7066" y="3498"/>
                <a:ext cx="2" cy="1"/>
              </a:xfrm>
              <a:custGeom>
                <a:avLst/>
                <a:gdLst>
                  <a:gd name="T0" fmla="*/ 0 w 11"/>
                  <a:gd name="T1" fmla="*/ 5 h 5"/>
                  <a:gd name="T2" fmla="*/ 0 w 11"/>
                  <a:gd name="T3" fmla="*/ 5 h 5"/>
                  <a:gd name="T4" fmla="*/ 0 w 11"/>
                  <a:gd name="T5" fmla="*/ 5 h 5"/>
                  <a:gd name="T6" fmla="*/ 1 w 11"/>
                  <a:gd name="T7" fmla="*/ 5 h 5"/>
                  <a:gd name="T8" fmla="*/ 0 w 11"/>
                  <a:gd name="T9" fmla="*/ 5 h 5"/>
                  <a:gd name="T10" fmla="*/ 1 w 11"/>
                  <a:gd name="T11" fmla="*/ 5 h 5"/>
                  <a:gd name="T12" fmla="*/ 1 w 11"/>
                  <a:gd name="T13" fmla="*/ 4 h 5"/>
                  <a:gd name="T14" fmla="*/ 1 w 11"/>
                  <a:gd name="T15" fmla="*/ 4 h 5"/>
                  <a:gd name="T16" fmla="*/ 1 w 11"/>
                  <a:gd name="T17" fmla="*/ 4 h 5"/>
                  <a:gd name="T18" fmla="*/ 3 w 11"/>
                  <a:gd name="T19" fmla="*/ 3 h 5"/>
                  <a:gd name="T20" fmla="*/ 2 w 11"/>
                  <a:gd name="T21" fmla="*/ 4 h 5"/>
                  <a:gd name="T22" fmla="*/ 3 w 11"/>
                  <a:gd name="T23" fmla="*/ 3 h 5"/>
                  <a:gd name="T24" fmla="*/ 11 w 11"/>
                  <a:gd name="T25" fmla="*/ 1 h 5"/>
                  <a:gd name="T26" fmla="*/ 11 w 11"/>
                  <a:gd name="T27" fmla="*/ 2 h 5"/>
                  <a:gd name="T28" fmla="*/ 11 w 11"/>
                  <a:gd name="T29" fmla="*/ 1 h 5"/>
                  <a:gd name="T30" fmla="*/ 7 w 11"/>
                  <a:gd name="T31" fmla="*/ 1 h 5"/>
                  <a:gd name="T32" fmla="*/ 3 w 11"/>
                  <a:gd name="T33" fmla="*/ 3 h 5"/>
                  <a:gd name="T34" fmla="*/ 7 w 11"/>
                  <a:gd name="T35" fmla="*/ 1 h 5"/>
                  <a:gd name="T36" fmla="*/ 10 w 11"/>
                  <a:gd name="T37" fmla="*/ 0 h 5"/>
                  <a:gd name="T38" fmla="*/ 10 w 11"/>
                  <a:gd name="T39" fmla="*/ 1 h 5"/>
                  <a:gd name="T40" fmla="*/ 10 w 11"/>
                  <a:gd name="T41" fmla="*/ 0 h 5"/>
                  <a:gd name="T42" fmla="*/ 8 w 11"/>
                  <a:gd name="T43" fmla="*/ 0 h 5"/>
                  <a:gd name="T44" fmla="*/ 7 w 11"/>
                  <a:gd name="T45" fmla="*/ 1 h 5"/>
                  <a:gd name="T46" fmla="*/ 8 w 11"/>
                  <a:gd name="T47" fmla="*/ 0 h 5"/>
                  <a:gd name="T48" fmla="*/ 8 w 11"/>
                  <a:gd name="T49" fmla="*/ 0 h 5"/>
                  <a:gd name="T50" fmla="*/ 8 w 11"/>
                  <a:gd name="T51" fmla="*/ 0 h 5"/>
                  <a:gd name="T52" fmla="*/ 8 w 11"/>
                  <a:gd name="T5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 h="5">
                    <a:moveTo>
                      <a:pt x="0" y="5"/>
                    </a:moveTo>
                    <a:cubicBezTo>
                      <a:pt x="0" y="5"/>
                      <a:pt x="0" y="5"/>
                      <a:pt x="0" y="5"/>
                    </a:cubicBezTo>
                    <a:cubicBezTo>
                      <a:pt x="0" y="5"/>
                      <a:pt x="0" y="5"/>
                      <a:pt x="0" y="5"/>
                    </a:cubicBezTo>
                    <a:moveTo>
                      <a:pt x="1" y="5"/>
                    </a:moveTo>
                    <a:cubicBezTo>
                      <a:pt x="1" y="5"/>
                      <a:pt x="1" y="5"/>
                      <a:pt x="0" y="5"/>
                    </a:cubicBezTo>
                    <a:cubicBezTo>
                      <a:pt x="1" y="5"/>
                      <a:pt x="1" y="5"/>
                      <a:pt x="1" y="5"/>
                    </a:cubicBezTo>
                    <a:moveTo>
                      <a:pt x="1" y="4"/>
                    </a:moveTo>
                    <a:cubicBezTo>
                      <a:pt x="1" y="4"/>
                      <a:pt x="1" y="4"/>
                      <a:pt x="1" y="4"/>
                    </a:cubicBezTo>
                    <a:cubicBezTo>
                      <a:pt x="1" y="4"/>
                      <a:pt x="1" y="4"/>
                      <a:pt x="1" y="4"/>
                    </a:cubicBezTo>
                    <a:moveTo>
                      <a:pt x="3" y="3"/>
                    </a:moveTo>
                    <a:cubicBezTo>
                      <a:pt x="2" y="4"/>
                      <a:pt x="2" y="4"/>
                      <a:pt x="2" y="4"/>
                    </a:cubicBezTo>
                    <a:cubicBezTo>
                      <a:pt x="2" y="4"/>
                      <a:pt x="2" y="4"/>
                      <a:pt x="3" y="3"/>
                    </a:cubicBezTo>
                    <a:moveTo>
                      <a:pt x="11" y="1"/>
                    </a:moveTo>
                    <a:cubicBezTo>
                      <a:pt x="11" y="1"/>
                      <a:pt x="11" y="2"/>
                      <a:pt x="11" y="2"/>
                    </a:cubicBezTo>
                    <a:cubicBezTo>
                      <a:pt x="11" y="2"/>
                      <a:pt x="11" y="1"/>
                      <a:pt x="11" y="1"/>
                    </a:cubicBezTo>
                    <a:moveTo>
                      <a:pt x="7" y="1"/>
                    </a:moveTo>
                    <a:cubicBezTo>
                      <a:pt x="5" y="2"/>
                      <a:pt x="4" y="2"/>
                      <a:pt x="3" y="3"/>
                    </a:cubicBezTo>
                    <a:cubicBezTo>
                      <a:pt x="4" y="2"/>
                      <a:pt x="5" y="2"/>
                      <a:pt x="7" y="1"/>
                    </a:cubicBezTo>
                    <a:moveTo>
                      <a:pt x="10" y="0"/>
                    </a:moveTo>
                    <a:cubicBezTo>
                      <a:pt x="10" y="1"/>
                      <a:pt x="10" y="1"/>
                      <a:pt x="10" y="1"/>
                    </a:cubicBezTo>
                    <a:cubicBezTo>
                      <a:pt x="10" y="1"/>
                      <a:pt x="10" y="0"/>
                      <a:pt x="10" y="0"/>
                    </a:cubicBezTo>
                    <a:moveTo>
                      <a:pt x="8" y="0"/>
                    </a:moveTo>
                    <a:cubicBezTo>
                      <a:pt x="7" y="0"/>
                      <a:pt x="7" y="0"/>
                      <a:pt x="7" y="1"/>
                    </a:cubicBezTo>
                    <a:cubicBezTo>
                      <a:pt x="7" y="0"/>
                      <a:pt x="7" y="0"/>
                      <a:pt x="8" y="0"/>
                    </a:cubicBezTo>
                    <a:moveTo>
                      <a:pt x="8" y="0"/>
                    </a:moveTo>
                    <a:cubicBezTo>
                      <a:pt x="8" y="0"/>
                      <a:pt x="8" y="0"/>
                      <a:pt x="8" y="0"/>
                    </a:cubicBezTo>
                    <a:cubicBezTo>
                      <a:pt x="8" y="0"/>
                      <a:pt x="8" y="0"/>
                      <a:pt x="8" y="0"/>
                    </a:cubicBezTo>
                  </a:path>
                </a:pathLst>
              </a:custGeom>
              <a:solidFill>
                <a:srgbClr val="6C1C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1" name="ísḷîďe"/>
              <p:cNvSpPr/>
              <p:nvPr/>
            </p:nvSpPr>
            <p:spPr bwMode="auto">
              <a:xfrm>
                <a:off x="7048" y="3498"/>
                <a:ext cx="55" cy="67"/>
              </a:xfrm>
              <a:custGeom>
                <a:avLst/>
                <a:gdLst>
                  <a:gd name="T0" fmla="*/ 94 w 259"/>
                  <a:gd name="T1" fmla="*/ 0 h 316"/>
                  <a:gd name="T2" fmla="*/ 94 w 259"/>
                  <a:gd name="T3" fmla="*/ 0 h 316"/>
                  <a:gd name="T4" fmla="*/ 93 w 259"/>
                  <a:gd name="T5" fmla="*/ 1 h 316"/>
                  <a:gd name="T6" fmla="*/ 93 w 259"/>
                  <a:gd name="T7" fmla="*/ 1 h 316"/>
                  <a:gd name="T8" fmla="*/ 93 w 259"/>
                  <a:gd name="T9" fmla="*/ 1 h 316"/>
                  <a:gd name="T10" fmla="*/ 92 w 259"/>
                  <a:gd name="T11" fmla="*/ 2 h 316"/>
                  <a:gd name="T12" fmla="*/ 92 w 259"/>
                  <a:gd name="T13" fmla="*/ 2 h 316"/>
                  <a:gd name="T14" fmla="*/ 88 w 259"/>
                  <a:gd name="T15" fmla="*/ 4 h 316"/>
                  <a:gd name="T16" fmla="*/ 88 w 259"/>
                  <a:gd name="T17" fmla="*/ 4 h 316"/>
                  <a:gd name="T18" fmla="*/ 87 w 259"/>
                  <a:gd name="T19" fmla="*/ 5 h 316"/>
                  <a:gd name="T20" fmla="*/ 86 w 259"/>
                  <a:gd name="T21" fmla="*/ 5 h 316"/>
                  <a:gd name="T22" fmla="*/ 86 w 259"/>
                  <a:gd name="T23" fmla="*/ 5 h 316"/>
                  <a:gd name="T24" fmla="*/ 86 w 259"/>
                  <a:gd name="T25" fmla="*/ 6 h 316"/>
                  <a:gd name="T26" fmla="*/ 85 w 259"/>
                  <a:gd name="T27" fmla="*/ 6 h 316"/>
                  <a:gd name="T28" fmla="*/ 85 w 259"/>
                  <a:gd name="T29" fmla="*/ 6 h 316"/>
                  <a:gd name="T30" fmla="*/ 85 w 259"/>
                  <a:gd name="T31" fmla="*/ 6 h 316"/>
                  <a:gd name="T32" fmla="*/ 0 w 259"/>
                  <a:gd name="T33" fmla="*/ 143 h 316"/>
                  <a:gd name="T34" fmla="*/ 198 w 259"/>
                  <a:gd name="T35" fmla="*/ 316 h 316"/>
                  <a:gd name="T36" fmla="*/ 259 w 259"/>
                  <a:gd name="T37" fmla="*/ 306 h 316"/>
                  <a:gd name="T38" fmla="*/ 96 w 259"/>
                  <a:gd name="T39" fmla="*/ 3 h 316"/>
                  <a:gd name="T40" fmla="*/ 96 w 259"/>
                  <a:gd name="T41" fmla="*/ 2 h 316"/>
                  <a:gd name="T42" fmla="*/ 95 w 259"/>
                  <a:gd name="T43" fmla="*/ 2 h 316"/>
                  <a:gd name="T44" fmla="*/ 95 w 259"/>
                  <a:gd name="T45" fmla="*/ 1 h 316"/>
                  <a:gd name="T46" fmla="*/ 94 w 259"/>
                  <a:gd name="T47" fmla="*/ 0 h 316"/>
                  <a:gd name="T48" fmla="*/ 94 w 259"/>
                  <a:gd name="T49"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9" h="316">
                    <a:moveTo>
                      <a:pt x="94" y="0"/>
                    </a:moveTo>
                    <a:cubicBezTo>
                      <a:pt x="94" y="0"/>
                      <a:pt x="94" y="0"/>
                      <a:pt x="94" y="0"/>
                    </a:cubicBezTo>
                    <a:cubicBezTo>
                      <a:pt x="94" y="1"/>
                      <a:pt x="93" y="1"/>
                      <a:pt x="93" y="1"/>
                    </a:cubicBezTo>
                    <a:cubicBezTo>
                      <a:pt x="93" y="1"/>
                      <a:pt x="93" y="1"/>
                      <a:pt x="93" y="1"/>
                    </a:cubicBezTo>
                    <a:cubicBezTo>
                      <a:pt x="93" y="1"/>
                      <a:pt x="93" y="1"/>
                      <a:pt x="93" y="1"/>
                    </a:cubicBezTo>
                    <a:cubicBezTo>
                      <a:pt x="92" y="1"/>
                      <a:pt x="92" y="1"/>
                      <a:pt x="92" y="2"/>
                    </a:cubicBezTo>
                    <a:cubicBezTo>
                      <a:pt x="92" y="2"/>
                      <a:pt x="92" y="2"/>
                      <a:pt x="92" y="2"/>
                    </a:cubicBezTo>
                    <a:cubicBezTo>
                      <a:pt x="90" y="3"/>
                      <a:pt x="89" y="3"/>
                      <a:pt x="88" y="4"/>
                    </a:cubicBezTo>
                    <a:cubicBezTo>
                      <a:pt x="88" y="4"/>
                      <a:pt x="88" y="4"/>
                      <a:pt x="88" y="4"/>
                    </a:cubicBezTo>
                    <a:cubicBezTo>
                      <a:pt x="87" y="5"/>
                      <a:pt x="87" y="5"/>
                      <a:pt x="87" y="5"/>
                    </a:cubicBezTo>
                    <a:cubicBezTo>
                      <a:pt x="86" y="5"/>
                      <a:pt x="86" y="5"/>
                      <a:pt x="86" y="5"/>
                    </a:cubicBezTo>
                    <a:cubicBezTo>
                      <a:pt x="86" y="5"/>
                      <a:pt x="86" y="5"/>
                      <a:pt x="86" y="5"/>
                    </a:cubicBezTo>
                    <a:cubicBezTo>
                      <a:pt x="86" y="6"/>
                      <a:pt x="86" y="6"/>
                      <a:pt x="86" y="6"/>
                    </a:cubicBezTo>
                    <a:cubicBezTo>
                      <a:pt x="86" y="6"/>
                      <a:pt x="86" y="6"/>
                      <a:pt x="85" y="6"/>
                    </a:cubicBezTo>
                    <a:cubicBezTo>
                      <a:pt x="85" y="6"/>
                      <a:pt x="85" y="6"/>
                      <a:pt x="85" y="6"/>
                    </a:cubicBezTo>
                    <a:cubicBezTo>
                      <a:pt x="85" y="6"/>
                      <a:pt x="85" y="6"/>
                      <a:pt x="85" y="6"/>
                    </a:cubicBezTo>
                    <a:cubicBezTo>
                      <a:pt x="39" y="38"/>
                      <a:pt x="8" y="87"/>
                      <a:pt x="0" y="143"/>
                    </a:cubicBezTo>
                    <a:cubicBezTo>
                      <a:pt x="13" y="241"/>
                      <a:pt x="97" y="316"/>
                      <a:pt x="198" y="316"/>
                    </a:cubicBezTo>
                    <a:cubicBezTo>
                      <a:pt x="219" y="316"/>
                      <a:pt x="239" y="312"/>
                      <a:pt x="259" y="306"/>
                    </a:cubicBezTo>
                    <a:cubicBezTo>
                      <a:pt x="229" y="194"/>
                      <a:pt x="176" y="89"/>
                      <a:pt x="96" y="3"/>
                    </a:cubicBezTo>
                    <a:cubicBezTo>
                      <a:pt x="96" y="3"/>
                      <a:pt x="96" y="2"/>
                      <a:pt x="96" y="2"/>
                    </a:cubicBezTo>
                    <a:cubicBezTo>
                      <a:pt x="95" y="2"/>
                      <a:pt x="95" y="2"/>
                      <a:pt x="95" y="2"/>
                    </a:cubicBezTo>
                    <a:cubicBezTo>
                      <a:pt x="95" y="2"/>
                      <a:pt x="95" y="2"/>
                      <a:pt x="95" y="1"/>
                    </a:cubicBezTo>
                    <a:cubicBezTo>
                      <a:pt x="94" y="1"/>
                      <a:pt x="94" y="1"/>
                      <a:pt x="94" y="0"/>
                    </a:cubicBezTo>
                    <a:cubicBezTo>
                      <a:pt x="94" y="0"/>
                      <a:pt x="94" y="0"/>
                      <a:pt x="94" y="0"/>
                    </a:cubicBezTo>
                  </a:path>
                </a:pathLst>
              </a:custGeom>
              <a:solidFill>
                <a:srgbClr val="8B3B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2" name="îṣḻïḍê"/>
              <p:cNvSpPr/>
              <p:nvPr/>
            </p:nvSpPr>
            <p:spPr bwMode="auto">
              <a:xfrm>
                <a:off x="3221" y="3060"/>
                <a:ext cx="60" cy="258"/>
              </a:xfrm>
              <a:custGeom>
                <a:avLst/>
                <a:gdLst>
                  <a:gd name="T0" fmla="*/ 57 w 60"/>
                  <a:gd name="T1" fmla="*/ 232 h 258"/>
                  <a:gd name="T2" fmla="*/ 0 w 60"/>
                  <a:gd name="T3" fmla="*/ 232 h 258"/>
                  <a:gd name="T4" fmla="*/ 0 w 60"/>
                  <a:gd name="T5" fmla="*/ 258 h 258"/>
                  <a:gd name="T6" fmla="*/ 60 w 60"/>
                  <a:gd name="T7" fmla="*/ 258 h 258"/>
                  <a:gd name="T8" fmla="*/ 57 w 60"/>
                  <a:gd name="T9" fmla="*/ 232 h 258"/>
                  <a:gd name="T10" fmla="*/ 50 w 60"/>
                  <a:gd name="T11" fmla="*/ 174 h 258"/>
                  <a:gd name="T12" fmla="*/ 0 w 60"/>
                  <a:gd name="T13" fmla="*/ 174 h 258"/>
                  <a:gd name="T14" fmla="*/ 0 w 60"/>
                  <a:gd name="T15" fmla="*/ 200 h 258"/>
                  <a:gd name="T16" fmla="*/ 53 w 60"/>
                  <a:gd name="T17" fmla="*/ 200 h 258"/>
                  <a:gd name="T18" fmla="*/ 50 w 60"/>
                  <a:gd name="T19" fmla="*/ 174 h 258"/>
                  <a:gd name="T20" fmla="*/ 43 w 60"/>
                  <a:gd name="T21" fmla="*/ 116 h 258"/>
                  <a:gd name="T22" fmla="*/ 0 w 60"/>
                  <a:gd name="T23" fmla="*/ 116 h 258"/>
                  <a:gd name="T24" fmla="*/ 0 w 60"/>
                  <a:gd name="T25" fmla="*/ 142 h 258"/>
                  <a:gd name="T26" fmla="*/ 46 w 60"/>
                  <a:gd name="T27" fmla="*/ 142 h 258"/>
                  <a:gd name="T28" fmla="*/ 43 w 60"/>
                  <a:gd name="T29" fmla="*/ 116 h 258"/>
                  <a:gd name="T30" fmla="*/ 36 w 60"/>
                  <a:gd name="T31" fmla="*/ 58 h 258"/>
                  <a:gd name="T32" fmla="*/ 0 w 60"/>
                  <a:gd name="T33" fmla="*/ 58 h 258"/>
                  <a:gd name="T34" fmla="*/ 0 w 60"/>
                  <a:gd name="T35" fmla="*/ 84 h 258"/>
                  <a:gd name="T36" fmla="*/ 39 w 60"/>
                  <a:gd name="T37" fmla="*/ 84 h 258"/>
                  <a:gd name="T38" fmla="*/ 36 w 60"/>
                  <a:gd name="T39" fmla="*/ 58 h 258"/>
                  <a:gd name="T40" fmla="*/ 29 w 60"/>
                  <a:gd name="T41" fmla="*/ 0 h 258"/>
                  <a:gd name="T42" fmla="*/ 4 w 60"/>
                  <a:gd name="T43" fmla="*/ 0 h 258"/>
                  <a:gd name="T44" fmla="*/ 1 w 60"/>
                  <a:gd name="T45" fmla="*/ 26 h 258"/>
                  <a:gd name="T46" fmla="*/ 32 w 60"/>
                  <a:gd name="T47" fmla="*/ 26 h 258"/>
                  <a:gd name="T48" fmla="*/ 29 w 60"/>
                  <a:gd name="T49"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258">
                    <a:moveTo>
                      <a:pt x="57" y="232"/>
                    </a:moveTo>
                    <a:lnTo>
                      <a:pt x="0" y="232"/>
                    </a:lnTo>
                    <a:lnTo>
                      <a:pt x="0" y="258"/>
                    </a:lnTo>
                    <a:lnTo>
                      <a:pt x="60" y="258"/>
                    </a:lnTo>
                    <a:lnTo>
                      <a:pt x="57" y="232"/>
                    </a:lnTo>
                    <a:close/>
                    <a:moveTo>
                      <a:pt x="50" y="174"/>
                    </a:moveTo>
                    <a:lnTo>
                      <a:pt x="0" y="174"/>
                    </a:lnTo>
                    <a:lnTo>
                      <a:pt x="0" y="200"/>
                    </a:lnTo>
                    <a:lnTo>
                      <a:pt x="53" y="200"/>
                    </a:lnTo>
                    <a:lnTo>
                      <a:pt x="50" y="174"/>
                    </a:lnTo>
                    <a:close/>
                    <a:moveTo>
                      <a:pt x="43" y="116"/>
                    </a:moveTo>
                    <a:lnTo>
                      <a:pt x="0" y="116"/>
                    </a:lnTo>
                    <a:lnTo>
                      <a:pt x="0" y="142"/>
                    </a:lnTo>
                    <a:lnTo>
                      <a:pt x="46" y="142"/>
                    </a:lnTo>
                    <a:lnTo>
                      <a:pt x="43" y="116"/>
                    </a:lnTo>
                    <a:close/>
                    <a:moveTo>
                      <a:pt x="36" y="58"/>
                    </a:moveTo>
                    <a:lnTo>
                      <a:pt x="0" y="58"/>
                    </a:lnTo>
                    <a:lnTo>
                      <a:pt x="0" y="84"/>
                    </a:lnTo>
                    <a:lnTo>
                      <a:pt x="39" y="84"/>
                    </a:lnTo>
                    <a:lnTo>
                      <a:pt x="36" y="58"/>
                    </a:lnTo>
                    <a:close/>
                    <a:moveTo>
                      <a:pt x="29" y="0"/>
                    </a:moveTo>
                    <a:lnTo>
                      <a:pt x="4" y="0"/>
                    </a:lnTo>
                    <a:lnTo>
                      <a:pt x="1" y="26"/>
                    </a:lnTo>
                    <a:lnTo>
                      <a:pt x="32" y="26"/>
                    </a:lnTo>
                    <a:lnTo>
                      <a:pt x="29" y="0"/>
                    </a:lnTo>
                    <a:close/>
                  </a:path>
                </a:pathLst>
              </a:custGeom>
              <a:solidFill>
                <a:srgbClr val="C3C3C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3" name="ïṧ1ïḑé"/>
              <p:cNvSpPr/>
              <p:nvPr/>
            </p:nvSpPr>
            <p:spPr bwMode="auto">
              <a:xfrm>
                <a:off x="3221" y="3060"/>
                <a:ext cx="60" cy="258"/>
              </a:xfrm>
              <a:custGeom>
                <a:avLst/>
                <a:gdLst>
                  <a:gd name="T0" fmla="*/ 57 w 60"/>
                  <a:gd name="T1" fmla="*/ 232 h 258"/>
                  <a:gd name="T2" fmla="*/ 0 w 60"/>
                  <a:gd name="T3" fmla="*/ 232 h 258"/>
                  <a:gd name="T4" fmla="*/ 0 w 60"/>
                  <a:gd name="T5" fmla="*/ 258 h 258"/>
                  <a:gd name="T6" fmla="*/ 60 w 60"/>
                  <a:gd name="T7" fmla="*/ 258 h 258"/>
                  <a:gd name="T8" fmla="*/ 57 w 60"/>
                  <a:gd name="T9" fmla="*/ 232 h 258"/>
                  <a:gd name="T10" fmla="*/ 50 w 60"/>
                  <a:gd name="T11" fmla="*/ 174 h 258"/>
                  <a:gd name="T12" fmla="*/ 0 w 60"/>
                  <a:gd name="T13" fmla="*/ 174 h 258"/>
                  <a:gd name="T14" fmla="*/ 0 w 60"/>
                  <a:gd name="T15" fmla="*/ 200 h 258"/>
                  <a:gd name="T16" fmla="*/ 53 w 60"/>
                  <a:gd name="T17" fmla="*/ 200 h 258"/>
                  <a:gd name="T18" fmla="*/ 50 w 60"/>
                  <a:gd name="T19" fmla="*/ 174 h 258"/>
                  <a:gd name="T20" fmla="*/ 43 w 60"/>
                  <a:gd name="T21" fmla="*/ 116 h 258"/>
                  <a:gd name="T22" fmla="*/ 0 w 60"/>
                  <a:gd name="T23" fmla="*/ 116 h 258"/>
                  <a:gd name="T24" fmla="*/ 0 w 60"/>
                  <a:gd name="T25" fmla="*/ 142 h 258"/>
                  <a:gd name="T26" fmla="*/ 46 w 60"/>
                  <a:gd name="T27" fmla="*/ 142 h 258"/>
                  <a:gd name="T28" fmla="*/ 43 w 60"/>
                  <a:gd name="T29" fmla="*/ 116 h 258"/>
                  <a:gd name="T30" fmla="*/ 36 w 60"/>
                  <a:gd name="T31" fmla="*/ 58 h 258"/>
                  <a:gd name="T32" fmla="*/ 0 w 60"/>
                  <a:gd name="T33" fmla="*/ 58 h 258"/>
                  <a:gd name="T34" fmla="*/ 0 w 60"/>
                  <a:gd name="T35" fmla="*/ 84 h 258"/>
                  <a:gd name="T36" fmla="*/ 39 w 60"/>
                  <a:gd name="T37" fmla="*/ 84 h 258"/>
                  <a:gd name="T38" fmla="*/ 36 w 60"/>
                  <a:gd name="T39" fmla="*/ 58 h 258"/>
                  <a:gd name="T40" fmla="*/ 29 w 60"/>
                  <a:gd name="T41" fmla="*/ 0 h 258"/>
                  <a:gd name="T42" fmla="*/ 4 w 60"/>
                  <a:gd name="T43" fmla="*/ 0 h 258"/>
                  <a:gd name="T44" fmla="*/ 1 w 60"/>
                  <a:gd name="T45" fmla="*/ 26 h 258"/>
                  <a:gd name="T46" fmla="*/ 32 w 60"/>
                  <a:gd name="T47" fmla="*/ 26 h 258"/>
                  <a:gd name="T48" fmla="*/ 29 w 60"/>
                  <a:gd name="T49"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258">
                    <a:moveTo>
                      <a:pt x="57" y="232"/>
                    </a:moveTo>
                    <a:lnTo>
                      <a:pt x="0" y="232"/>
                    </a:lnTo>
                    <a:lnTo>
                      <a:pt x="0" y="258"/>
                    </a:lnTo>
                    <a:lnTo>
                      <a:pt x="60" y="258"/>
                    </a:lnTo>
                    <a:lnTo>
                      <a:pt x="57" y="232"/>
                    </a:lnTo>
                    <a:moveTo>
                      <a:pt x="50" y="174"/>
                    </a:moveTo>
                    <a:lnTo>
                      <a:pt x="0" y="174"/>
                    </a:lnTo>
                    <a:lnTo>
                      <a:pt x="0" y="200"/>
                    </a:lnTo>
                    <a:lnTo>
                      <a:pt x="53" y="200"/>
                    </a:lnTo>
                    <a:lnTo>
                      <a:pt x="50" y="174"/>
                    </a:lnTo>
                    <a:moveTo>
                      <a:pt x="43" y="116"/>
                    </a:moveTo>
                    <a:lnTo>
                      <a:pt x="0" y="116"/>
                    </a:lnTo>
                    <a:lnTo>
                      <a:pt x="0" y="142"/>
                    </a:lnTo>
                    <a:lnTo>
                      <a:pt x="46" y="142"/>
                    </a:lnTo>
                    <a:lnTo>
                      <a:pt x="43" y="116"/>
                    </a:lnTo>
                    <a:moveTo>
                      <a:pt x="36" y="58"/>
                    </a:moveTo>
                    <a:lnTo>
                      <a:pt x="0" y="58"/>
                    </a:lnTo>
                    <a:lnTo>
                      <a:pt x="0" y="84"/>
                    </a:lnTo>
                    <a:lnTo>
                      <a:pt x="39" y="84"/>
                    </a:lnTo>
                    <a:lnTo>
                      <a:pt x="36" y="58"/>
                    </a:lnTo>
                    <a:moveTo>
                      <a:pt x="29" y="0"/>
                    </a:moveTo>
                    <a:lnTo>
                      <a:pt x="4" y="0"/>
                    </a:lnTo>
                    <a:lnTo>
                      <a:pt x="1" y="26"/>
                    </a:lnTo>
                    <a:lnTo>
                      <a:pt x="32" y="26"/>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4" name="íSļîḍé"/>
              <p:cNvSpPr/>
              <p:nvPr/>
            </p:nvSpPr>
            <p:spPr bwMode="auto">
              <a:xfrm>
                <a:off x="3225" y="3038"/>
                <a:ext cx="25" cy="22"/>
              </a:xfrm>
              <a:custGeom>
                <a:avLst/>
                <a:gdLst>
                  <a:gd name="T0" fmla="*/ 2 w 25"/>
                  <a:gd name="T1" fmla="*/ 0 h 22"/>
                  <a:gd name="T2" fmla="*/ 0 w 25"/>
                  <a:gd name="T3" fmla="*/ 22 h 22"/>
                  <a:gd name="T4" fmla="*/ 25 w 25"/>
                  <a:gd name="T5" fmla="*/ 22 h 22"/>
                  <a:gd name="T6" fmla="*/ 23 w 25"/>
                  <a:gd name="T7" fmla="*/ 3 h 22"/>
                  <a:gd name="T8" fmla="*/ 2 w 25"/>
                  <a:gd name="T9" fmla="*/ 0 h 22"/>
                </a:gdLst>
                <a:ahLst/>
                <a:cxnLst>
                  <a:cxn ang="0">
                    <a:pos x="T0" y="T1"/>
                  </a:cxn>
                  <a:cxn ang="0">
                    <a:pos x="T2" y="T3"/>
                  </a:cxn>
                  <a:cxn ang="0">
                    <a:pos x="T4" y="T5"/>
                  </a:cxn>
                  <a:cxn ang="0">
                    <a:pos x="T6" y="T7"/>
                  </a:cxn>
                  <a:cxn ang="0">
                    <a:pos x="T8" y="T9"/>
                  </a:cxn>
                </a:cxnLst>
                <a:rect l="0" t="0" r="r" b="b"/>
                <a:pathLst>
                  <a:path w="25" h="22">
                    <a:moveTo>
                      <a:pt x="2" y="0"/>
                    </a:moveTo>
                    <a:lnTo>
                      <a:pt x="0" y="22"/>
                    </a:lnTo>
                    <a:lnTo>
                      <a:pt x="25" y="22"/>
                    </a:lnTo>
                    <a:lnTo>
                      <a:pt x="23" y="3"/>
                    </a:lnTo>
                    <a:lnTo>
                      <a:pt x="2" y="0"/>
                    </a:lnTo>
                    <a:close/>
                  </a:path>
                </a:pathLst>
              </a:custGeom>
              <a:solidFill>
                <a:srgbClr val="2727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5" name="íṣļíḑe"/>
              <p:cNvSpPr/>
              <p:nvPr/>
            </p:nvSpPr>
            <p:spPr bwMode="auto">
              <a:xfrm>
                <a:off x="3225" y="3038"/>
                <a:ext cx="25" cy="22"/>
              </a:xfrm>
              <a:custGeom>
                <a:avLst/>
                <a:gdLst>
                  <a:gd name="T0" fmla="*/ 2 w 25"/>
                  <a:gd name="T1" fmla="*/ 0 h 22"/>
                  <a:gd name="T2" fmla="*/ 0 w 25"/>
                  <a:gd name="T3" fmla="*/ 22 h 22"/>
                  <a:gd name="T4" fmla="*/ 25 w 25"/>
                  <a:gd name="T5" fmla="*/ 22 h 22"/>
                  <a:gd name="T6" fmla="*/ 23 w 25"/>
                  <a:gd name="T7" fmla="*/ 3 h 22"/>
                  <a:gd name="T8" fmla="*/ 2 w 25"/>
                  <a:gd name="T9" fmla="*/ 0 h 22"/>
                </a:gdLst>
                <a:ahLst/>
                <a:cxnLst>
                  <a:cxn ang="0">
                    <a:pos x="T0" y="T1"/>
                  </a:cxn>
                  <a:cxn ang="0">
                    <a:pos x="T2" y="T3"/>
                  </a:cxn>
                  <a:cxn ang="0">
                    <a:pos x="T4" y="T5"/>
                  </a:cxn>
                  <a:cxn ang="0">
                    <a:pos x="T6" y="T7"/>
                  </a:cxn>
                  <a:cxn ang="0">
                    <a:pos x="T8" y="T9"/>
                  </a:cxn>
                </a:cxnLst>
                <a:rect l="0" t="0" r="r" b="b"/>
                <a:pathLst>
                  <a:path w="25" h="22">
                    <a:moveTo>
                      <a:pt x="2" y="0"/>
                    </a:moveTo>
                    <a:lnTo>
                      <a:pt x="0" y="22"/>
                    </a:lnTo>
                    <a:lnTo>
                      <a:pt x="25" y="22"/>
                    </a:lnTo>
                    <a:lnTo>
                      <a:pt x="23" y="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6" name="îṡļíḑê"/>
              <p:cNvSpPr/>
              <p:nvPr/>
            </p:nvSpPr>
            <p:spPr bwMode="auto">
              <a:xfrm>
                <a:off x="3221" y="3086"/>
                <a:ext cx="36" cy="32"/>
              </a:xfrm>
              <a:custGeom>
                <a:avLst/>
                <a:gdLst>
                  <a:gd name="T0" fmla="*/ 32 w 36"/>
                  <a:gd name="T1" fmla="*/ 0 h 32"/>
                  <a:gd name="T2" fmla="*/ 1 w 36"/>
                  <a:gd name="T3" fmla="*/ 0 h 32"/>
                  <a:gd name="T4" fmla="*/ 0 w 36"/>
                  <a:gd name="T5" fmla="*/ 5 h 32"/>
                  <a:gd name="T6" fmla="*/ 0 w 36"/>
                  <a:gd name="T7" fmla="*/ 32 h 32"/>
                  <a:gd name="T8" fmla="*/ 36 w 36"/>
                  <a:gd name="T9" fmla="*/ 32 h 32"/>
                  <a:gd name="T10" fmla="*/ 32 w 36"/>
                  <a:gd name="T11" fmla="*/ 0 h 32"/>
                </a:gdLst>
                <a:ahLst/>
                <a:cxnLst>
                  <a:cxn ang="0">
                    <a:pos x="T0" y="T1"/>
                  </a:cxn>
                  <a:cxn ang="0">
                    <a:pos x="T2" y="T3"/>
                  </a:cxn>
                  <a:cxn ang="0">
                    <a:pos x="T4" y="T5"/>
                  </a:cxn>
                  <a:cxn ang="0">
                    <a:pos x="T6" y="T7"/>
                  </a:cxn>
                  <a:cxn ang="0">
                    <a:pos x="T8" y="T9"/>
                  </a:cxn>
                  <a:cxn ang="0">
                    <a:pos x="T10" y="T11"/>
                  </a:cxn>
                </a:cxnLst>
                <a:rect l="0" t="0" r="r" b="b"/>
                <a:pathLst>
                  <a:path w="36" h="32">
                    <a:moveTo>
                      <a:pt x="32" y="0"/>
                    </a:moveTo>
                    <a:lnTo>
                      <a:pt x="1" y="0"/>
                    </a:lnTo>
                    <a:lnTo>
                      <a:pt x="0" y="5"/>
                    </a:lnTo>
                    <a:lnTo>
                      <a:pt x="0" y="32"/>
                    </a:lnTo>
                    <a:lnTo>
                      <a:pt x="36" y="32"/>
                    </a:lnTo>
                    <a:lnTo>
                      <a:pt x="32" y="0"/>
                    </a:lnTo>
                    <a:close/>
                  </a:path>
                </a:pathLst>
              </a:custGeom>
              <a:solidFill>
                <a:srgbClr val="2727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7" name="íS1îḓé"/>
              <p:cNvSpPr/>
              <p:nvPr/>
            </p:nvSpPr>
            <p:spPr bwMode="auto">
              <a:xfrm>
                <a:off x="3221" y="3086"/>
                <a:ext cx="36" cy="32"/>
              </a:xfrm>
              <a:custGeom>
                <a:avLst/>
                <a:gdLst>
                  <a:gd name="T0" fmla="*/ 32 w 36"/>
                  <a:gd name="T1" fmla="*/ 0 h 32"/>
                  <a:gd name="T2" fmla="*/ 1 w 36"/>
                  <a:gd name="T3" fmla="*/ 0 h 32"/>
                  <a:gd name="T4" fmla="*/ 0 w 36"/>
                  <a:gd name="T5" fmla="*/ 5 h 32"/>
                  <a:gd name="T6" fmla="*/ 0 w 36"/>
                  <a:gd name="T7" fmla="*/ 32 h 32"/>
                  <a:gd name="T8" fmla="*/ 36 w 36"/>
                  <a:gd name="T9" fmla="*/ 32 h 32"/>
                  <a:gd name="T10" fmla="*/ 32 w 36"/>
                  <a:gd name="T11" fmla="*/ 0 h 32"/>
                </a:gdLst>
                <a:ahLst/>
                <a:cxnLst>
                  <a:cxn ang="0">
                    <a:pos x="T0" y="T1"/>
                  </a:cxn>
                  <a:cxn ang="0">
                    <a:pos x="T2" y="T3"/>
                  </a:cxn>
                  <a:cxn ang="0">
                    <a:pos x="T4" y="T5"/>
                  </a:cxn>
                  <a:cxn ang="0">
                    <a:pos x="T6" y="T7"/>
                  </a:cxn>
                  <a:cxn ang="0">
                    <a:pos x="T8" y="T9"/>
                  </a:cxn>
                  <a:cxn ang="0">
                    <a:pos x="T10" y="T11"/>
                  </a:cxn>
                </a:cxnLst>
                <a:rect l="0" t="0" r="r" b="b"/>
                <a:pathLst>
                  <a:path w="36" h="32">
                    <a:moveTo>
                      <a:pt x="32" y="0"/>
                    </a:moveTo>
                    <a:lnTo>
                      <a:pt x="1" y="0"/>
                    </a:lnTo>
                    <a:lnTo>
                      <a:pt x="0" y="5"/>
                    </a:lnTo>
                    <a:lnTo>
                      <a:pt x="0" y="32"/>
                    </a:lnTo>
                    <a:lnTo>
                      <a:pt x="36" y="32"/>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8" name="iSḷîdé"/>
              <p:cNvSpPr/>
              <p:nvPr/>
            </p:nvSpPr>
            <p:spPr bwMode="auto">
              <a:xfrm>
                <a:off x="3221" y="3144"/>
                <a:ext cx="43" cy="32"/>
              </a:xfrm>
              <a:custGeom>
                <a:avLst/>
                <a:gdLst>
                  <a:gd name="T0" fmla="*/ 39 w 43"/>
                  <a:gd name="T1" fmla="*/ 0 h 32"/>
                  <a:gd name="T2" fmla="*/ 0 w 43"/>
                  <a:gd name="T3" fmla="*/ 0 h 32"/>
                  <a:gd name="T4" fmla="*/ 0 w 43"/>
                  <a:gd name="T5" fmla="*/ 32 h 32"/>
                  <a:gd name="T6" fmla="*/ 43 w 43"/>
                  <a:gd name="T7" fmla="*/ 32 h 32"/>
                  <a:gd name="T8" fmla="*/ 39 w 43"/>
                  <a:gd name="T9" fmla="*/ 0 h 32"/>
                </a:gdLst>
                <a:ahLst/>
                <a:cxnLst>
                  <a:cxn ang="0">
                    <a:pos x="T0" y="T1"/>
                  </a:cxn>
                  <a:cxn ang="0">
                    <a:pos x="T2" y="T3"/>
                  </a:cxn>
                  <a:cxn ang="0">
                    <a:pos x="T4" y="T5"/>
                  </a:cxn>
                  <a:cxn ang="0">
                    <a:pos x="T6" y="T7"/>
                  </a:cxn>
                  <a:cxn ang="0">
                    <a:pos x="T8" y="T9"/>
                  </a:cxn>
                </a:cxnLst>
                <a:rect l="0" t="0" r="r" b="b"/>
                <a:pathLst>
                  <a:path w="43" h="32">
                    <a:moveTo>
                      <a:pt x="39" y="0"/>
                    </a:moveTo>
                    <a:lnTo>
                      <a:pt x="0" y="0"/>
                    </a:lnTo>
                    <a:lnTo>
                      <a:pt x="0" y="32"/>
                    </a:lnTo>
                    <a:lnTo>
                      <a:pt x="43" y="32"/>
                    </a:lnTo>
                    <a:lnTo>
                      <a:pt x="39" y="0"/>
                    </a:lnTo>
                    <a:close/>
                  </a:path>
                </a:pathLst>
              </a:custGeom>
              <a:solidFill>
                <a:srgbClr val="2727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9" name="ïṧḷîḓè"/>
              <p:cNvSpPr/>
              <p:nvPr/>
            </p:nvSpPr>
            <p:spPr bwMode="auto">
              <a:xfrm>
                <a:off x="3221" y="3144"/>
                <a:ext cx="43" cy="32"/>
              </a:xfrm>
              <a:custGeom>
                <a:avLst/>
                <a:gdLst>
                  <a:gd name="T0" fmla="*/ 39 w 43"/>
                  <a:gd name="T1" fmla="*/ 0 h 32"/>
                  <a:gd name="T2" fmla="*/ 0 w 43"/>
                  <a:gd name="T3" fmla="*/ 0 h 32"/>
                  <a:gd name="T4" fmla="*/ 0 w 43"/>
                  <a:gd name="T5" fmla="*/ 32 h 32"/>
                  <a:gd name="T6" fmla="*/ 43 w 43"/>
                  <a:gd name="T7" fmla="*/ 32 h 32"/>
                  <a:gd name="T8" fmla="*/ 39 w 43"/>
                  <a:gd name="T9" fmla="*/ 0 h 32"/>
                </a:gdLst>
                <a:ahLst/>
                <a:cxnLst>
                  <a:cxn ang="0">
                    <a:pos x="T0" y="T1"/>
                  </a:cxn>
                  <a:cxn ang="0">
                    <a:pos x="T2" y="T3"/>
                  </a:cxn>
                  <a:cxn ang="0">
                    <a:pos x="T4" y="T5"/>
                  </a:cxn>
                  <a:cxn ang="0">
                    <a:pos x="T6" y="T7"/>
                  </a:cxn>
                  <a:cxn ang="0">
                    <a:pos x="T8" y="T9"/>
                  </a:cxn>
                </a:cxnLst>
                <a:rect l="0" t="0" r="r" b="b"/>
                <a:pathLst>
                  <a:path w="43" h="32">
                    <a:moveTo>
                      <a:pt x="39" y="0"/>
                    </a:moveTo>
                    <a:lnTo>
                      <a:pt x="0" y="0"/>
                    </a:lnTo>
                    <a:lnTo>
                      <a:pt x="0" y="32"/>
                    </a:lnTo>
                    <a:lnTo>
                      <a:pt x="43" y="32"/>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0" name="ïṥḷïḋe"/>
              <p:cNvSpPr/>
              <p:nvPr/>
            </p:nvSpPr>
            <p:spPr bwMode="auto">
              <a:xfrm>
                <a:off x="3221" y="3202"/>
                <a:ext cx="50" cy="32"/>
              </a:xfrm>
              <a:custGeom>
                <a:avLst/>
                <a:gdLst>
                  <a:gd name="T0" fmla="*/ 46 w 50"/>
                  <a:gd name="T1" fmla="*/ 0 h 32"/>
                  <a:gd name="T2" fmla="*/ 0 w 50"/>
                  <a:gd name="T3" fmla="*/ 0 h 32"/>
                  <a:gd name="T4" fmla="*/ 0 w 50"/>
                  <a:gd name="T5" fmla="*/ 32 h 32"/>
                  <a:gd name="T6" fmla="*/ 50 w 50"/>
                  <a:gd name="T7" fmla="*/ 32 h 32"/>
                  <a:gd name="T8" fmla="*/ 46 w 50"/>
                  <a:gd name="T9" fmla="*/ 0 h 32"/>
                </a:gdLst>
                <a:ahLst/>
                <a:cxnLst>
                  <a:cxn ang="0">
                    <a:pos x="T0" y="T1"/>
                  </a:cxn>
                  <a:cxn ang="0">
                    <a:pos x="T2" y="T3"/>
                  </a:cxn>
                  <a:cxn ang="0">
                    <a:pos x="T4" y="T5"/>
                  </a:cxn>
                  <a:cxn ang="0">
                    <a:pos x="T6" y="T7"/>
                  </a:cxn>
                  <a:cxn ang="0">
                    <a:pos x="T8" y="T9"/>
                  </a:cxn>
                </a:cxnLst>
                <a:rect l="0" t="0" r="r" b="b"/>
                <a:pathLst>
                  <a:path w="50" h="32">
                    <a:moveTo>
                      <a:pt x="46" y="0"/>
                    </a:moveTo>
                    <a:lnTo>
                      <a:pt x="0" y="0"/>
                    </a:lnTo>
                    <a:lnTo>
                      <a:pt x="0" y="32"/>
                    </a:lnTo>
                    <a:lnTo>
                      <a:pt x="50" y="32"/>
                    </a:lnTo>
                    <a:lnTo>
                      <a:pt x="46" y="0"/>
                    </a:lnTo>
                    <a:close/>
                  </a:path>
                </a:pathLst>
              </a:custGeom>
              <a:solidFill>
                <a:srgbClr val="2727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1" name="î$1ïḋe"/>
              <p:cNvSpPr/>
              <p:nvPr/>
            </p:nvSpPr>
            <p:spPr bwMode="auto">
              <a:xfrm>
                <a:off x="3221" y="3202"/>
                <a:ext cx="50" cy="32"/>
              </a:xfrm>
              <a:custGeom>
                <a:avLst/>
                <a:gdLst>
                  <a:gd name="T0" fmla="*/ 46 w 50"/>
                  <a:gd name="T1" fmla="*/ 0 h 32"/>
                  <a:gd name="T2" fmla="*/ 0 w 50"/>
                  <a:gd name="T3" fmla="*/ 0 h 32"/>
                  <a:gd name="T4" fmla="*/ 0 w 50"/>
                  <a:gd name="T5" fmla="*/ 32 h 32"/>
                  <a:gd name="T6" fmla="*/ 50 w 50"/>
                  <a:gd name="T7" fmla="*/ 32 h 32"/>
                  <a:gd name="T8" fmla="*/ 46 w 50"/>
                  <a:gd name="T9" fmla="*/ 0 h 32"/>
                </a:gdLst>
                <a:ahLst/>
                <a:cxnLst>
                  <a:cxn ang="0">
                    <a:pos x="T0" y="T1"/>
                  </a:cxn>
                  <a:cxn ang="0">
                    <a:pos x="T2" y="T3"/>
                  </a:cxn>
                  <a:cxn ang="0">
                    <a:pos x="T4" y="T5"/>
                  </a:cxn>
                  <a:cxn ang="0">
                    <a:pos x="T6" y="T7"/>
                  </a:cxn>
                  <a:cxn ang="0">
                    <a:pos x="T8" y="T9"/>
                  </a:cxn>
                </a:cxnLst>
                <a:rect l="0" t="0" r="r" b="b"/>
                <a:pathLst>
                  <a:path w="50" h="32">
                    <a:moveTo>
                      <a:pt x="46" y="0"/>
                    </a:moveTo>
                    <a:lnTo>
                      <a:pt x="0" y="0"/>
                    </a:lnTo>
                    <a:lnTo>
                      <a:pt x="0" y="32"/>
                    </a:lnTo>
                    <a:lnTo>
                      <a:pt x="50" y="32"/>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2" name="íṩlíḑè"/>
              <p:cNvSpPr/>
              <p:nvPr/>
            </p:nvSpPr>
            <p:spPr bwMode="auto">
              <a:xfrm>
                <a:off x="3221" y="3260"/>
                <a:ext cx="57" cy="32"/>
              </a:xfrm>
              <a:custGeom>
                <a:avLst/>
                <a:gdLst>
                  <a:gd name="T0" fmla="*/ 53 w 57"/>
                  <a:gd name="T1" fmla="*/ 0 h 32"/>
                  <a:gd name="T2" fmla="*/ 0 w 57"/>
                  <a:gd name="T3" fmla="*/ 0 h 32"/>
                  <a:gd name="T4" fmla="*/ 0 w 57"/>
                  <a:gd name="T5" fmla="*/ 32 h 32"/>
                  <a:gd name="T6" fmla="*/ 57 w 57"/>
                  <a:gd name="T7" fmla="*/ 32 h 32"/>
                  <a:gd name="T8" fmla="*/ 53 w 57"/>
                  <a:gd name="T9" fmla="*/ 0 h 32"/>
                </a:gdLst>
                <a:ahLst/>
                <a:cxnLst>
                  <a:cxn ang="0">
                    <a:pos x="T0" y="T1"/>
                  </a:cxn>
                  <a:cxn ang="0">
                    <a:pos x="T2" y="T3"/>
                  </a:cxn>
                  <a:cxn ang="0">
                    <a:pos x="T4" y="T5"/>
                  </a:cxn>
                  <a:cxn ang="0">
                    <a:pos x="T6" y="T7"/>
                  </a:cxn>
                  <a:cxn ang="0">
                    <a:pos x="T8" y="T9"/>
                  </a:cxn>
                </a:cxnLst>
                <a:rect l="0" t="0" r="r" b="b"/>
                <a:pathLst>
                  <a:path w="57" h="32">
                    <a:moveTo>
                      <a:pt x="53" y="0"/>
                    </a:moveTo>
                    <a:lnTo>
                      <a:pt x="0" y="0"/>
                    </a:lnTo>
                    <a:lnTo>
                      <a:pt x="0" y="32"/>
                    </a:lnTo>
                    <a:lnTo>
                      <a:pt x="57" y="32"/>
                    </a:lnTo>
                    <a:lnTo>
                      <a:pt x="53" y="0"/>
                    </a:lnTo>
                    <a:close/>
                  </a:path>
                </a:pathLst>
              </a:custGeom>
              <a:solidFill>
                <a:srgbClr val="2727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3" name="îŝlïḑè"/>
              <p:cNvSpPr/>
              <p:nvPr/>
            </p:nvSpPr>
            <p:spPr bwMode="auto">
              <a:xfrm>
                <a:off x="3221" y="3260"/>
                <a:ext cx="57" cy="32"/>
              </a:xfrm>
              <a:custGeom>
                <a:avLst/>
                <a:gdLst>
                  <a:gd name="T0" fmla="*/ 53 w 57"/>
                  <a:gd name="T1" fmla="*/ 0 h 32"/>
                  <a:gd name="T2" fmla="*/ 0 w 57"/>
                  <a:gd name="T3" fmla="*/ 0 h 32"/>
                  <a:gd name="T4" fmla="*/ 0 w 57"/>
                  <a:gd name="T5" fmla="*/ 32 h 32"/>
                  <a:gd name="T6" fmla="*/ 57 w 57"/>
                  <a:gd name="T7" fmla="*/ 32 h 32"/>
                  <a:gd name="T8" fmla="*/ 53 w 57"/>
                  <a:gd name="T9" fmla="*/ 0 h 32"/>
                </a:gdLst>
                <a:ahLst/>
                <a:cxnLst>
                  <a:cxn ang="0">
                    <a:pos x="T0" y="T1"/>
                  </a:cxn>
                  <a:cxn ang="0">
                    <a:pos x="T2" y="T3"/>
                  </a:cxn>
                  <a:cxn ang="0">
                    <a:pos x="T4" y="T5"/>
                  </a:cxn>
                  <a:cxn ang="0">
                    <a:pos x="T6" y="T7"/>
                  </a:cxn>
                  <a:cxn ang="0">
                    <a:pos x="T8" y="T9"/>
                  </a:cxn>
                </a:cxnLst>
                <a:rect l="0" t="0" r="r" b="b"/>
                <a:pathLst>
                  <a:path w="57" h="32">
                    <a:moveTo>
                      <a:pt x="53" y="0"/>
                    </a:moveTo>
                    <a:lnTo>
                      <a:pt x="0" y="0"/>
                    </a:lnTo>
                    <a:lnTo>
                      <a:pt x="0" y="32"/>
                    </a:lnTo>
                    <a:lnTo>
                      <a:pt x="57" y="32"/>
                    </a:lnTo>
                    <a:lnTo>
                      <a:pt x="5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4" name="ïṧļïḑê"/>
              <p:cNvSpPr/>
              <p:nvPr/>
            </p:nvSpPr>
            <p:spPr bwMode="auto">
              <a:xfrm>
                <a:off x="3221" y="3318"/>
                <a:ext cx="60" cy="28"/>
              </a:xfrm>
              <a:custGeom>
                <a:avLst/>
                <a:gdLst>
                  <a:gd name="T0" fmla="*/ 279 w 279"/>
                  <a:gd name="T1" fmla="*/ 0 h 134"/>
                  <a:gd name="T2" fmla="*/ 0 w 279"/>
                  <a:gd name="T3" fmla="*/ 0 h 134"/>
                  <a:gd name="T4" fmla="*/ 0 w 279"/>
                  <a:gd name="T5" fmla="*/ 134 h 134"/>
                  <a:gd name="T6" fmla="*/ 279 w 279"/>
                  <a:gd name="T7" fmla="*/ 1 h 134"/>
                  <a:gd name="T8" fmla="*/ 279 w 279"/>
                  <a:gd name="T9" fmla="*/ 0 h 134"/>
                </a:gdLst>
                <a:ahLst/>
                <a:cxnLst>
                  <a:cxn ang="0">
                    <a:pos x="T0" y="T1"/>
                  </a:cxn>
                  <a:cxn ang="0">
                    <a:pos x="T2" y="T3"/>
                  </a:cxn>
                  <a:cxn ang="0">
                    <a:pos x="T4" y="T5"/>
                  </a:cxn>
                  <a:cxn ang="0">
                    <a:pos x="T6" y="T7"/>
                  </a:cxn>
                  <a:cxn ang="0">
                    <a:pos x="T8" y="T9"/>
                  </a:cxn>
                </a:cxnLst>
                <a:rect l="0" t="0" r="r" b="b"/>
                <a:pathLst>
                  <a:path w="279" h="134">
                    <a:moveTo>
                      <a:pt x="279" y="0"/>
                    </a:moveTo>
                    <a:cubicBezTo>
                      <a:pt x="0" y="0"/>
                      <a:pt x="0" y="0"/>
                      <a:pt x="0" y="0"/>
                    </a:cubicBezTo>
                    <a:cubicBezTo>
                      <a:pt x="0" y="134"/>
                      <a:pt x="0" y="134"/>
                      <a:pt x="0" y="134"/>
                    </a:cubicBezTo>
                    <a:cubicBezTo>
                      <a:pt x="80" y="70"/>
                      <a:pt x="175" y="24"/>
                      <a:pt x="279" y="1"/>
                    </a:cubicBezTo>
                    <a:cubicBezTo>
                      <a:pt x="279" y="0"/>
                      <a:pt x="279" y="0"/>
                      <a:pt x="279" y="0"/>
                    </a:cubicBezTo>
                  </a:path>
                </a:pathLst>
              </a:custGeom>
              <a:solidFill>
                <a:srgbClr val="2727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5" name="íşļiḑê"/>
              <p:cNvSpPr/>
              <p:nvPr/>
            </p:nvSpPr>
            <p:spPr bwMode="auto">
              <a:xfrm>
                <a:off x="3221" y="3318"/>
                <a:ext cx="74" cy="116"/>
              </a:xfrm>
              <a:custGeom>
                <a:avLst/>
                <a:gdLst>
                  <a:gd name="T0" fmla="*/ 279 w 344"/>
                  <a:gd name="T1" fmla="*/ 0 h 543"/>
                  <a:gd name="T2" fmla="*/ 0 w 344"/>
                  <a:gd name="T3" fmla="*/ 133 h 543"/>
                  <a:gd name="T4" fmla="*/ 0 w 344"/>
                  <a:gd name="T5" fmla="*/ 543 h 543"/>
                  <a:gd name="T6" fmla="*/ 344 w 344"/>
                  <a:gd name="T7" fmla="*/ 543 h 543"/>
                  <a:gd name="T8" fmla="*/ 279 w 344"/>
                  <a:gd name="T9" fmla="*/ 0 h 543"/>
                </a:gdLst>
                <a:ahLst/>
                <a:cxnLst>
                  <a:cxn ang="0">
                    <a:pos x="T0" y="T1"/>
                  </a:cxn>
                  <a:cxn ang="0">
                    <a:pos x="T2" y="T3"/>
                  </a:cxn>
                  <a:cxn ang="0">
                    <a:pos x="T4" y="T5"/>
                  </a:cxn>
                  <a:cxn ang="0">
                    <a:pos x="T6" y="T7"/>
                  </a:cxn>
                  <a:cxn ang="0">
                    <a:pos x="T8" y="T9"/>
                  </a:cxn>
                </a:cxnLst>
                <a:rect l="0" t="0" r="r" b="b"/>
                <a:pathLst>
                  <a:path w="344" h="543">
                    <a:moveTo>
                      <a:pt x="279" y="0"/>
                    </a:moveTo>
                    <a:cubicBezTo>
                      <a:pt x="175" y="23"/>
                      <a:pt x="80" y="69"/>
                      <a:pt x="0" y="133"/>
                    </a:cubicBezTo>
                    <a:cubicBezTo>
                      <a:pt x="0" y="543"/>
                      <a:pt x="0" y="543"/>
                      <a:pt x="0" y="543"/>
                    </a:cubicBezTo>
                    <a:cubicBezTo>
                      <a:pt x="344" y="543"/>
                      <a:pt x="344" y="543"/>
                      <a:pt x="344" y="543"/>
                    </a:cubicBezTo>
                    <a:cubicBezTo>
                      <a:pt x="279" y="0"/>
                      <a:pt x="279" y="0"/>
                      <a:pt x="279" y="0"/>
                    </a:cubicBezTo>
                  </a:path>
                </a:pathLst>
              </a:custGeom>
              <a:solidFill>
                <a:srgbClr val="5C8F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6" name="ïśḷïdé"/>
              <p:cNvSpPr/>
              <p:nvPr/>
            </p:nvSpPr>
            <p:spPr bwMode="auto">
              <a:xfrm>
                <a:off x="3194" y="3112"/>
                <a:ext cx="54" cy="4"/>
              </a:xfrm>
              <a:custGeom>
                <a:avLst/>
                <a:gdLst>
                  <a:gd name="T0" fmla="*/ 251 w 251"/>
                  <a:gd name="T1" fmla="*/ 11 h 23"/>
                  <a:gd name="T2" fmla="*/ 239 w 251"/>
                  <a:gd name="T3" fmla="*/ 23 h 23"/>
                  <a:gd name="T4" fmla="*/ 12 w 251"/>
                  <a:gd name="T5" fmla="*/ 23 h 23"/>
                  <a:gd name="T6" fmla="*/ 0 w 251"/>
                  <a:gd name="T7" fmla="*/ 11 h 23"/>
                  <a:gd name="T8" fmla="*/ 12 w 251"/>
                  <a:gd name="T9" fmla="*/ 0 h 23"/>
                  <a:gd name="T10" fmla="*/ 239 w 251"/>
                  <a:gd name="T11" fmla="*/ 0 h 23"/>
                  <a:gd name="T12" fmla="*/ 251 w 251"/>
                  <a:gd name="T13" fmla="*/ 11 h 23"/>
                </a:gdLst>
                <a:ahLst/>
                <a:cxnLst>
                  <a:cxn ang="0">
                    <a:pos x="T0" y="T1"/>
                  </a:cxn>
                  <a:cxn ang="0">
                    <a:pos x="T2" y="T3"/>
                  </a:cxn>
                  <a:cxn ang="0">
                    <a:pos x="T4" y="T5"/>
                  </a:cxn>
                  <a:cxn ang="0">
                    <a:pos x="T6" y="T7"/>
                  </a:cxn>
                  <a:cxn ang="0">
                    <a:pos x="T8" y="T9"/>
                  </a:cxn>
                  <a:cxn ang="0">
                    <a:pos x="T10" y="T11"/>
                  </a:cxn>
                  <a:cxn ang="0">
                    <a:pos x="T12" y="T13"/>
                  </a:cxn>
                </a:cxnLst>
                <a:rect l="0" t="0" r="r" b="b"/>
                <a:pathLst>
                  <a:path w="251" h="23">
                    <a:moveTo>
                      <a:pt x="251" y="11"/>
                    </a:moveTo>
                    <a:cubicBezTo>
                      <a:pt x="251" y="18"/>
                      <a:pt x="246" y="23"/>
                      <a:pt x="239" y="23"/>
                    </a:cubicBezTo>
                    <a:cubicBezTo>
                      <a:pt x="12" y="23"/>
                      <a:pt x="12" y="23"/>
                      <a:pt x="12" y="23"/>
                    </a:cubicBezTo>
                    <a:cubicBezTo>
                      <a:pt x="5" y="23"/>
                      <a:pt x="0" y="18"/>
                      <a:pt x="0" y="11"/>
                    </a:cubicBezTo>
                    <a:cubicBezTo>
                      <a:pt x="0" y="5"/>
                      <a:pt x="5" y="0"/>
                      <a:pt x="12" y="0"/>
                    </a:cubicBezTo>
                    <a:cubicBezTo>
                      <a:pt x="239" y="0"/>
                      <a:pt x="239" y="0"/>
                      <a:pt x="239" y="0"/>
                    </a:cubicBezTo>
                    <a:cubicBezTo>
                      <a:pt x="246" y="0"/>
                      <a:pt x="251" y="5"/>
                      <a:pt x="251" y="11"/>
                    </a:cubicBezTo>
                    <a:close/>
                  </a:path>
                </a:pathLst>
              </a:custGeom>
              <a:solidFill>
                <a:srgbClr val="393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7" name="îśḻîḍé"/>
              <p:cNvSpPr/>
              <p:nvPr/>
            </p:nvSpPr>
            <p:spPr bwMode="auto">
              <a:xfrm>
                <a:off x="3194" y="3038"/>
                <a:ext cx="54" cy="5"/>
              </a:xfrm>
              <a:custGeom>
                <a:avLst/>
                <a:gdLst>
                  <a:gd name="T0" fmla="*/ 251 w 251"/>
                  <a:gd name="T1" fmla="*/ 12 h 23"/>
                  <a:gd name="T2" fmla="*/ 239 w 251"/>
                  <a:gd name="T3" fmla="*/ 23 h 23"/>
                  <a:gd name="T4" fmla="*/ 12 w 251"/>
                  <a:gd name="T5" fmla="*/ 23 h 23"/>
                  <a:gd name="T6" fmla="*/ 0 w 251"/>
                  <a:gd name="T7" fmla="*/ 12 h 23"/>
                  <a:gd name="T8" fmla="*/ 12 w 251"/>
                  <a:gd name="T9" fmla="*/ 0 h 23"/>
                  <a:gd name="T10" fmla="*/ 239 w 251"/>
                  <a:gd name="T11" fmla="*/ 0 h 23"/>
                  <a:gd name="T12" fmla="*/ 251 w 251"/>
                  <a:gd name="T13" fmla="*/ 12 h 23"/>
                </a:gdLst>
                <a:ahLst/>
                <a:cxnLst>
                  <a:cxn ang="0">
                    <a:pos x="T0" y="T1"/>
                  </a:cxn>
                  <a:cxn ang="0">
                    <a:pos x="T2" y="T3"/>
                  </a:cxn>
                  <a:cxn ang="0">
                    <a:pos x="T4" y="T5"/>
                  </a:cxn>
                  <a:cxn ang="0">
                    <a:pos x="T6" y="T7"/>
                  </a:cxn>
                  <a:cxn ang="0">
                    <a:pos x="T8" y="T9"/>
                  </a:cxn>
                  <a:cxn ang="0">
                    <a:pos x="T10" y="T11"/>
                  </a:cxn>
                  <a:cxn ang="0">
                    <a:pos x="T12" y="T13"/>
                  </a:cxn>
                </a:cxnLst>
                <a:rect l="0" t="0" r="r" b="b"/>
                <a:pathLst>
                  <a:path w="251" h="23">
                    <a:moveTo>
                      <a:pt x="251" y="12"/>
                    </a:moveTo>
                    <a:cubicBezTo>
                      <a:pt x="251" y="18"/>
                      <a:pt x="246" y="23"/>
                      <a:pt x="239" y="23"/>
                    </a:cubicBezTo>
                    <a:cubicBezTo>
                      <a:pt x="12" y="23"/>
                      <a:pt x="12" y="23"/>
                      <a:pt x="12" y="23"/>
                    </a:cubicBezTo>
                    <a:cubicBezTo>
                      <a:pt x="5" y="23"/>
                      <a:pt x="0" y="18"/>
                      <a:pt x="0" y="12"/>
                    </a:cubicBezTo>
                    <a:cubicBezTo>
                      <a:pt x="0" y="5"/>
                      <a:pt x="5" y="0"/>
                      <a:pt x="12" y="0"/>
                    </a:cubicBezTo>
                    <a:cubicBezTo>
                      <a:pt x="239" y="0"/>
                      <a:pt x="239" y="0"/>
                      <a:pt x="239" y="0"/>
                    </a:cubicBezTo>
                    <a:cubicBezTo>
                      <a:pt x="246" y="0"/>
                      <a:pt x="251" y="5"/>
                      <a:pt x="251" y="12"/>
                    </a:cubicBezTo>
                    <a:close/>
                  </a:path>
                </a:pathLst>
              </a:custGeom>
              <a:solidFill>
                <a:srgbClr val="393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8" name="íṩlíḋê"/>
              <p:cNvSpPr/>
              <p:nvPr/>
            </p:nvSpPr>
            <p:spPr bwMode="auto">
              <a:xfrm>
                <a:off x="3200" y="3029"/>
                <a:ext cx="42" cy="37"/>
              </a:xfrm>
              <a:prstGeom prst="ellipse">
                <a:avLst/>
              </a:prstGeom>
              <a:solidFill>
                <a:srgbClr val="393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9" name="išḻíďè"/>
              <p:cNvSpPr/>
              <p:nvPr/>
            </p:nvSpPr>
            <p:spPr bwMode="auto">
              <a:xfrm>
                <a:off x="3190" y="3041"/>
                <a:ext cx="62" cy="71"/>
              </a:xfrm>
              <a:custGeom>
                <a:avLst/>
                <a:gdLst>
                  <a:gd name="T0" fmla="*/ 54 w 291"/>
                  <a:gd name="T1" fmla="*/ 0 h 332"/>
                  <a:gd name="T2" fmla="*/ 0 w 291"/>
                  <a:gd name="T3" fmla="*/ 174 h 332"/>
                  <a:gd name="T4" fmla="*/ 42 w 291"/>
                  <a:gd name="T5" fmla="*/ 332 h 332"/>
                  <a:gd name="T6" fmla="*/ 249 w 291"/>
                  <a:gd name="T7" fmla="*/ 332 h 332"/>
                  <a:gd name="T8" fmla="*/ 291 w 291"/>
                  <a:gd name="T9" fmla="*/ 174 h 332"/>
                  <a:gd name="T10" fmla="*/ 237 w 291"/>
                  <a:gd name="T11" fmla="*/ 0 h 332"/>
                  <a:gd name="T12" fmla="*/ 54 w 291"/>
                  <a:gd name="T13" fmla="*/ 0 h 332"/>
                </a:gdLst>
                <a:ahLst/>
                <a:cxnLst>
                  <a:cxn ang="0">
                    <a:pos x="T0" y="T1"/>
                  </a:cxn>
                  <a:cxn ang="0">
                    <a:pos x="T2" y="T3"/>
                  </a:cxn>
                  <a:cxn ang="0">
                    <a:pos x="T4" y="T5"/>
                  </a:cxn>
                  <a:cxn ang="0">
                    <a:pos x="T6" y="T7"/>
                  </a:cxn>
                  <a:cxn ang="0">
                    <a:pos x="T8" y="T9"/>
                  </a:cxn>
                  <a:cxn ang="0">
                    <a:pos x="T10" y="T11"/>
                  </a:cxn>
                  <a:cxn ang="0">
                    <a:pos x="T12" y="T13"/>
                  </a:cxn>
                </a:cxnLst>
                <a:rect l="0" t="0" r="r" b="b"/>
                <a:pathLst>
                  <a:path w="291" h="332">
                    <a:moveTo>
                      <a:pt x="54" y="0"/>
                    </a:moveTo>
                    <a:cubicBezTo>
                      <a:pt x="21" y="41"/>
                      <a:pt x="0" y="104"/>
                      <a:pt x="0" y="174"/>
                    </a:cubicBezTo>
                    <a:cubicBezTo>
                      <a:pt x="0" y="236"/>
                      <a:pt x="16" y="291"/>
                      <a:pt x="42" y="332"/>
                    </a:cubicBezTo>
                    <a:cubicBezTo>
                      <a:pt x="249" y="332"/>
                      <a:pt x="249" y="332"/>
                      <a:pt x="249" y="332"/>
                    </a:cubicBezTo>
                    <a:cubicBezTo>
                      <a:pt x="275" y="291"/>
                      <a:pt x="291" y="236"/>
                      <a:pt x="291" y="174"/>
                    </a:cubicBezTo>
                    <a:cubicBezTo>
                      <a:pt x="291" y="104"/>
                      <a:pt x="270" y="41"/>
                      <a:pt x="237" y="0"/>
                    </a:cubicBezTo>
                    <a:lnTo>
                      <a:pt x="54" y="0"/>
                    </a:lnTo>
                    <a:close/>
                  </a:path>
                </a:pathLst>
              </a:custGeom>
              <a:solidFill>
                <a:srgbClr val="EBD0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0" name="îṣļíḑè"/>
              <p:cNvSpPr/>
              <p:nvPr/>
            </p:nvSpPr>
            <p:spPr bwMode="auto">
              <a:xfrm>
                <a:off x="3205" y="3112"/>
                <a:ext cx="32" cy="27"/>
              </a:xfrm>
              <a:custGeom>
                <a:avLst/>
                <a:gdLst>
                  <a:gd name="T0" fmla="*/ 149 w 149"/>
                  <a:gd name="T1" fmla="*/ 11 h 129"/>
                  <a:gd name="T2" fmla="*/ 86 w 149"/>
                  <a:gd name="T3" fmla="*/ 3 h 129"/>
                  <a:gd name="T4" fmla="*/ 86 w 149"/>
                  <a:gd name="T5" fmla="*/ 0 h 129"/>
                  <a:gd name="T6" fmla="*/ 74 w 149"/>
                  <a:gd name="T7" fmla="*/ 1 h 129"/>
                  <a:gd name="T8" fmla="*/ 63 w 149"/>
                  <a:gd name="T9" fmla="*/ 0 h 129"/>
                  <a:gd name="T10" fmla="*/ 63 w 149"/>
                  <a:gd name="T11" fmla="*/ 3 h 129"/>
                  <a:gd name="T12" fmla="*/ 0 w 149"/>
                  <a:gd name="T13" fmla="*/ 11 h 129"/>
                  <a:gd name="T14" fmla="*/ 44 w 149"/>
                  <a:gd name="T15" fmla="*/ 129 h 129"/>
                  <a:gd name="T16" fmla="*/ 62 w 149"/>
                  <a:gd name="T17" fmla="*/ 129 h 129"/>
                  <a:gd name="T18" fmla="*/ 63 w 149"/>
                  <a:gd name="T19" fmla="*/ 129 h 129"/>
                  <a:gd name="T20" fmla="*/ 86 w 149"/>
                  <a:gd name="T21" fmla="*/ 129 h 129"/>
                  <a:gd name="T22" fmla="*/ 87 w 149"/>
                  <a:gd name="T23" fmla="*/ 129 h 129"/>
                  <a:gd name="T24" fmla="*/ 105 w 149"/>
                  <a:gd name="T25" fmla="*/ 129 h 129"/>
                  <a:gd name="T26" fmla="*/ 149 w 149"/>
                  <a:gd name="T27" fmla="*/ 1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9" h="129">
                    <a:moveTo>
                      <a:pt x="149" y="11"/>
                    </a:moveTo>
                    <a:cubicBezTo>
                      <a:pt x="86" y="3"/>
                      <a:pt x="86" y="3"/>
                      <a:pt x="86" y="3"/>
                    </a:cubicBezTo>
                    <a:cubicBezTo>
                      <a:pt x="86" y="0"/>
                      <a:pt x="86" y="0"/>
                      <a:pt x="86" y="0"/>
                    </a:cubicBezTo>
                    <a:cubicBezTo>
                      <a:pt x="74" y="1"/>
                      <a:pt x="74" y="1"/>
                      <a:pt x="74" y="1"/>
                    </a:cubicBezTo>
                    <a:cubicBezTo>
                      <a:pt x="63" y="0"/>
                      <a:pt x="63" y="0"/>
                      <a:pt x="63" y="0"/>
                    </a:cubicBezTo>
                    <a:cubicBezTo>
                      <a:pt x="63" y="3"/>
                      <a:pt x="63" y="3"/>
                      <a:pt x="63" y="3"/>
                    </a:cubicBezTo>
                    <a:cubicBezTo>
                      <a:pt x="0" y="11"/>
                      <a:pt x="0" y="11"/>
                      <a:pt x="0" y="11"/>
                    </a:cubicBezTo>
                    <a:cubicBezTo>
                      <a:pt x="0" y="11"/>
                      <a:pt x="51" y="54"/>
                      <a:pt x="44" y="129"/>
                    </a:cubicBezTo>
                    <a:cubicBezTo>
                      <a:pt x="51" y="129"/>
                      <a:pt x="57" y="129"/>
                      <a:pt x="62" y="129"/>
                    </a:cubicBezTo>
                    <a:cubicBezTo>
                      <a:pt x="62" y="129"/>
                      <a:pt x="62" y="129"/>
                      <a:pt x="63" y="129"/>
                    </a:cubicBezTo>
                    <a:cubicBezTo>
                      <a:pt x="65" y="129"/>
                      <a:pt x="71" y="129"/>
                      <a:pt x="86" y="129"/>
                    </a:cubicBezTo>
                    <a:cubicBezTo>
                      <a:pt x="87" y="129"/>
                      <a:pt x="87" y="129"/>
                      <a:pt x="87" y="129"/>
                    </a:cubicBezTo>
                    <a:cubicBezTo>
                      <a:pt x="92" y="129"/>
                      <a:pt x="98" y="129"/>
                      <a:pt x="105" y="129"/>
                    </a:cubicBezTo>
                    <a:cubicBezTo>
                      <a:pt x="98" y="54"/>
                      <a:pt x="149" y="11"/>
                      <a:pt x="149" y="11"/>
                    </a:cubicBezTo>
                    <a:close/>
                  </a:path>
                </a:pathLst>
              </a:custGeom>
              <a:solidFill>
                <a:srgbClr val="393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1" name="î$ḻiḋè"/>
              <p:cNvSpPr/>
              <p:nvPr/>
            </p:nvSpPr>
            <p:spPr bwMode="auto">
              <a:xfrm>
                <a:off x="3218" y="3134"/>
                <a:ext cx="6" cy="243"/>
              </a:xfrm>
              <a:prstGeom prst="rect">
                <a:avLst/>
              </a:prstGeom>
              <a:solidFill>
                <a:srgbClr val="393E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92" name="îṣḷîḍè"/>
              <p:cNvSpPr/>
              <p:nvPr/>
            </p:nvSpPr>
            <p:spPr bwMode="auto">
              <a:xfrm>
                <a:off x="3209" y="3374"/>
                <a:ext cx="24" cy="60"/>
              </a:xfrm>
              <a:prstGeom prst="rect">
                <a:avLst/>
              </a:prstGeom>
              <a:solidFill>
                <a:srgbClr val="393E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93" name="íṡľiḑe"/>
              <p:cNvSpPr/>
              <p:nvPr/>
            </p:nvSpPr>
            <p:spPr bwMode="auto">
              <a:xfrm>
                <a:off x="3214" y="3280"/>
                <a:ext cx="13" cy="5"/>
              </a:xfrm>
              <a:prstGeom prst="rect">
                <a:avLst/>
              </a:prstGeom>
              <a:solidFill>
                <a:srgbClr val="393E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94" name="îşḷîďé"/>
              <p:cNvSpPr/>
              <p:nvPr/>
            </p:nvSpPr>
            <p:spPr bwMode="auto">
              <a:xfrm>
                <a:off x="3214" y="3166"/>
                <a:ext cx="13" cy="5"/>
              </a:xfrm>
              <a:prstGeom prst="rect">
                <a:avLst/>
              </a:prstGeom>
              <a:solidFill>
                <a:srgbClr val="393E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95" name="iṥlíḋè"/>
              <p:cNvSpPr/>
              <p:nvPr/>
            </p:nvSpPr>
            <p:spPr bwMode="auto">
              <a:xfrm>
                <a:off x="1373" y="3038"/>
                <a:ext cx="73" cy="394"/>
              </a:xfrm>
              <a:custGeom>
                <a:avLst/>
                <a:gdLst>
                  <a:gd name="T0" fmla="*/ 6 w 73"/>
                  <a:gd name="T1" fmla="*/ 0 h 394"/>
                  <a:gd name="T2" fmla="*/ 0 w 73"/>
                  <a:gd name="T3" fmla="*/ 53 h 394"/>
                  <a:gd name="T4" fmla="*/ 0 w 73"/>
                  <a:gd name="T5" fmla="*/ 394 h 394"/>
                  <a:gd name="T6" fmla="*/ 73 w 73"/>
                  <a:gd name="T7" fmla="*/ 394 h 394"/>
                  <a:gd name="T8" fmla="*/ 50 w 73"/>
                  <a:gd name="T9" fmla="*/ 203 h 394"/>
                  <a:gd name="T10" fmla="*/ 25 w 73"/>
                  <a:gd name="T11" fmla="*/ 203 h 394"/>
                  <a:gd name="T12" fmla="*/ 25 w 73"/>
                  <a:gd name="T13" fmla="*/ 131 h 394"/>
                  <a:gd name="T14" fmla="*/ 42 w 73"/>
                  <a:gd name="T15" fmla="*/ 131 h 394"/>
                  <a:gd name="T16" fmla="*/ 35 w 73"/>
                  <a:gd name="T17" fmla="*/ 74 h 394"/>
                  <a:gd name="T18" fmla="*/ 25 w 73"/>
                  <a:gd name="T19" fmla="*/ 74 h 394"/>
                  <a:gd name="T20" fmla="*/ 25 w 73"/>
                  <a:gd name="T21" fmla="*/ 2 h 394"/>
                  <a:gd name="T22" fmla="*/ 6 w 73"/>
                  <a:gd name="T2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94">
                    <a:moveTo>
                      <a:pt x="6" y="0"/>
                    </a:moveTo>
                    <a:lnTo>
                      <a:pt x="0" y="53"/>
                    </a:lnTo>
                    <a:lnTo>
                      <a:pt x="0" y="394"/>
                    </a:lnTo>
                    <a:lnTo>
                      <a:pt x="73" y="394"/>
                    </a:lnTo>
                    <a:lnTo>
                      <a:pt x="50" y="203"/>
                    </a:lnTo>
                    <a:lnTo>
                      <a:pt x="25" y="203"/>
                    </a:lnTo>
                    <a:lnTo>
                      <a:pt x="25" y="131"/>
                    </a:lnTo>
                    <a:lnTo>
                      <a:pt x="42" y="131"/>
                    </a:lnTo>
                    <a:lnTo>
                      <a:pt x="35" y="74"/>
                    </a:lnTo>
                    <a:lnTo>
                      <a:pt x="25" y="74"/>
                    </a:lnTo>
                    <a:lnTo>
                      <a:pt x="25" y="2"/>
                    </a:lnTo>
                    <a:lnTo>
                      <a:pt x="6" y="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6" name="ï$ḷîde"/>
              <p:cNvSpPr/>
              <p:nvPr/>
            </p:nvSpPr>
            <p:spPr bwMode="auto">
              <a:xfrm>
                <a:off x="1373" y="3038"/>
                <a:ext cx="73" cy="394"/>
              </a:xfrm>
              <a:custGeom>
                <a:avLst/>
                <a:gdLst>
                  <a:gd name="T0" fmla="*/ 6 w 73"/>
                  <a:gd name="T1" fmla="*/ 0 h 394"/>
                  <a:gd name="T2" fmla="*/ 0 w 73"/>
                  <a:gd name="T3" fmla="*/ 53 h 394"/>
                  <a:gd name="T4" fmla="*/ 0 w 73"/>
                  <a:gd name="T5" fmla="*/ 394 h 394"/>
                  <a:gd name="T6" fmla="*/ 73 w 73"/>
                  <a:gd name="T7" fmla="*/ 394 h 394"/>
                  <a:gd name="T8" fmla="*/ 50 w 73"/>
                  <a:gd name="T9" fmla="*/ 203 h 394"/>
                  <a:gd name="T10" fmla="*/ 25 w 73"/>
                  <a:gd name="T11" fmla="*/ 203 h 394"/>
                  <a:gd name="T12" fmla="*/ 25 w 73"/>
                  <a:gd name="T13" fmla="*/ 131 h 394"/>
                  <a:gd name="T14" fmla="*/ 42 w 73"/>
                  <a:gd name="T15" fmla="*/ 131 h 394"/>
                  <a:gd name="T16" fmla="*/ 35 w 73"/>
                  <a:gd name="T17" fmla="*/ 74 h 394"/>
                  <a:gd name="T18" fmla="*/ 25 w 73"/>
                  <a:gd name="T19" fmla="*/ 74 h 394"/>
                  <a:gd name="T20" fmla="*/ 25 w 73"/>
                  <a:gd name="T21" fmla="*/ 2 h 394"/>
                  <a:gd name="T22" fmla="*/ 6 w 73"/>
                  <a:gd name="T2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94">
                    <a:moveTo>
                      <a:pt x="6" y="0"/>
                    </a:moveTo>
                    <a:lnTo>
                      <a:pt x="0" y="53"/>
                    </a:lnTo>
                    <a:lnTo>
                      <a:pt x="0" y="394"/>
                    </a:lnTo>
                    <a:lnTo>
                      <a:pt x="73" y="394"/>
                    </a:lnTo>
                    <a:lnTo>
                      <a:pt x="50" y="203"/>
                    </a:lnTo>
                    <a:lnTo>
                      <a:pt x="25" y="203"/>
                    </a:lnTo>
                    <a:lnTo>
                      <a:pt x="25" y="131"/>
                    </a:lnTo>
                    <a:lnTo>
                      <a:pt x="42" y="131"/>
                    </a:lnTo>
                    <a:lnTo>
                      <a:pt x="35" y="74"/>
                    </a:lnTo>
                    <a:lnTo>
                      <a:pt x="25" y="74"/>
                    </a:lnTo>
                    <a:lnTo>
                      <a:pt x="25" y="2"/>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7" name="îs1ïḑé"/>
              <p:cNvSpPr/>
              <p:nvPr/>
            </p:nvSpPr>
            <p:spPr bwMode="auto">
              <a:xfrm>
                <a:off x="1398" y="3040"/>
                <a:ext cx="10" cy="72"/>
              </a:xfrm>
              <a:custGeom>
                <a:avLst/>
                <a:gdLst>
                  <a:gd name="T0" fmla="*/ 0 w 10"/>
                  <a:gd name="T1" fmla="*/ 0 h 72"/>
                  <a:gd name="T2" fmla="*/ 0 w 10"/>
                  <a:gd name="T3" fmla="*/ 72 h 72"/>
                  <a:gd name="T4" fmla="*/ 10 w 10"/>
                  <a:gd name="T5" fmla="*/ 72 h 72"/>
                  <a:gd name="T6" fmla="*/ 2 w 10"/>
                  <a:gd name="T7" fmla="*/ 1 h 72"/>
                  <a:gd name="T8" fmla="*/ 0 w 10"/>
                  <a:gd name="T9" fmla="*/ 0 h 72"/>
                </a:gdLst>
                <a:ahLst/>
                <a:cxnLst>
                  <a:cxn ang="0">
                    <a:pos x="T0" y="T1"/>
                  </a:cxn>
                  <a:cxn ang="0">
                    <a:pos x="T2" y="T3"/>
                  </a:cxn>
                  <a:cxn ang="0">
                    <a:pos x="T4" y="T5"/>
                  </a:cxn>
                  <a:cxn ang="0">
                    <a:pos x="T6" y="T7"/>
                  </a:cxn>
                  <a:cxn ang="0">
                    <a:pos x="T8" y="T9"/>
                  </a:cxn>
                </a:cxnLst>
                <a:rect l="0" t="0" r="r" b="b"/>
                <a:pathLst>
                  <a:path w="10" h="72">
                    <a:moveTo>
                      <a:pt x="0" y="0"/>
                    </a:moveTo>
                    <a:lnTo>
                      <a:pt x="0" y="72"/>
                    </a:lnTo>
                    <a:lnTo>
                      <a:pt x="10" y="72"/>
                    </a:lnTo>
                    <a:lnTo>
                      <a:pt x="2" y="1"/>
                    </a:lnTo>
                    <a:lnTo>
                      <a:pt x="0" y="0"/>
                    </a:lnTo>
                    <a:close/>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8" name="íṥľîdé"/>
              <p:cNvSpPr/>
              <p:nvPr/>
            </p:nvSpPr>
            <p:spPr bwMode="auto">
              <a:xfrm>
                <a:off x="1398" y="3040"/>
                <a:ext cx="10" cy="72"/>
              </a:xfrm>
              <a:custGeom>
                <a:avLst/>
                <a:gdLst>
                  <a:gd name="T0" fmla="*/ 0 w 10"/>
                  <a:gd name="T1" fmla="*/ 0 h 72"/>
                  <a:gd name="T2" fmla="*/ 0 w 10"/>
                  <a:gd name="T3" fmla="*/ 72 h 72"/>
                  <a:gd name="T4" fmla="*/ 10 w 10"/>
                  <a:gd name="T5" fmla="*/ 72 h 72"/>
                  <a:gd name="T6" fmla="*/ 2 w 10"/>
                  <a:gd name="T7" fmla="*/ 1 h 72"/>
                  <a:gd name="T8" fmla="*/ 0 w 10"/>
                  <a:gd name="T9" fmla="*/ 0 h 72"/>
                </a:gdLst>
                <a:ahLst/>
                <a:cxnLst>
                  <a:cxn ang="0">
                    <a:pos x="T0" y="T1"/>
                  </a:cxn>
                  <a:cxn ang="0">
                    <a:pos x="T2" y="T3"/>
                  </a:cxn>
                  <a:cxn ang="0">
                    <a:pos x="T4" y="T5"/>
                  </a:cxn>
                  <a:cxn ang="0">
                    <a:pos x="T6" y="T7"/>
                  </a:cxn>
                  <a:cxn ang="0">
                    <a:pos x="T8" y="T9"/>
                  </a:cxn>
                </a:cxnLst>
                <a:rect l="0" t="0" r="r" b="b"/>
                <a:pathLst>
                  <a:path w="10" h="72">
                    <a:moveTo>
                      <a:pt x="0" y="0"/>
                    </a:moveTo>
                    <a:lnTo>
                      <a:pt x="0" y="72"/>
                    </a:lnTo>
                    <a:lnTo>
                      <a:pt x="10" y="72"/>
                    </a:lnTo>
                    <a:lnTo>
                      <a:pt x="2"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9" name="iṣ1îḓé"/>
              <p:cNvSpPr/>
              <p:nvPr/>
            </p:nvSpPr>
            <p:spPr bwMode="auto">
              <a:xfrm>
                <a:off x="1398" y="3169"/>
                <a:ext cx="25" cy="72"/>
              </a:xfrm>
              <a:custGeom>
                <a:avLst/>
                <a:gdLst>
                  <a:gd name="T0" fmla="*/ 17 w 25"/>
                  <a:gd name="T1" fmla="*/ 0 h 72"/>
                  <a:gd name="T2" fmla="*/ 0 w 25"/>
                  <a:gd name="T3" fmla="*/ 0 h 72"/>
                  <a:gd name="T4" fmla="*/ 0 w 25"/>
                  <a:gd name="T5" fmla="*/ 72 h 72"/>
                  <a:gd name="T6" fmla="*/ 25 w 25"/>
                  <a:gd name="T7" fmla="*/ 72 h 72"/>
                  <a:gd name="T8" fmla="*/ 17 w 25"/>
                  <a:gd name="T9" fmla="*/ 0 h 72"/>
                </a:gdLst>
                <a:ahLst/>
                <a:cxnLst>
                  <a:cxn ang="0">
                    <a:pos x="T0" y="T1"/>
                  </a:cxn>
                  <a:cxn ang="0">
                    <a:pos x="T2" y="T3"/>
                  </a:cxn>
                  <a:cxn ang="0">
                    <a:pos x="T4" y="T5"/>
                  </a:cxn>
                  <a:cxn ang="0">
                    <a:pos x="T6" y="T7"/>
                  </a:cxn>
                  <a:cxn ang="0">
                    <a:pos x="T8" y="T9"/>
                  </a:cxn>
                </a:cxnLst>
                <a:rect l="0" t="0" r="r" b="b"/>
                <a:pathLst>
                  <a:path w="25" h="72">
                    <a:moveTo>
                      <a:pt x="17" y="0"/>
                    </a:moveTo>
                    <a:lnTo>
                      <a:pt x="0" y="0"/>
                    </a:lnTo>
                    <a:lnTo>
                      <a:pt x="0" y="72"/>
                    </a:lnTo>
                    <a:lnTo>
                      <a:pt x="25" y="72"/>
                    </a:lnTo>
                    <a:lnTo>
                      <a:pt x="17" y="0"/>
                    </a:lnTo>
                    <a:close/>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0" name="îṧliḋê"/>
              <p:cNvSpPr/>
              <p:nvPr/>
            </p:nvSpPr>
            <p:spPr bwMode="auto">
              <a:xfrm>
                <a:off x="1398" y="3169"/>
                <a:ext cx="25" cy="72"/>
              </a:xfrm>
              <a:custGeom>
                <a:avLst/>
                <a:gdLst>
                  <a:gd name="T0" fmla="*/ 17 w 25"/>
                  <a:gd name="T1" fmla="*/ 0 h 72"/>
                  <a:gd name="T2" fmla="*/ 0 w 25"/>
                  <a:gd name="T3" fmla="*/ 0 h 72"/>
                  <a:gd name="T4" fmla="*/ 0 w 25"/>
                  <a:gd name="T5" fmla="*/ 72 h 72"/>
                  <a:gd name="T6" fmla="*/ 25 w 25"/>
                  <a:gd name="T7" fmla="*/ 72 h 72"/>
                  <a:gd name="T8" fmla="*/ 17 w 25"/>
                  <a:gd name="T9" fmla="*/ 0 h 72"/>
                </a:gdLst>
                <a:ahLst/>
                <a:cxnLst>
                  <a:cxn ang="0">
                    <a:pos x="T0" y="T1"/>
                  </a:cxn>
                  <a:cxn ang="0">
                    <a:pos x="T2" y="T3"/>
                  </a:cxn>
                  <a:cxn ang="0">
                    <a:pos x="T4" y="T5"/>
                  </a:cxn>
                  <a:cxn ang="0">
                    <a:pos x="T6" y="T7"/>
                  </a:cxn>
                  <a:cxn ang="0">
                    <a:pos x="T8" y="T9"/>
                  </a:cxn>
                </a:cxnLst>
                <a:rect l="0" t="0" r="r" b="b"/>
                <a:pathLst>
                  <a:path w="25" h="72">
                    <a:moveTo>
                      <a:pt x="17" y="0"/>
                    </a:moveTo>
                    <a:lnTo>
                      <a:pt x="0" y="0"/>
                    </a:lnTo>
                    <a:lnTo>
                      <a:pt x="0" y="72"/>
                    </a:lnTo>
                    <a:lnTo>
                      <a:pt x="25" y="72"/>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1" name="ïṡľíḓe"/>
              <p:cNvSpPr/>
              <p:nvPr/>
            </p:nvSpPr>
            <p:spPr bwMode="auto">
              <a:xfrm>
                <a:off x="1373" y="3432"/>
                <a:ext cx="73" cy="2"/>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02" name="îšľiḍè"/>
              <p:cNvSpPr/>
              <p:nvPr/>
            </p:nvSpPr>
            <p:spPr bwMode="auto">
              <a:xfrm>
                <a:off x="1373" y="3432"/>
                <a:ext cx="73"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03" name="ïŝľiḍè"/>
              <p:cNvSpPr/>
              <p:nvPr/>
            </p:nvSpPr>
            <p:spPr bwMode="auto">
              <a:xfrm>
                <a:off x="1346" y="3112"/>
                <a:ext cx="54" cy="4"/>
              </a:xfrm>
              <a:custGeom>
                <a:avLst/>
                <a:gdLst>
                  <a:gd name="T0" fmla="*/ 251 w 251"/>
                  <a:gd name="T1" fmla="*/ 11 h 23"/>
                  <a:gd name="T2" fmla="*/ 239 w 251"/>
                  <a:gd name="T3" fmla="*/ 23 h 23"/>
                  <a:gd name="T4" fmla="*/ 11 w 251"/>
                  <a:gd name="T5" fmla="*/ 23 h 23"/>
                  <a:gd name="T6" fmla="*/ 0 w 251"/>
                  <a:gd name="T7" fmla="*/ 11 h 23"/>
                  <a:gd name="T8" fmla="*/ 11 w 251"/>
                  <a:gd name="T9" fmla="*/ 0 h 23"/>
                  <a:gd name="T10" fmla="*/ 239 w 251"/>
                  <a:gd name="T11" fmla="*/ 0 h 23"/>
                  <a:gd name="T12" fmla="*/ 251 w 251"/>
                  <a:gd name="T13" fmla="*/ 11 h 23"/>
                </a:gdLst>
                <a:ahLst/>
                <a:cxnLst>
                  <a:cxn ang="0">
                    <a:pos x="T0" y="T1"/>
                  </a:cxn>
                  <a:cxn ang="0">
                    <a:pos x="T2" y="T3"/>
                  </a:cxn>
                  <a:cxn ang="0">
                    <a:pos x="T4" y="T5"/>
                  </a:cxn>
                  <a:cxn ang="0">
                    <a:pos x="T6" y="T7"/>
                  </a:cxn>
                  <a:cxn ang="0">
                    <a:pos x="T8" y="T9"/>
                  </a:cxn>
                  <a:cxn ang="0">
                    <a:pos x="T10" y="T11"/>
                  </a:cxn>
                  <a:cxn ang="0">
                    <a:pos x="T12" y="T13"/>
                  </a:cxn>
                </a:cxnLst>
                <a:rect l="0" t="0" r="r" b="b"/>
                <a:pathLst>
                  <a:path w="251" h="23">
                    <a:moveTo>
                      <a:pt x="251" y="11"/>
                    </a:moveTo>
                    <a:cubicBezTo>
                      <a:pt x="251" y="18"/>
                      <a:pt x="246" y="23"/>
                      <a:pt x="239" y="23"/>
                    </a:cubicBezTo>
                    <a:cubicBezTo>
                      <a:pt x="11" y="23"/>
                      <a:pt x="11" y="23"/>
                      <a:pt x="11" y="23"/>
                    </a:cubicBezTo>
                    <a:cubicBezTo>
                      <a:pt x="5" y="23"/>
                      <a:pt x="0" y="18"/>
                      <a:pt x="0" y="11"/>
                    </a:cubicBezTo>
                    <a:cubicBezTo>
                      <a:pt x="0" y="5"/>
                      <a:pt x="5" y="0"/>
                      <a:pt x="11" y="0"/>
                    </a:cubicBezTo>
                    <a:cubicBezTo>
                      <a:pt x="239" y="0"/>
                      <a:pt x="239" y="0"/>
                      <a:pt x="239" y="0"/>
                    </a:cubicBezTo>
                    <a:cubicBezTo>
                      <a:pt x="246" y="0"/>
                      <a:pt x="251" y="5"/>
                      <a:pt x="251" y="11"/>
                    </a:cubicBezTo>
                    <a:close/>
                  </a:path>
                </a:pathLst>
              </a:custGeom>
              <a:solidFill>
                <a:srgbClr val="393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4" name="iṩľîḋé"/>
              <p:cNvSpPr/>
              <p:nvPr/>
            </p:nvSpPr>
            <p:spPr bwMode="auto">
              <a:xfrm>
                <a:off x="1346" y="3038"/>
                <a:ext cx="54" cy="5"/>
              </a:xfrm>
              <a:custGeom>
                <a:avLst/>
                <a:gdLst>
                  <a:gd name="T0" fmla="*/ 251 w 251"/>
                  <a:gd name="T1" fmla="*/ 12 h 23"/>
                  <a:gd name="T2" fmla="*/ 239 w 251"/>
                  <a:gd name="T3" fmla="*/ 23 h 23"/>
                  <a:gd name="T4" fmla="*/ 11 w 251"/>
                  <a:gd name="T5" fmla="*/ 23 h 23"/>
                  <a:gd name="T6" fmla="*/ 0 w 251"/>
                  <a:gd name="T7" fmla="*/ 12 h 23"/>
                  <a:gd name="T8" fmla="*/ 11 w 251"/>
                  <a:gd name="T9" fmla="*/ 0 h 23"/>
                  <a:gd name="T10" fmla="*/ 239 w 251"/>
                  <a:gd name="T11" fmla="*/ 0 h 23"/>
                  <a:gd name="T12" fmla="*/ 251 w 251"/>
                  <a:gd name="T13" fmla="*/ 12 h 23"/>
                </a:gdLst>
                <a:ahLst/>
                <a:cxnLst>
                  <a:cxn ang="0">
                    <a:pos x="T0" y="T1"/>
                  </a:cxn>
                  <a:cxn ang="0">
                    <a:pos x="T2" y="T3"/>
                  </a:cxn>
                  <a:cxn ang="0">
                    <a:pos x="T4" y="T5"/>
                  </a:cxn>
                  <a:cxn ang="0">
                    <a:pos x="T6" y="T7"/>
                  </a:cxn>
                  <a:cxn ang="0">
                    <a:pos x="T8" y="T9"/>
                  </a:cxn>
                  <a:cxn ang="0">
                    <a:pos x="T10" y="T11"/>
                  </a:cxn>
                  <a:cxn ang="0">
                    <a:pos x="T12" y="T13"/>
                  </a:cxn>
                </a:cxnLst>
                <a:rect l="0" t="0" r="r" b="b"/>
                <a:pathLst>
                  <a:path w="251" h="23">
                    <a:moveTo>
                      <a:pt x="251" y="12"/>
                    </a:moveTo>
                    <a:cubicBezTo>
                      <a:pt x="251" y="18"/>
                      <a:pt x="246" y="23"/>
                      <a:pt x="239" y="23"/>
                    </a:cubicBezTo>
                    <a:cubicBezTo>
                      <a:pt x="11" y="23"/>
                      <a:pt x="11" y="23"/>
                      <a:pt x="11" y="23"/>
                    </a:cubicBezTo>
                    <a:cubicBezTo>
                      <a:pt x="5" y="23"/>
                      <a:pt x="0" y="18"/>
                      <a:pt x="0" y="12"/>
                    </a:cubicBezTo>
                    <a:cubicBezTo>
                      <a:pt x="0" y="5"/>
                      <a:pt x="5" y="0"/>
                      <a:pt x="11" y="0"/>
                    </a:cubicBezTo>
                    <a:cubicBezTo>
                      <a:pt x="239" y="0"/>
                      <a:pt x="239" y="0"/>
                      <a:pt x="239" y="0"/>
                    </a:cubicBezTo>
                    <a:cubicBezTo>
                      <a:pt x="246" y="0"/>
                      <a:pt x="251" y="5"/>
                      <a:pt x="251" y="12"/>
                    </a:cubicBezTo>
                    <a:close/>
                  </a:path>
                </a:pathLst>
              </a:custGeom>
              <a:solidFill>
                <a:srgbClr val="393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5" name="íṡľíďe"/>
              <p:cNvSpPr/>
              <p:nvPr/>
            </p:nvSpPr>
            <p:spPr bwMode="auto">
              <a:xfrm>
                <a:off x="1352" y="3029"/>
                <a:ext cx="41" cy="37"/>
              </a:xfrm>
              <a:prstGeom prst="ellipse">
                <a:avLst/>
              </a:prstGeom>
              <a:solidFill>
                <a:srgbClr val="393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6" name="iṩḻíďe"/>
              <p:cNvSpPr/>
              <p:nvPr/>
            </p:nvSpPr>
            <p:spPr bwMode="auto">
              <a:xfrm>
                <a:off x="1342" y="3041"/>
                <a:ext cx="62" cy="71"/>
              </a:xfrm>
              <a:custGeom>
                <a:avLst/>
                <a:gdLst>
                  <a:gd name="T0" fmla="*/ 54 w 291"/>
                  <a:gd name="T1" fmla="*/ 0 h 332"/>
                  <a:gd name="T2" fmla="*/ 0 w 291"/>
                  <a:gd name="T3" fmla="*/ 174 h 332"/>
                  <a:gd name="T4" fmla="*/ 42 w 291"/>
                  <a:gd name="T5" fmla="*/ 332 h 332"/>
                  <a:gd name="T6" fmla="*/ 249 w 291"/>
                  <a:gd name="T7" fmla="*/ 332 h 332"/>
                  <a:gd name="T8" fmla="*/ 291 w 291"/>
                  <a:gd name="T9" fmla="*/ 174 h 332"/>
                  <a:gd name="T10" fmla="*/ 237 w 291"/>
                  <a:gd name="T11" fmla="*/ 0 h 332"/>
                  <a:gd name="T12" fmla="*/ 54 w 291"/>
                  <a:gd name="T13" fmla="*/ 0 h 332"/>
                </a:gdLst>
                <a:ahLst/>
                <a:cxnLst>
                  <a:cxn ang="0">
                    <a:pos x="T0" y="T1"/>
                  </a:cxn>
                  <a:cxn ang="0">
                    <a:pos x="T2" y="T3"/>
                  </a:cxn>
                  <a:cxn ang="0">
                    <a:pos x="T4" y="T5"/>
                  </a:cxn>
                  <a:cxn ang="0">
                    <a:pos x="T6" y="T7"/>
                  </a:cxn>
                  <a:cxn ang="0">
                    <a:pos x="T8" y="T9"/>
                  </a:cxn>
                  <a:cxn ang="0">
                    <a:pos x="T10" y="T11"/>
                  </a:cxn>
                  <a:cxn ang="0">
                    <a:pos x="T12" y="T13"/>
                  </a:cxn>
                </a:cxnLst>
                <a:rect l="0" t="0" r="r" b="b"/>
                <a:pathLst>
                  <a:path w="291" h="332">
                    <a:moveTo>
                      <a:pt x="54" y="0"/>
                    </a:moveTo>
                    <a:cubicBezTo>
                      <a:pt x="21" y="41"/>
                      <a:pt x="0" y="104"/>
                      <a:pt x="0" y="174"/>
                    </a:cubicBezTo>
                    <a:cubicBezTo>
                      <a:pt x="0" y="236"/>
                      <a:pt x="16" y="291"/>
                      <a:pt x="42" y="332"/>
                    </a:cubicBezTo>
                    <a:cubicBezTo>
                      <a:pt x="249" y="332"/>
                      <a:pt x="249" y="332"/>
                      <a:pt x="249" y="332"/>
                    </a:cubicBezTo>
                    <a:cubicBezTo>
                      <a:pt x="275" y="291"/>
                      <a:pt x="291" y="236"/>
                      <a:pt x="291" y="174"/>
                    </a:cubicBezTo>
                    <a:cubicBezTo>
                      <a:pt x="291" y="104"/>
                      <a:pt x="270" y="41"/>
                      <a:pt x="237" y="0"/>
                    </a:cubicBezTo>
                    <a:lnTo>
                      <a:pt x="54" y="0"/>
                    </a:lnTo>
                    <a:close/>
                  </a:path>
                </a:pathLst>
              </a:custGeom>
              <a:solidFill>
                <a:srgbClr val="EBD0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7" name="iSḻíde"/>
              <p:cNvSpPr/>
              <p:nvPr/>
            </p:nvSpPr>
            <p:spPr bwMode="auto">
              <a:xfrm>
                <a:off x="1357" y="3112"/>
                <a:ext cx="32" cy="27"/>
              </a:xfrm>
              <a:custGeom>
                <a:avLst/>
                <a:gdLst>
                  <a:gd name="T0" fmla="*/ 148 w 148"/>
                  <a:gd name="T1" fmla="*/ 11 h 129"/>
                  <a:gd name="T2" fmla="*/ 86 w 148"/>
                  <a:gd name="T3" fmla="*/ 3 h 129"/>
                  <a:gd name="T4" fmla="*/ 86 w 148"/>
                  <a:gd name="T5" fmla="*/ 0 h 129"/>
                  <a:gd name="T6" fmla="*/ 74 w 148"/>
                  <a:gd name="T7" fmla="*/ 1 h 129"/>
                  <a:gd name="T8" fmla="*/ 63 w 148"/>
                  <a:gd name="T9" fmla="*/ 0 h 129"/>
                  <a:gd name="T10" fmla="*/ 63 w 148"/>
                  <a:gd name="T11" fmla="*/ 3 h 129"/>
                  <a:gd name="T12" fmla="*/ 0 w 148"/>
                  <a:gd name="T13" fmla="*/ 11 h 129"/>
                  <a:gd name="T14" fmla="*/ 44 w 148"/>
                  <a:gd name="T15" fmla="*/ 129 h 129"/>
                  <a:gd name="T16" fmla="*/ 62 w 148"/>
                  <a:gd name="T17" fmla="*/ 129 h 129"/>
                  <a:gd name="T18" fmla="*/ 63 w 148"/>
                  <a:gd name="T19" fmla="*/ 129 h 129"/>
                  <a:gd name="T20" fmla="*/ 86 w 148"/>
                  <a:gd name="T21" fmla="*/ 129 h 129"/>
                  <a:gd name="T22" fmla="*/ 87 w 148"/>
                  <a:gd name="T23" fmla="*/ 129 h 129"/>
                  <a:gd name="T24" fmla="*/ 104 w 148"/>
                  <a:gd name="T25" fmla="*/ 129 h 129"/>
                  <a:gd name="T26" fmla="*/ 148 w 148"/>
                  <a:gd name="T27" fmla="*/ 1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129">
                    <a:moveTo>
                      <a:pt x="148" y="11"/>
                    </a:moveTo>
                    <a:cubicBezTo>
                      <a:pt x="86" y="3"/>
                      <a:pt x="86" y="3"/>
                      <a:pt x="86" y="3"/>
                    </a:cubicBezTo>
                    <a:cubicBezTo>
                      <a:pt x="86" y="0"/>
                      <a:pt x="86" y="0"/>
                      <a:pt x="86" y="0"/>
                    </a:cubicBezTo>
                    <a:cubicBezTo>
                      <a:pt x="74" y="1"/>
                      <a:pt x="74" y="1"/>
                      <a:pt x="74" y="1"/>
                    </a:cubicBezTo>
                    <a:cubicBezTo>
                      <a:pt x="63" y="0"/>
                      <a:pt x="63" y="0"/>
                      <a:pt x="63" y="0"/>
                    </a:cubicBezTo>
                    <a:cubicBezTo>
                      <a:pt x="63" y="3"/>
                      <a:pt x="63" y="3"/>
                      <a:pt x="63" y="3"/>
                    </a:cubicBezTo>
                    <a:cubicBezTo>
                      <a:pt x="0" y="11"/>
                      <a:pt x="0" y="11"/>
                      <a:pt x="0" y="11"/>
                    </a:cubicBezTo>
                    <a:cubicBezTo>
                      <a:pt x="0" y="11"/>
                      <a:pt x="51" y="54"/>
                      <a:pt x="44" y="129"/>
                    </a:cubicBezTo>
                    <a:cubicBezTo>
                      <a:pt x="51" y="129"/>
                      <a:pt x="57" y="129"/>
                      <a:pt x="62" y="129"/>
                    </a:cubicBezTo>
                    <a:cubicBezTo>
                      <a:pt x="62" y="129"/>
                      <a:pt x="62" y="129"/>
                      <a:pt x="63" y="129"/>
                    </a:cubicBezTo>
                    <a:cubicBezTo>
                      <a:pt x="65" y="129"/>
                      <a:pt x="70" y="129"/>
                      <a:pt x="86" y="129"/>
                    </a:cubicBezTo>
                    <a:cubicBezTo>
                      <a:pt x="87" y="129"/>
                      <a:pt x="87" y="129"/>
                      <a:pt x="87" y="129"/>
                    </a:cubicBezTo>
                    <a:cubicBezTo>
                      <a:pt x="92" y="129"/>
                      <a:pt x="98" y="129"/>
                      <a:pt x="104" y="129"/>
                    </a:cubicBezTo>
                    <a:cubicBezTo>
                      <a:pt x="98" y="54"/>
                      <a:pt x="148" y="11"/>
                      <a:pt x="148" y="11"/>
                    </a:cubicBezTo>
                    <a:close/>
                  </a:path>
                </a:pathLst>
              </a:custGeom>
              <a:solidFill>
                <a:srgbClr val="393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8" name="íSlîḑe"/>
              <p:cNvSpPr/>
              <p:nvPr/>
            </p:nvSpPr>
            <p:spPr bwMode="auto">
              <a:xfrm>
                <a:off x="1370" y="3134"/>
                <a:ext cx="6" cy="243"/>
              </a:xfrm>
              <a:prstGeom prst="rect">
                <a:avLst/>
              </a:prstGeom>
              <a:solidFill>
                <a:srgbClr val="393E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09" name="iṩľïďé"/>
              <p:cNvSpPr/>
              <p:nvPr/>
            </p:nvSpPr>
            <p:spPr bwMode="auto">
              <a:xfrm>
                <a:off x="1360" y="3374"/>
                <a:ext cx="25" cy="60"/>
              </a:xfrm>
              <a:prstGeom prst="rect">
                <a:avLst/>
              </a:prstGeom>
              <a:solidFill>
                <a:srgbClr val="393E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grpSp>
        <p:sp>
          <p:nvSpPr>
            <p:cNvPr id="15" name="íślïďè"/>
            <p:cNvSpPr/>
            <p:nvPr/>
          </p:nvSpPr>
          <p:spPr bwMode="auto">
            <a:xfrm>
              <a:off x="2167731" y="5207000"/>
              <a:ext cx="20637" cy="7937"/>
            </a:xfrm>
            <a:prstGeom prst="rect">
              <a:avLst/>
            </a:prstGeom>
            <a:solidFill>
              <a:srgbClr val="393E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6" name="îśḻidê"/>
            <p:cNvSpPr/>
            <p:nvPr/>
          </p:nvSpPr>
          <p:spPr bwMode="auto">
            <a:xfrm>
              <a:off x="2167731" y="5026025"/>
              <a:ext cx="20637" cy="7937"/>
            </a:xfrm>
            <a:prstGeom prst="rect">
              <a:avLst/>
            </a:prstGeom>
            <a:solidFill>
              <a:srgbClr val="393E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7" name="íṣḷiďè"/>
            <p:cNvSpPr/>
            <p:nvPr/>
          </p:nvSpPr>
          <p:spPr bwMode="auto">
            <a:xfrm>
              <a:off x="7968456" y="4822825"/>
              <a:ext cx="74612" cy="522287"/>
            </a:xfrm>
            <a:custGeom>
              <a:avLst/>
              <a:gdLst>
                <a:gd name="T0" fmla="*/ 30 w 220"/>
                <a:gd name="T1" fmla="*/ 0 h 1539"/>
                <a:gd name="T2" fmla="*/ 0 w 220"/>
                <a:gd name="T3" fmla="*/ 250 h 1539"/>
                <a:gd name="T4" fmla="*/ 0 w 220"/>
                <a:gd name="T5" fmla="*/ 676 h 1539"/>
                <a:gd name="T6" fmla="*/ 65 w 220"/>
                <a:gd name="T7" fmla="*/ 1196 h 1539"/>
                <a:gd name="T8" fmla="*/ 65 w 220"/>
                <a:gd name="T9" fmla="*/ 1196 h 1539"/>
                <a:gd name="T10" fmla="*/ 65 w 220"/>
                <a:gd name="T11" fmla="*/ 1196 h 1539"/>
                <a:gd name="T12" fmla="*/ 0 w 220"/>
                <a:gd name="T13" fmla="*/ 1453 h 1539"/>
                <a:gd name="T14" fmla="*/ 0 w 220"/>
                <a:gd name="T15" fmla="*/ 1539 h 1539"/>
                <a:gd name="T16" fmla="*/ 220 w 220"/>
                <a:gd name="T17" fmla="*/ 1530 h 1539"/>
                <a:gd name="T18" fmla="*/ 220 w 220"/>
                <a:gd name="T19" fmla="*/ 814 h 1539"/>
                <a:gd name="T20" fmla="*/ 125 w 220"/>
                <a:gd name="T21" fmla="*/ 12 h 1539"/>
                <a:gd name="T22" fmla="*/ 30 w 220"/>
                <a:gd name="T23" fmla="*/ 0 h 1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0" h="1539">
                  <a:moveTo>
                    <a:pt x="30" y="0"/>
                  </a:moveTo>
                  <a:cubicBezTo>
                    <a:pt x="0" y="250"/>
                    <a:pt x="0" y="250"/>
                    <a:pt x="0" y="250"/>
                  </a:cubicBezTo>
                  <a:cubicBezTo>
                    <a:pt x="0" y="676"/>
                    <a:pt x="0" y="676"/>
                    <a:pt x="0" y="676"/>
                  </a:cubicBezTo>
                  <a:cubicBezTo>
                    <a:pt x="41" y="904"/>
                    <a:pt x="65" y="1102"/>
                    <a:pt x="65" y="1196"/>
                  </a:cubicBezTo>
                  <a:cubicBezTo>
                    <a:pt x="65" y="1196"/>
                    <a:pt x="65" y="1196"/>
                    <a:pt x="65" y="1196"/>
                  </a:cubicBezTo>
                  <a:cubicBezTo>
                    <a:pt x="65" y="1196"/>
                    <a:pt x="65" y="1196"/>
                    <a:pt x="65" y="1196"/>
                  </a:cubicBezTo>
                  <a:cubicBezTo>
                    <a:pt x="65" y="1289"/>
                    <a:pt x="41" y="1377"/>
                    <a:pt x="0" y="1453"/>
                  </a:cubicBezTo>
                  <a:cubicBezTo>
                    <a:pt x="0" y="1539"/>
                    <a:pt x="0" y="1539"/>
                    <a:pt x="0" y="1539"/>
                  </a:cubicBezTo>
                  <a:cubicBezTo>
                    <a:pt x="72" y="1536"/>
                    <a:pt x="146" y="1533"/>
                    <a:pt x="220" y="1530"/>
                  </a:cubicBezTo>
                  <a:cubicBezTo>
                    <a:pt x="220" y="814"/>
                    <a:pt x="220" y="814"/>
                    <a:pt x="220" y="814"/>
                  </a:cubicBezTo>
                  <a:cubicBezTo>
                    <a:pt x="125" y="12"/>
                    <a:pt x="125" y="12"/>
                    <a:pt x="125" y="12"/>
                  </a:cubicBezTo>
                  <a:cubicBezTo>
                    <a:pt x="30" y="0"/>
                    <a:pt x="30" y="0"/>
                    <a:pt x="30" y="0"/>
                  </a:cubicBezTo>
                </a:path>
              </a:pathLst>
            </a:custGeom>
            <a:solidFill>
              <a:srgbClr val="3C81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îşľíḍe"/>
            <p:cNvSpPr/>
            <p:nvPr/>
          </p:nvSpPr>
          <p:spPr bwMode="auto">
            <a:xfrm>
              <a:off x="8043069" y="5099050"/>
              <a:ext cx="28575" cy="242887"/>
            </a:xfrm>
            <a:custGeom>
              <a:avLst/>
              <a:gdLst>
                <a:gd name="T0" fmla="*/ 0 w 85"/>
                <a:gd name="T1" fmla="*/ 0 h 716"/>
                <a:gd name="T2" fmla="*/ 0 w 85"/>
                <a:gd name="T3" fmla="*/ 716 h 716"/>
                <a:gd name="T4" fmla="*/ 85 w 85"/>
                <a:gd name="T5" fmla="*/ 713 h 716"/>
                <a:gd name="T6" fmla="*/ 0 w 85"/>
                <a:gd name="T7" fmla="*/ 0 h 716"/>
              </a:gdLst>
              <a:ahLst/>
              <a:cxnLst>
                <a:cxn ang="0">
                  <a:pos x="T0" y="T1"/>
                </a:cxn>
                <a:cxn ang="0">
                  <a:pos x="T2" y="T3"/>
                </a:cxn>
                <a:cxn ang="0">
                  <a:pos x="T4" y="T5"/>
                </a:cxn>
                <a:cxn ang="0">
                  <a:pos x="T6" y="T7"/>
                </a:cxn>
              </a:cxnLst>
              <a:rect l="0" t="0" r="r" b="b"/>
              <a:pathLst>
                <a:path w="85" h="716">
                  <a:moveTo>
                    <a:pt x="0" y="0"/>
                  </a:moveTo>
                  <a:cubicBezTo>
                    <a:pt x="0" y="716"/>
                    <a:pt x="0" y="716"/>
                    <a:pt x="0" y="716"/>
                  </a:cubicBezTo>
                  <a:cubicBezTo>
                    <a:pt x="28" y="715"/>
                    <a:pt x="57" y="714"/>
                    <a:pt x="85" y="713"/>
                  </a:cubicBezTo>
                  <a:cubicBezTo>
                    <a:pt x="0" y="0"/>
                    <a:pt x="0" y="0"/>
                    <a:pt x="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 name="íŝḻíḋé"/>
            <p:cNvSpPr/>
            <p:nvPr/>
          </p:nvSpPr>
          <p:spPr bwMode="auto">
            <a:xfrm>
              <a:off x="7968456" y="5051425"/>
              <a:ext cx="22225" cy="263525"/>
            </a:xfrm>
            <a:custGeom>
              <a:avLst/>
              <a:gdLst>
                <a:gd name="T0" fmla="*/ 0 w 65"/>
                <a:gd name="T1" fmla="*/ 0 h 777"/>
                <a:gd name="T2" fmla="*/ 0 w 65"/>
                <a:gd name="T3" fmla="*/ 777 h 777"/>
                <a:gd name="T4" fmla="*/ 65 w 65"/>
                <a:gd name="T5" fmla="*/ 520 h 777"/>
                <a:gd name="T6" fmla="*/ 0 w 65"/>
                <a:gd name="T7" fmla="*/ 0 h 777"/>
              </a:gdLst>
              <a:ahLst/>
              <a:cxnLst>
                <a:cxn ang="0">
                  <a:pos x="T0" y="T1"/>
                </a:cxn>
                <a:cxn ang="0">
                  <a:pos x="T2" y="T3"/>
                </a:cxn>
                <a:cxn ang="0">
                  <a:pos x="T4" y="T5"/>
                </a:cxn>
                <a:cxn ang="0">
                  <a:pos x="T6" y="T7"/>
                </a:cxn>
              </a:cxnLst>
              <a:rect l="0" t="0" r="r" b="b"/>
              <a:pathLst>
                <a:path w="65" h="777">
                  <a:moveTo>
                    <a:pt x="0" y="0"/>
                  </a:moveTo>
                  <a:cubicBezTo>
                    <a:pt x="0" y="777"/>
                    <a:pt x="0" y="777"/>
                    <a:pt x="0" y="777"/>
                  </a:cubicBezTo>
                  <a:cubicBezTo>
                    <a:pt x="41" y="701"/>
                    <a:pt x="65" y="613"/>
                    <a:pt x="65" y="520"/>
                  </a:cubicBezTo>
                  <a:cubicBezTo>
                    <a:pt x="65" y="426"/>
                    <a:pt x="41" y="228"/>
                    <a:pt x="0" y="0"/>
                  </a:cubicBezTo>
                </a:path>
              </a:pathLst>
            </a:custGeom>
            <a:solidFill>
              <a:srgbClr val="8A91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ïsļidé"/>
            <p:cNvSpPr/>
            <p:nvPr/>
          </p:nvSpPr>
          <p:spPr bwMode="auto">
            <a:xfrm>
              <a:off x="7925594" y="4940300"/>
              <a:ext cx="85725" cy="6350"/>
            </a:xfrm>
            <a:custGeom>
              <a:avLst/>
              <a:gdLst>
                <a:gd name="T0" fmla="*/ 251 w 251"/>
                <a:gd name="T1" fmla="*/ 11 h 23"/>
                <a:gd name="T2" fmla="*/ 239 w 251"/>
                <a:gd name="T3" fmla="*/ 23 h 23"/>
                <a:gd name="T4" fmla="*/ 12 w 251"/>
                <a:gd name="T5" fmla="*/ 23 h 23"/>
                <a:gd name="T6" fmla="*/ 0 w 251"/>
                <a:gd name="T7" fmla="*/ 11 h 23"/>
                <a:gd name="T8" fmla="*/ 12 w 251"/>
                <a:gd name="T9" fmla="*/ 0 h 23"/>
                <a:gd name="T10" fmla="*/ 239 w 251"/>
                <a:gd name="T11" fmla="*/ 0 h 23"/>
                <a:gd name="T12" fmla="*/ 251 w 251"/>
                <a:gd name="T13" fmla="*/ 11 h 23"/>
              </a:gdLst>
              <a:ahLst/>
              <a:cxnLst>
                <a:cxn ang="0">
                  <a:pos x="T0" y="T1"/>
                </a:cxn>
                <a:cxn ang="0">
                  <a:pos x="T2" y="T3"/>
                </a:cxn>
                <a:cxn ang="0">
                  <a:pos x="T4" y="T5"/>
                </a:cxn>
                <a:cxn ang="0">
                  <a:pos x="T6" y="T7"/>
                </a:cxn>
                <a:cxn ang="0">
                  <a:pos x="T8" y="T9"/>
                </a:cxn>
                <a:cxn ang="0">
                  <a:pos x="T10" y="T11"/>
                </a:cxn>
                <a:cxn ang="0">
                  <a:pos x="T12" y="T13"/>
                </a:cxn>
              </a:cxnLst>
              <a:rect l="0" t="0" r="r" b="b"/>
              <a:pathLst>
                <a:path w="251" h="23">
                  <a:moveTo>
                    <a:pt x="251" y="11"/>
                  </a:moveTo>
                  <a:cubicBezTo>
                    <a:pt x="251" y="18"/>
                    <a:pt x="246" y="23"/>
                    <a:pt x="239" y="23"/>
                  </a:cubicBezTo>
                  <a:cubicBezTo>
                    <a:pt x="12" y="23"/>
                    <a:pt x="12" y="23"/>
                    <a:pt x="12" y="23"/>
                  </a:cubicBezTo>
                  <a:cubicBezTo>
                    <a:pt x="5" y="23"/>
                    <a:pt x="0" y="18"/>
                    <a:pt x="0" y="11"/>
                  </a:cubicBezTo>
                  <a:cubicBezTo>
                    <a:pt x="0" y="5"/>
                    <a:pt x="5" y="0"/>
                    <a:pt x="12" y="0"/>
                  </a:cubicBezTo>
                  <a:cubicBezTo>
                    <a:pt x="239" y="0"/>
                    <a:pt x="239" y="0"/>
                    <a:pt x="239" y="0"/>
                  </a:cubicBezTo>
                  <a:cubicBezTo>
                    <a:pt x="246" y="0"/>
                    <a:pt x="251" y="5"/>
                    <a:pt x="251" y="11"/>
                  </a:cubicBezTo>
                  <a:close/>
                </a:path>
              </a:pathLst>
            </a:custGeom>
            <a:solidFill>
              <a:srgbClr val="393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ïṩ1îḑê"/>
            <p:cNvSpPr/>
            <p:nvPr/>
          </p:nvSpPr>
          <p:spPr bwMode="auto">
            <a:xfrm>
              <a:off x="7925594" y="4822825"/>
              <a:ext cx="85725" cy="7937"/>
            </a:xfrm>
            <a:custGeom>
              <a:avLst/>
              <a:gdLst>
                <a:gd name="T0" fmla="*/ 251 w 251"/>
                <a:gd name="T1" fmla="*/ 12 h 23"/>
                <a:gd name="T2" fmla="*/ 239 w 251"/>
                <a:gd name="T3" fmla="*/ 23 h 23"/>
                <a:gd name="T4" fmla="*/ 12 w 251"/>
                <a:gd name="T5" fmla="*/ 23 h 23"/>
                <a:gd name="T6" fmla="*/ 0 w 251"/>
                <a:gd name="T7" fmla="*/ 12 h 23"/>
                <a:gd name="T8" fmla="*/ 12 w 251"/>
                <a:gd name="T9" fmla="*/ 0 h 23"/>
                <a:gd name="T10" fmla="*/ 239 w 251"/>
                <a:gd name="T11" fmla="*/ 0 h 23"/>
                <a:gd name="T12" fmla="*/ 251 w 251"/>
                <a:gd name="T13" fmla="*/ 12 h 23"/>
              </a:gdLst>
              <a:ahLst/>
              <a:cxnLst>
                <a:cxn ang="0">
                  <a:pos x="T0" y="T1"/>
                </a:cxn>
                <a:cxn ang="0">
                  <a:pos x="T2" y="T3"/>
                </a:cxn>
                <a:cxn ang="0">
                  <a:pos x="T4" y="T5"/>
                </a:cxn>
                <a:cxn ang="0">
                  <a:pos x="T6" y="T7"/>
                </a:cxn>
                <a:cxn ang="0">
                  <a:pos x="T8" y="T9"/>
                </a:cxn>
                <a:cxn ang="0">
                  <a:pos x="T10" y="T11"/>
                </a:cxn>
                <a:cxn ang="0">
                  <a:pos x="T12" y="T13"/>
                </a:cxn>
              </a:cxnLst>
              <a:rect l="0" t="0" r="r" b="b"/>
              <a:pathLst>
                <a:path w="251" h="23">
                  <a:moveTo>
                    <a:pt x="251" y="12"/>
                  </a:moveTo>
                  <a:cubicBezTo>
                    <a:pt x="251" y="18"/>
                    <a:pt x="246" y="23"/>
                    <a:pt x="239" y="23"/>
                  </a:cubicBezTo>
                  <a:cubicBezTo>
                    <a:pt x="12" y="23"/>
                    <a:pt x="12" y="23"/>
                    <a:pt x="12" y="23"/>
                  </a:cubicBezTo>
                  <a:cubicBezTo>
                    <a:pt x="5" y="23"/>
                    <a:pt x="0" y="18"/>
                    <a:pt x="0" y="12"/>
                  </a:cubicBezTo>
                  <a:cubicBezTo>
                    <a:pt x="0" y="5"/>
                    <a:pt x="5" y="0"/>
                    <a:pt x="12" y="0"/>
                  </a:cubicBezTo>
                  <a:cubicBezTo>
                    <a:pt x="239" y="0"/>
                    <a:pt x="239" y="0"/>
                    <a:pt x="239" y="0"/>
                  </a:cubicBezTo>
                  <a:cubicBezTo>
                    <a:pt x="246" y="0"/>
                    <a:pt x="251" y="5"/>
                    <a:pt x="251" y="12"/>
                  </a:cubicBezTo>
                  <a:close/>
                </a:path>
              </a:pathLst>
            </a:custGeom>
            <a:solidFill>
              <a:srgbClr val="393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í$ḻídê"/>
            <p:cNvSpPr/>
            <p:nvPr/>
          </p:nvSpPr>
          <p:spPr bwMode="auto">
            <a:xfrm>
              <a:off x="7935119" y="4808538"/>
              <a:ext cx="65087" cy="58737"/>
            </a:xfrm>
            <a:prstGeom prst="ellipse">
              <a:avLst/>
            </a:prstGeom>
            <a:solidFill>
              <a:srgbClr val="393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 name="íšľïḋe"/>
            <p:cNvSpPr/>
            <p:nvPr/>
          </p:nvSpPr>
          <p:spPr bwMode="auto">
            <a:xfrm>
              <a:off x="7919244" y="4827588"/>
              <a:ext cx="98425" cy="112712"/>
            </a:xfrm>
            <a:custGeom>
              <a:avLst/>
              <a:gdLst>
                <a:gd name="T0" fmla="*/ 54 w 291"/>
                <a:gd name="T1" fmla="*/ 0 h 332"/>
                <a:gd name="T2" fmla="*/ 0 w 291"/>
                <a:gd name="T3" fmla="*/ 174 h 332"/>
                <a:gd name="T4" fmla="*/ 42 w 291"/>
                <a:gd name="T5" fmla="*/ 332 h 332"/>
                <a:gd name="T6" fmla="*/ 249 w 291"/>
                <a:gd name="T7" fmla="*/ 332 h 332"/>
                <a:gd name="T8" fmla="*/ 291 w 291"/>
                <a:gd name="T9" fmla="*/ 174 h 332"/>
                <a:gd name="T10" fmla="*/ 237 w 291"/>
                <a:gd name="T11" fmla="*/ 0 h 332"/>
                <a:gd name="T12" fmla="*/ 54 w 291"/>
                <a:gd name="T13" fmla="*/ 0 h 332"/>
              </a:gdLst>
              <a:ahLst/>
              <a:cxnLst>
                <a:cxn ang="0">
                  <a:pos x="T0" y="T1"/>
                </a:cxn>
                <a:cxn ang="0">
                  <a:pos x="T2" y="T3"/>
                </a:cxn>
                <a:cxn ang="0">
                  <a:pos x="T4" y="T5"/>
                </a:cxn>
                <a:cxn ang="0">
                  <a:pos x="T6" y="T7"/>
                </a:cxn>
                <a:cxn ang="0">
                  <a:pos x="T8" y="T9"/>
                </a:cxn>
                <a:cxn ang="0">
                  <a:pos x="T10" y="T11"/>
                </a:cxn>
                <a:cxn ang="0">
                  <a:pos x="T12" y="T13"/>
                </a:cxn>
              </a:cxnLst>
              <a:rect l="0" t="0" r="r" b="b"/>
              <a:pathLst>
                <a:path w="291" h="332">
                  <a:moveTo>
                    <a:pt x="54" y="0"/>
                  </a:moveTo>
                  <a:cubicBezTo>
                    <a:pt x="21" y="41"/>
                    <a:pt x="0" y="104"/>
                    <a:pt x="0" y="174"/>
                  </a:cubicBezTo>
                  <a:cubicBezTo>
                    <a:pt x="0" y="236"/>
                    <a:pt x="16" y="291"/>
                    <a:pt x="42" y="332"/>
                  </a:cubicBezTo>
                  <a:cubicBezTo>
                    <a:pt x="249" y="332"/>
                    <a:pt x="249" y="332"/>
                    <a:pt x="249" y="332"/>
                  </a:cubicBezTo>
                  <a:cubicBezTo>
                    <a:pt x="275" y="291"/>
                    <a:pt x="291" y="236"/>
                    <a:pt x="291" y="174"/>
                  </a:cubicBezTo>
                  <a:cubicBezTo>
                    <a:pt x="291" y="104"/>
                    <a:pt x="270" y="41"/>
                    <a:pt x="237" y="0"/>
                  </a:cubicBezTo>
                  <a:lnTo>
                    <a:pt x="54" y="0"/>
                  </a:lnTo>
                  <a:close/>
                </a:path>
              </a:pathLst>
            </a:custGeom>
            <a:solidFill>
              <a:srgbClr val="EBD0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 name="íSḷiḋe"/>
            <p:cNvSpPr/>
            <p:nvPr/>
          </p:nvSpPr>
          <p:spPr bwMode="auto">
            <a:xfrm>
              <a:off x="7943056" y="4940300"/>
              <a:ext cx="50800" cy="42862"/>
            </a:xfrm>
            <a:custGeom>
              <a:avLst/>
              <a:gdLst>
                <a:gd name="T0" fmla="*/ 149 w 149"/>
                <a:gd name="T1" fmla="*/ 11 h 129"/>
                <a:gd name="T2" fmla="*/ 86 w 149"/>
                <a:gd name="T3" fmla="*/ 3 h 129"/>
                <a:gd name="T4" fmla="*/ 86 w 149"/>
                <a:gd name="T5" fmla="*/ 0 h 129"/>
                <a:gd name="T6" fmla="*/ 74 w 149"/>
                <a:gd name="T7" fmla="*/ 1 h 129"/>
                <a:gd name="T8" fmla="*/ 63 w 149"/>
                <a:gd name="T9" fmla="*/ 0 h 129"/>
                <a:gd name="T10" fmla="*/ 63 w 149"/>
                <a:gd name="T11" fmla="*/ 3 h 129"/>
                <a:gd name="T12" fmla="*/ 0 w 149"/>
                <a:gd name="T13" fmla="*/ 11 h 129"/>
                <a:gd name="T14" fmla="*/ 44 w 149"/>
                <a:gd name="T15" fmla="*/ 129 h 129"/>
                <a:gd name="T16" fmla="*/ 62 w 149"/>
                <a:gd name="T17" fmla="*/ 129 h 129"/>
                <a:gd name="T18" fmla="*/ 63 w 149"/>
                <a:gd name="T19" fmla="*/ 129 h 129"/>
                <a:gd name="T20" fmla="*/ 86 w 149"/>
                <a:gd name="T21" fmla="*/ 129 h 129"/>
                <a:gd name="T22" fmla="*/ 87 w 149"/>
                <a:gd name="T23" fmla="*/ 129 h 129"/>
                <a:gd name="T24" fmla="*/ 105 w 149"/>
                <a:gd name="T25" fmla="*/ 129 h 129"/>
                <a:gd name="T26" fmla="*/ 149 w 149"/>
                <a:gd name="T27" fmla="*/ 1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9" h="129">
                  <a:moveTo>
                    <a:pt x="149" y="11"/>
                  </a:moveTo>
                  <a:cubicBezTo>
                    <a:pt x="86" y="3"/>
                    <a:pt x="86" y="3"/>
                    <a:pt x="86" y="3"/>
                  </a:cubicBezTo>
                  <a:cubicBezTo>
                    <a:pt x="86" y="0"/>
                    <a:pt x="86" y="0"/>
                    <a:pt x="86" y="0"/>
                  </a:cubicBezTo>
                  <a:cubicBezTo>
                    <a:pt x="74" y="1"/>
                    <a:pt x="74" y="1"/>
                    <a:pt x="74" y="1"/>
                  </a:cubicBezTo>
                  <a:cubicBezTo>
                    <a:pt x="63" y="0"/>
                    <a:pt x="63" y="0"/>
                    <a:pt x="63" y="0"/>
                  </a:cubicBezTo>
                  <a:cubicBezTo>
                    <a:pt x="63" y="3"/>
                    <a:pt x="63" y="3"/>
                    <a:pt x="63" y="3"/>
                  </a:cubicBezTo>
                  <a:cubicBezTo>
                    <a:pt x="0" y="11"/>
                    <a:pt x="0" y="11"/>
                    <a:pt x="0" y="11"/>
                  </a:cubicBezTo>
                  <a:cubicBezTo>
                    <a:pt x="0" y="11"/>
                    <a:pt x="51" y="54"/>
                    <a:pt x="44" y="129"/>
                  </a:cubicBezTo>
                  <a:cubicBezTo>
                    <a:pt x="51" y="129"/>
                    <a:pt x="57" y="129"/>
                    <a:pt x="62" y="129"/>
                  </a:cubicBezTo>
                  <a:cubicBezTo>
                    <a:pt x="62" y="129"/>
                    <a:pt x="62" y="129"/>
                    <a:pt x="63" y="129"/>
                  </a:cubicBezTo>
                  <a:cubicBezTo>
                    <a:pt x="65" y="129"/>
                    <a:pt x="71" y="129"/>
                    <a:pt x="86" y="129"/>
                  </a:cubicBezTo>
                  <a:cubicBezTo>
                    <a:pt x="87" y="129"/>
                    <a:pt x="87" y="129"/>
                    <a:pt x="87" y="129"/>
                  </a:cubicBezTo>
                  <a:cubicBezTo>
                    <a:pt x="92" y="129"/>
                    <a:pt x="98" y="129"/>
                    <a:pt x="105" y="129"/>
                  </a:cubicBezTo>
                  <a:cubicBezTo>
                    <a:pt x="98" y="54"/>
                    <a:pt x="149" y="11"/>
                    <a:pt x="149" y="11"/>
                  </a:cubicBezTo>
                  <a:close/>
                </a:path>
              </a:pathLst>
            </a:custGeom>
            <a:solidFill>
              <a:srgbClr val="393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íś1íḋê"/>
            <p:cNvSpPr/>
            <p:nvPr/>
          </p:nvSpPr>
          <p:spPr bwMode="auto">
            <a:xfrm>
              <a:off x="7963694" y="4975225"/>
              <a:ext cx="7937" cy="385762"/>
            </a:xfrm>
            <a:prstGeom prst="rect">
              <a:avLst/>
            </a:prstGeom>
            <a:solidFill>
              <a:srgbClr val="393E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 name="íśļiḋè"/>
            <p:cNvSpPr/>
            <p:nvPr/>
          </p:nvSpPr>
          <p:spPr bwMode="auto">
            <a:xfrm>
              <a:off x="7947819" y="5356225"/>
              <a:ext cx="39687" cy="95250"/>
            </a:xfrm>
            <a:prstGeom prst="rect">
              <a:avLst/>
            </a:prstGeom>
            <a:solidFill>
              <a:srgbClr val="393E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7" name="íşlîdè"/>
            <p:cNvSpPr/>
            <p:nvPr/>
          </p:nvSpPr>
          <p:spPr bwMode="auto">
            <a:xfrm>
              <a:off x="7957344" y="5207000"/>
              <a:ext cx="20637" cy="7937"/>
            </a:xfrm>
            <a:prstGeom prst="rect">
              <a:avLst/>
            </a:prstGeom>
            <a:solidFill>
              <a:srgbClr val="393E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8" name="isļïḋè"/>
            <p:cNvSpPr/>
            <p:nvPr/>
          </p:nvSpPr>
          <p:spPr bwMode="auto">
            <a:xfrm>
              <a:off x="7957344" y="5026025"/>
              <a:ext cx="20637" cy="7937"/>
            </a:xfrm>
            <a:prstGeom prst="rect">
              <a:avLst/>
            </a:prstGeom>
            <a:solidFill>
              <a:srgbClr val="393E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9" name="išḻîďê"/>
            <p:cNvSpPr/>
            <p:nvPr/>
          </p:nvSpPr>
          <p:spPr bwMode="auto">
            <a:xfrm>
              <a:off x="10824369" y="5416550"/>
              <a:ext cx="115887" cy="34925"/>
            </a:xfrm>
            <a:custGeom>
              <a:avLst/>
              <a:gdLst>
                <a:gd name="T0" fmla="*/ 70 w 73"/>
                <a:gd name="T1" fmla="*/ 0 h 22"/>
                <a:gd name="T2" fmla="*/ 0 w 73"/>
                <a:gd name="T3" fmla="*/ 0 h 22"/>
                <a:gd name="T4" fmla="*/ 0 w 73"/>
                <a:gd name="T5" fmla="*/ 22 h 22"/>
                <a:gd name="T6" fmla="*/ 73 w 73"/>
                <a:gd name="T7" fmla="*/ 22 h 22"/>
                <a:gd name="T8" fmla="*/ 70 w 73"/>
                <a:gd name="T9" fmla="*/ 0 h 22"/>
              </a:gdLst>
              <a:ahLst/>
              <a:cxnLst>
                <a:cxn ang="0">
                  <a:pos x="T0" y="T1"/>
                </a:cxn>
                <a:cxn ang="0">
                  <a:pos x="T2" y="T3"/>
                </a:cxn>
                <a:cxn ang="0">
                  <a:pos x="T4" y="T5"/>
                </a:cxn>
                <a:cxn ang="0">
                  <a:pos x="T6" y="T7"/>
                </a:cxn>
                <a:cxn ang="0">
                  <a:pos x="T8" y="T9"/>
                </a:cxn>
              </a:cxnLst>
              <a:rect l="0" t="0" r="r" b="b"/>
              <a:pathLst>
                <a:path w="73" h="22">
                  <a:moveTo>
                    <a:pt x="70" y="0"/>
                  </a:moveTo>
                  <a:lnTo>
                    <a:pt x="0" y="0"/>
                  </a:lnTo>
                  <a:lnTo>
                    <a:pt x="0" y="22"/>
                  </a:lnTo>
                  <a:lnTo>
                    <a:pt x="73" y="22"/>
                  </a:lnTo>
                  <a:lnTo>
                    <a:pt x="70" y="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ïš1ïdè"/>
            <p:cNvSpPr/>
            <p:nvPr/>
          </p:nvSpPr>
          <p:spPr bwMode="auto">
            <a:xfrm>
              <a:off x="10824369" y="5416550"/>
              <a:ext cx="115887" cy="34925"/>
            </a:xfrm>
            <a:custGeom>
              <a:avLst/>
              <a:gdLst>
                <a:gd name="T0" fmla="*/ 70 w 73"/>
                <a:gd name="T1" fmla="*/ 0 h 22"/>
                <a:gd name="T2" fmla="*/ 0 w 73"/>
                <a:gd name="T3" fmla="*/ 0 h 22"/>
                <a:gd name="T4" fmla="*/ 0 w 73"/>
                <a:gd name="T5" fmla="*/ 22 h 22"/>
                <a:gd name="T6" fmla="*/ 73 w 73"/>
                <a:gd name="T7" fmla="*/ 22 h 22"/>
                <a:gd name="T8" fmla="*/ 70 w 73"/>
                <a:gd name="T9" fmla="*/ 0 h 22"/>
              </a:gdLst>
              <a:ahLst/>
              <a:cxnLst>
                <a:cxn ang="0">
                  <a:pos x="T0" y="T1"/>
                </a:cxn>
                <a:cxn ang="0">
                  <a:pos x="T2" y="T3"/>
                </a:cxn>
                <a:cxn ang="0">
                  <a:pos x="T4" y="T5"/>
                </a:cxn>
                <a:cxn ang="0">
                  <a:pos x="T6" y="T7"/>
                </a:cxn>
                <a:cxn ang="0">
                  <a:pos x="T8" y="T9"/>
                </a:cxn>
              </a:cxnLst>
              <a:rect l="0" t="0" r="r" b="b"/>
              <a:pathLst>
                <a:path w="73" h="22">
                  <a:moveTo>
                    <a:pt x="70" y="0"/>
                  </a:moveTo>
                  <a:lnTo>
                    <a:pt x="0" y="0"/>
                  </a:lnTo>
                  <a:lnTo>
                    <a:pt x="0" y="22"/>
                  </a:lnTo>
                  <a:lnTo>
                    <a:pt x="73" y="22"/>
                  </a:lnTo>
                  <a:lnTo>
                    <a:pt x="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îşḻïďê"/>
            <p:cNvSpPr/>
            <p:nvPr/>
          </p:nvSpPr>
          <p:spPr bwMode="auto">
            <a:xfrm>
              <a:off x="10824369" y="5262563"/>
              <a:ext cx="111125" cy="153987"/>
            </a:xfrm>
            <a:custGeom>
              <a:avLst/>
              <a:gdLst>
                <a:gd name="T0" fmla="*/ 0 w 331"/>
                <a:gd name="T1" fmla="*/ 0 h 455"/>
                <a:gd name="T2" fmla="*/ 0 w 331"/>
                <a:gd name="T3" fmla="*/ 455 h 455"/>
                <a:gd name="T4" fmla="*/ 331 w 331"/>
                <a:gd name="T5" fmla="*/ 455 h 455"/>
                <a:gd name="T6" fmla="*/ 302 w 331"/>
                <a:gd name="T7" fmla="*/ 210 h 455"/>
                <a:gd name="T8" fmla="*/ 0 w 331"/>
                <a:gd name="T9" fmla="*/ 0 h 455"/>
              </a:gdLst>
              <a:ahLst/>
              <a:cxnLst>
                <a:cxn ang="0">
                  <a:pos x="T0" y="T1"/>
                </a:cxn>
                <a:cxn ang="0">
                  <a:pos x="T2" y="T3"/>
                </a:cxn>
                <a:cxn ang="0">
                  <a:pos x="T4" y="T5"/>
                </a:cxn>
                <a:cxn ang="0">
                  <a:pos x="T6" y="T7"/>
                </a:cxn>
                <a:cxn ang="0">
                  <a:pos x="T8" y="T9"/>
                </a:cxn>
              </a:cxnLst>
              <a:rect l="0" t="0" r="r" b="b"/>
              <a:pathLst>
                <a:path w="331" h="455">
                  <a:moveTo>
                    <a:pt x="0" y="0"/>
                  </a:moveTo>
                  <a:cubicBezTo>
                    <a:pt x="0" y="455"/>
                    <a:pt x="0" y="455"/>
                    <a:pt x="0" y="455"/>
                  </a:cubicBezTo>
                  <a:cubicBezTo>
                    <a:pt x="331" y="455"/>
                    <a:pt x="331" y="455"/>
                    <a:pt x="331" y="455"/>
                  </a:cubicBezTo>
                  <a:cubicBezTo>
                    <a:pt x="302" y="210"/>
                    <a:pt x="302" y="210"/>
                    <a:pt x="302" y="210"/>
                  </a:cubicBezTo>
                  <a:cubicBezTo>
                    <a:pt x="184" y="166"/>
                    <a:pt x="80" y="94"/>
                    <a:pt x="0" y="0"/>
                  </a:cubicBezTo>
                </a:path>
              </a:pathLst>
            </a:custGeom>
            <a:solidFill>
              <a:srgbClr val="3C81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íSļïḓè"/>
            <p:cNvSpPr/>
            <p:nvPr/>
          </p:nvSpPr>
          <p:spPr bwMode="auto">
            <a:xfrm>
              <a:off x="10824369" y="4822825"/>
              <a:ext cx="101600" cy="511175"/>
            </a:xfrm>
            <a:custGeom>
              <a:avLst/>
              <a:gdLst>
                <a:gd name="T0" fmla="*/ 30 w 302"/>
                <a:gd name="T1" fmla="*/ 0 h 1506"/>
                <a:gd name="T2" fmla="*/ 0 w 302"/>
                <a:gd name="T3" fmla="*/ 250 h 1506"/>
                <a:gd name="T4" fmla="*/ 0 w 302"/>
                <a:gd name="T5" fmla="*/ 1296 h 1506"/>
                <a:gd name="T6" fmla="*/ 302 w 302"/>
                <a:gd name="T7" fmla="*/ 1506 h 1506"/>
                <a:gd name="T8" fmla="*/ 125 w 302"/>
                <a:gd name="T9" fmla="*/ 12 h 1506"/>
                <a:gd name="T10" fmla="*/ 30 w 302"/>
                <a:gd name="T11" fmla="*/ 0 h 1506"/>
              </a:gdLst>
              <a:ahLst/>
              <a:cxnLst>
                <a:cxn ang="0">
                  <a:pos x="T0" y="T1"/>
                </a:cxn>
                <a:cxn ang="0">
                  <a:pos x="T2" y="T3"/>
                </a:cxn>
                <a:cxn ang="0">
                  <a:pos x="T4" y="T5"/>
                </a:cxn>
                <a:cxn ang="0">
                  <a:pos x="T6" y="T7"/>
                </a:cxn>
                <a:cxn ang="0">
                  <a:pos x="T8" y="T9"/>
                </a:cxn>
                <a:cxn ang="0">
                  <a:pos x="T10" y="T11"/>
                </a:cxn>
              </a:cxnLst>
              <a:rect l="0" t="0" r="r" b="b"/>
              <a:pathLst>
                <a:path w="302" h="1506">
                  <a:moveTo>
                    <a:pt x="30" y="0"/>
                  </a:moveTo>
                  <a:cubicBezTo>
                    <a:pt x="0" y="250"/>
                    <a:pt x="0" y="250"/>
                    <a:pt x="0" y="250"/>
                  </a:cubicBezTo>
                  <a:cubicBezTo>
                    <a:pt x="0" y="1296"/>
                    <a:pt x="0" y="1296"/>
                    <a:pt x="0" y="1296"/>
                  </a:cubicBezTo>
                  <a:cubicBezTo>
                    <a:pt x="80" y="1390"/>
                    <a:pt x="184" y="1462"/>
                    <a:pt x="302" y="1506"/>
                  </a:cubicBezTo>
                  <a:cubicBezTo>
                    <a:pt x="125" y="12"/>
                    <a:pt x="125" y="12"/>
                    <a:pt x="125" y="12"/>
                  </a:cubicBezTo>
                  <a:cubicBezTo>
                    <a:pt x="30" y="0"/>
                    <a:pt x="30" y="0"/>
                    <a:pt x="30" y="0"/>
                  </a:cubicBezTo>
                </a:path>
              </a:pathLst>
            </a:custGeom>
            <a:solidFill>
              <a:srgbClr val="618E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îŝḻîďe"/>
            <p:cNvSpPr/>
            <p:nvPr/>
          </p:nvSpPr>
          <p:spPr bwMode="auto">
            <a:xfrm>
              <a:off x="10781506" y="4940300"/>
              <a:ext cx="84137" cy="6350"/>
            </a:xfrm>
            <a:custGeom>
              <a:avLst/>
              <a:gdLst>
                <a:gd name="T0" fmla="*/ 251 w 251"/>
                <a:gd name="T1" fmla="*/ 11 h 23"/>
                <a:gd name="T2" fmla="*/ 239 w 251"/>
                <a:gd name="T3" fmla="*/ 23 h 23"/>
                <a:gd name="T4" fmla="*/ 12 w 251"/>
                <a:gd name="T5" fmla="*/ 23 h 23"/>
                <a:gd name="T6" fmla="*/ 0 w 251"/>
                <a:gd name="T7" fmla="*/ 11 h 23"/>
                <a:gd name="T8" fmla="*/ 12 w 251"/>
                <a:gd name="T9" fmla="*/ 0 h 23"/>
                <a:gd name="T10" fmla="*/ 239 w 251"/>
                <a:gd name="T11" fmla="*/ 0 h 23"/>
                <a:gd name="T12" fmla="*/ 251 w 251"/>
                <a:gd name="T13" fmla="*/ 11 h 23"/>
              </a:gdLst>
              <a:ahLst/>
              <a:cxnLst>
                <a:cxn ang="0">
                  <a:pos x="T0" y="T1"/>
                </a:cxn>
                <a:cxn ang="0">
                  <a:pos x="T2" y="T3"/>
                </a:cxn>
                <a:cxn ang="0">
                  <a:pos x="T4" y="T5"/>
                </a:cxn>
                <a:cxn ang="0">
                  <a:pos x="T6" y="T7"/>
                </a:cxn>
                <a:cxn ang="0">
                  <a:pos x="T8" y="T9"/>
                </a:cxn>
                <a:cxn ang="0">
                  <a:pos x="T10" y="T11"/>
                </a:cxn>
                <a:cxn ang="0">
                  <a:pos x="T12" y="T13"/>
                </a:cxn>
              </a:cxnLst>
              <a:rect l="0" t="0" r="r" b="b"/>
              <a:pathLst>
                <a:path w="251" h="23">
                  <a:moveTo>
                    <a:pt x="251" y="11"/>
                  </a:moveTo>
                  <a:cubicBezTo>
                    <a:pt x="251" y="18"/>
                    <a:pt x="246" y="23"/>
                    <a:pt x="239" y="23"/>
                  </a:cubicBezTo>
                  <a:cubicBezTo>
                    <a:pt x="12" y="23"/>
                    <a:pt x="12" y="23"/>
                    <a:pt x="12" y="23"/>
                  </a:cubicBezTo>
                  <a:cubicBezTo>
                    <a:pt x="5" y="23"/>
                    <a:pt x="0" y="18"/>
                    <a:pt x="0" y="11"/>
                  </a:cubicBezTo>
                  <a:cubicBezTo>
                    <a:pt x="0" y="5"/>
                    <a:pt x="5" y="0"/>
                    <a:pt x="12" y="0"/>
                  </a:cubicBezTo>
                  <a:cubicBezTo>
                    <a:pt x="239" y="0"/>
                    <a:pt x="239" y="0"/>
                    <a:pt x="239" y="0"/>
                  </a:cubicBezTo>
                  <a:cubicBezTo>
                    <a:pt x="246" y="0"/>
                    <a:pt x="251" y="5"/>
                    <a:pt x="251" y="11"/>
                  </a:cubicBezTo>
                  <a:close/>
                </a:path>
              </a:pathLst>
            </a:custGeom>
            <a:solidFill>
              <a:srgbClr val="393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 name="îṩ1îḋè"/>
            <p:cNvSpPr/>
            <p:nvPr/>
          </p:nvSpPr>
          <p:spPr bwMode="auto">
            <a:xfrm>
              <a:off x="10781506" y="4822825"/>
              <a:ext cx="84137" cy="7937"/>
            </a:xfrm>
            <a:custGeom>
              <a:avLst/>
              <a:gdLst>
                <a:gd name="T0" fmla="*/ 251 w 251"/>
                <a:gd name="T1" fmla="*/ 12 h 23"/>
                <a:gd name="T2" fmla="*/ 239 w 251"/>
                <a:gd name="T3" fmla="*/ 23 h 23"/>
                <a:gd name="T4" fmla="*/ 12 w 251"/>
                <a:gd name="T5" fmla="*/ 23 h 23"/>
                <a:gd name="T6" fmla="*/ 0 w 251"/>
                <a:gd name="T7" fmla="*/ 12 h 23"/>
                <a:gd name="T8" fmla="*/ 12 w 251"/>
                <a:gd name="T9" fmla="*/ 0 h 23"/>
                <a:gd name="T10" fmla="*/ 239 w 251"/>
                <a:gd name="T11" fmla="*/ 0 h 23"/>
                <a:gd name="T12" fmla="*/ 251 w 251"/>
                <a:gd name="T13" fmla="*/ 12 h 23"/>
              </a:gdLst>
              <a:ahLst/>
              <a:cxnLst>
                <a:cxn ang="0">
                  <a:pos x="T0" y="T1"/>
                </a:cxn>
                <a:cxn ang="0">
                  <a:pos x="T2" y="T3"/>
                </a:cxn>
                <a:cxn ang="0">
                  <a:pos x="T4" y="T5"/>
                </a:cxn>
                <a:cxn ang="0">
                  <a:pos x="T6" y="T7"/>
                </a:cxn>
                <a:cxn ang="0">
                  <a:pos x="T8" y="T9"/>
                </a:cxn>
                <a:cxn ang="0">
                  <a:pos x="T10" y="T11"/>
                </a:cxn>
                <a:cxn ang="0">
                  <a:pos x="T12" y="T13"/>
                </a:cxn>
              </a:cxnLst>
              <a:rect l="0" t="0" r="r" b="b"/>
              <a:pathLst>
                <a:path w="251" h="23">
                  <a:moveTo>
                    <a:pt x="251" y="12"/>
                  </a:moveTo>
                  <a:cubicBezTo>
                    <a:pt x="251" y="18"/>
                    <a:pt x="246" y="23"/>
                    <a:pt x="239" y="23"/>
                  </a:cubicBezTo>
                  <a:cubicBezTo>
                    <a:pt x="12" y="23"/>
                    <a:pt x="12" y="23"/>
                    <a:pt x="12" y="23"/>
                  </a:cubicBezTo>
                  <a:cubicBezTo>
                    <a:pt x="5" y="23"/>
                    <a:pt x="0" y="18"/>
                    <a:pt x="0" y="12"/>
                  </a:cubicBezTo>
                  <a:cubicBezTo>
                    <a:pt x="0" y="5"/>
                    <a:pt x="5" y="0"/>
                    <a:pt x="12" y="0"/>
                  </a:cubicBezTo>
                  <a:cubicBezTo>
                    <a:pt x="239" y="0"/>
                    <a:pt x="239" y="0"/>
                    <a:pt x="239" y="0"/>
                  </a:cubicBezTo>
                  <a:cubicBezTo>
                    <a:pt x="246" y="0"/>
                    <a:pt x="251" y="5"/>
                    <a:pt x="251" y="12"/>
                  </a:cubicBezTo>
                  <a:close/>
                </a:path>
              </a:pathLst>
            </a:custGeom>
            <a:solidFill>
              <a:srgbClr val="393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iṧľîḍè"/>
            <p:cNvSpPr/>
            <p:nvPr/>
          </p:nvSpPr>
          <p:spPr bwMode="auto">
            <a:xfrm>
              <a:off x="10791031" y="4808538"/>
              <a:ext cx="65087" cy="58737"/>
            </a:xfrm>
            <a:prstGeom prst="ellipse">
              <a:avLst/>
            </a:prstGeom>
            <a:solidFill>
              <a:srgbClr val="393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íṡḻïďe"/>
            <p:cNvSpPr/>
            <p:nvPr/>
          </p:nvSpPr>
          <p:spPr bwMode="auto">
            <a:xfrm>
              <a:off x="10773569" y="4827588"/>
              <a:ext cx="100012" cy="112712"/>
            </a:xfrm>
            <a:custGeom>
              <a:avLst/>
              <a:gdLst>
                <a:gd name="T0" fmla="*/ 54 w 291"/>
                <a:gd name="T1" fmla="*/ 0 h 332"/>
                <a:gd name="T2" fmla="*/ 0 w 291"/>
                <a:gd name="T3" fmla="*/ 174 h 332"/>
                <a:gd name="T4" fmla="*/ 42 w 291"/>
                <a:gd name="T5" fmla="*/ 332 h 332"/>
                <a:gd name="T6" fmla="*/ 249 w 291"/>
                <a:gd name="T7" fmla="*/ 332 h 332"/>
                <a:gd name="T8" fmla="*/ 291 w 291"/>
                <a:gd name="T9" fmla="*/ 174 h 332"/>
                <a:gd name="T10" fmla="*/ 237 w 291"/>
                <a:gd name="T11" fmla="*/ 0 h 332"/>
                <a:gd name="T12" fmla="*/ 54 w 291"/>
                <a:gd name="T13" fmla="*/ 0 h 332"/>
              </a:gdLst>
              <a:ahLst/>
              <a:cxnLst>
                <a:cxn ang="0">
                  <a:pos x="T0" y="T1"/>
                </a:cxn>
                <a:cxn ang="0">
                  <a:pos x="T2" y="T3"/>
                </a:cxn>
                <a:cxn ang="0">
                  <a:pos x="T4" y="T5"/>
                </a:cxn>
                <a:cxn ang="0">
                  <a:pos x="T6" y="T7"/>
                </a:cxn>
                <a:cxn ang="0">
                  <a:pos x="T8" y="T9"/>
                </a:cxn>
                <a:cxn ang="0">
                  <a:pos x="T10" y="T11"/>
                </a:cxn>
                <a:cxn ang="0">
                  <a:pos x="T12" y="T13"/>
                </a:cxn>
              </a:cxnLst>
              <a:rect l="0" t="0" r="r" b="b"/>
              <a:pathLst>
                <a:path w="291" h="332">
                  <a:moveTo>
                    <a:pt x="54" y="0"/>
                  </a:moveTo>
                  <a:cubicBezTo>
                    <a:pt x="21" y="41"/>
                    <a:pt x="0" y="104"/>
                    <a:pt x="0" y="174"/>
                  </a:cubicBezTo>
                  <a:cubicBezTo>
                    <a:pt x="0" y="236"/>
                    <a:pt x="16" y="291"/>
                    <a:pt x="42" y="332"/>
                  </a:cubicBezTo>
                  <a:cubicBezTo>
                    <a:pt x="249" y="332"/>
                    <a:pt x="249" y="332"/>
                    <a:pt x="249" y="332"/>
                  </a:cubicBezTo>
                  <a:cubicBezTo>
                    <a:pt x="275" y="291"/>
                    <a:pt x="291" y="236"/>
                    <a:pt x="291" y="174"/>
                  </a:cubicBezTo>
                  <a:cubicBezTo>
                    <a:pt x="291" y="104"/>
                    <a:pt x="270" y="41"/>
                    <a:pt x="237" y="0"/>
                  </a:cubicBezTo>
                  <a:lnTo>
                    <a:pt x="54" y="0"/>
                  </a:lnTo>
                  <a:close/>
                </a:path>
              </a:pathLst>
            </a:custGeom>
            <a:solidFill>
              <a:srgbClr val="EBD0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í$1ïḓe"/>
            <p:cNvSpPr/>
            <p:nvPr/>
          </p:nvSpPr>
          <p:spPr bwMode="auto">
            <a:xfrm>
              <a:off x="10798969" y="4940300"/>
              <a:ext cx="49212" cy="42862"/>
            </a:xfrm>
            <a:custGeom>
              <a:avLst/>
              <a:gdLst>
                <a:gd name="T0" fmla="*/ 148 w 148"/>
                <a:gd name="T1" fmla="*/ 11 h 129"/>
                <a:gd name="T2" fmla="*/ 86 w 148"/>
                <a:gd name="T3" fmla="*/ 3 h 129"/>
                <a:gd name="T4" fmla="*/ 86 w 148"/>
                <a:gd name="T5" fmla="*/ 0 h 129"/>
                <a:gd name="T6" fmla="*/ 74 w 148"/>
                <a:gd name="T7" fmla="*/ 1 h 129"/>
                <a:gd name="T8" fmla="*/ 63 w 148"/>
                <a:gd name="T9" fmla="*/ 0 h 129"/>
                <a:gd name="T10" fmla="*/ 63 w 148"/>
                <a:gd name="T11" fmla="*/ 3 h 129"/>
                <a:gd name="T12" fmla="*/ 0 w 148"/>
                <a:gd name="T13" fmla="*/ 11 h 129"/>
                <a:gd name="T14" fmla="*/ 44 w 148"/>
                <a:gd name="T15" fmla="*/ 129 h 129"/>
                <a:gd name="T16" fmla="*/ 62 w 148"/>
                <a:gd name="T17" fmla="*/ 129 h 129"/>
                <a:gd name="T18" fmla="*/ 63 w 148"/>
                <a:gd name="T19" fmla="*/ 129 h 129"/>
                <a:gd name="T20" fmla="*/ 86 w 148"/>
                <a:gd name="T21" fmla="*/ 129 h 129"/>
                <a:gd name="T22" fmla="*/ 87 w 148"/>
                <a:gd name="T23" fmla="*/ 129 h 129"/>
                <a:gd name="T24" fmla="*/ 105 w 148"/>
                <a:gd name="T25" fmla="*/ 129 h 129"/>
                <a:gd name="T26" fmla="*/ 148 w 148"/>
                <a:gd name="T27" fmla="*/ 1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129">
                  <a:moveTo>
                    <a:pt x="148" y="11"/>
                  </a:moveTo>
                  <a:cubicBezTo>
                    <a:pt x="86" y="3"/>
                    <a:pt x="86" y="3"/>
                    <a:pt x="86" y="3"/>
                  </a:cubicBezTo>
                  <a:cubicBezTo>
                    <a:pt x="86" y="0"/>
                    <a:pt x="86" y="0"/>
                    <a:pt x="86" y="0"/>
                  </a:cubicBezTo>
                  <a:cubicBezTo>
                    <a:pt x="74" y="1"/>
                    <a:pt x="74" y="1"/>
                    <a:pt x="74" y="1"/>
                  </a:cubicBezTo>
                  <a:cubicBezTo>
                    <a:pt x="63" y="0"/>
                    <a:pt x="63" y="0"/>
                    <a:pt x="63" y="0"/>
                  </a:cubicBezTo>
                  <a:cubicBezTo>
                    <a:pt x="63" y="3"/>
                    <a:pt x="63" y="3"/>
                    <a:pt x="63" y="3"/>
                  </a:cubicBezTo>
                  <a:cubicBezTo>
                    <a:pt x="0" y="11"/>
                    <a:pt x="0" y="11"/>
                    <a:pt x="0" y="11"/>
                  </a:cubicBezTo>
                  <a:cubicBezTo>
                    <a:pt x="0" y="11"/>
                    <a:pt x="51" y="54"/>
                    <a:pt x="44" y="129"/>
                  </a:cubicBezTo>
                  <a:cubicBezTo>
                    <a:pt x="51" y="129"/>
                    <a:pt x="57" y="129"/>
                    <a:pt x="62" y="129"/>
                  </a:cubicBezTo>
                  <a:cubicBezTo>
                    <a:pt x="62" y="129"/>
                    <a:pt x="62" y="129"/>
                    <a:pt x="63" y="129"/>
                  </a:cubicBezTo>
                  <a:cubicBezTo>
                    <a:pt x="65" y="129"/>
                    <a:pt x="71" y="129"/>
                    <a:pt x="86" y="129"/>
                  </a:cubicBezTo>
                  <a:cubicBezTo>
                    <a:pt x="87" y="129"/>
                    <a:pt x="87" y="129"/>
                    <a:pt x="87" y="129"/>
                  </a:cubicBezTo>
                  <a:cubicBezTo>
                    <a:pt x="92" y="129"/>
                    <a:pt x="98" y="129"/>
                    <a:pt x="105" y="129"/>
                  </a:cubicBezTo>
                  <a:cubicBezTo>
                    <a:pt x="98" y="54"/>
                    <a:pt x="148" y="11"/>
                    <a:pt x="148" y="11"/>
                  </a:cubicBezTo>
                  <a:close/>
                </a:path>
              </a:pathLst>
            </a:custGeom>
            <a:solidFill>
              <a:srgbClr val="393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îslîďe"/>
            <p:cNvSpPr/>
            <p:nvPr/>
          </p:nvSpPr>
          <p:spPr bwMode="auto">
            <a:xfrm>
              <a:off x="10819606" y="4975225"/>
              <a:ext cx="7937" cy="385762"/>
            </a:xfrm>
            <a:prstGeom prst="rect">
              <a:avLst/>
            </a:prstGeom>
            <a:solidFill>
              <a:srgbClr val="393E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9" name="i$1ïḍé"/>
            <p:cNvSpPr/>
            <p:nvPr/>
          </p:nvSpPr>
          <p:spPr bwMode="auto">
            <a:xfrm>
              <a:off x="10803731" y="5356225"/>
              <a:ext cx="39687" cy="95250"/>
            </a:xfrm>
            <a:prstGeom prst="rect">
              <a:avLst/>
            </a:prstGeom>
            <a:solidFill>
              <a:srgbClr val="393E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0" name="íSḷîďe"/>
            <p:cNvSpPr/>
            <p:nvPr/>
          </p:nvSpPr>
          <p:spPr bwMode="auto">
            <a:xfrm>
              <a:off x="10813256" y="5207000"/>
              <a:ext cx="20637" cy="7937"/>
            </a:xfrm>
            <a:prstGeom prst="rect">
              <a:avLst/>
            </a:prstGeom>
            <a:solidFill>
              <a:srgbClr val="393E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1" name="íṣļíḑè"/>
            <p:cNvSpPr/>
            <p:nvPr/>
          </p:nvSpPr>
          <p:spPr bwMode="auto">
            <a:xfrm>
              <a:off x="10813256" y="5026025"/>
              <a:ext cx="20637" cy="7937"/>
            </a:xfrm>
            <a:prstGeom prst="rect">
              <a:avLst/>
            </a:prstGeom>
            <a:solidFill>
              <a:srgbClr val="393E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2" name="íŝḻïḋé"/>
            <p:cNvSpPr/>
            <p:nvPr/>
          </p:nvSpPr>
          <p:spPr bwMode="auto">
            <a:xfrm>
              <a:off x="3051969" y="5684838"/>
              <a:ext cx="1416050" cy="279400"/>
            </a:xfrm>
            <a:custGeom>
              <a:avLst/>
              <a:gdLst>
                <a:gd name="T0" fmla="*/ 64 w 892"/>
                <a:gd name="T1" fmla="*/ 43 h 176"/>
                <a:gd name="T2" fmla="*/ 0 w 892"/>
                <a:gd name="T3" fmla="*/ 110 h 176"/>
                <a:gd name="T4" fmla="*/ 0 w 892"/>
                <a:gd name="T5" fmla="*/ 176 h 176"/>
                <a:gd name="T6" fmla="*/ 603 w 892"/>
                <a:gd name="T7" fmla="*/ 176 h 176"/>
                <a:gd name="T8" fmla="*/ 892 w 892"/>
                <a:gd name="T9" fmla="*/ 155 h 176"/>
                <a:gd name="T10" fmla="*/ 892 w 892"/>
                <a:gd name="T11" fmla="*/ 90 h 176"/>
                <a:gd name="T12" fmla="*/ 791 w 892"/>
                <a:gd name="T13" fmla="*/ 0 h 176"/>
                <a:gd name="T14" fmla="*/ 64 w 892"/>
                <a:gd name="T15" fmla="*/ 43 h 1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2" h="176">
                  <a:moveTo>
                    <a:pt x="64" y="43"/>
                  </a:moveTo>
                  <a:lnTo>
                    <a:pt x="0" y="110"/>
                  </a:lnTo>
                  <a:lnTo>
                    <a:pt x="0" y="176"/>
                  </a:lnTo>
                  <a:lnTo>
                    <a:pt x="603" y="176"/>
                  </a:lnTo>
                  <a:lnTo>
                    <a:pt x="892" y="155"/>
                  </a:lnTo>
                  <a:lnTo>
                    <a:pt x="892" y="90"/>
                  </a:lnTo>
                  <a:lnTo>
                    <a:pt x="791" y="0"/>
                  </a:lnTo>
                  <a:lnTo>
                    <a:pt x="64" y="43"/>
                  </a:lnTo>
                  <a:close/>
                </a:path>
              </a:pathLst>
            </a:custGeom>
            <a:solidFill>
              <a:srgbClr val="5355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 name="iṧḷïde"/>
            <p:cNvSpPr/>
            <p:nvPr/>
          </p:nvSpPr>
          <p:spPr bwMode="auto">
            <a:xfrm>
              <a:off x="3009106" y="5357813"/>
              <a:ext cx="1490662" cy="652462"/>
            </a:xfrm>
            <a:custGeom>
              <a:avLst/>
              <a:gdLst>
                <a:gd name="T0" fmla="*/ 4322 w 4397"/>
                <a:gd name="T1" fmla="*/ 1105 h 1923"/>
                <a:gd name="T2" fmla="*/ 3248 w 4397"/>
                <a:gd name="T3" fmla="*/ 0 h 1923"/>
                <a:gd name="T4" fmla="*/ 1662 w 4397"/>
                <a:gd name="T5" fmla="*/ 142 h 1923"/>
                <a:gd name="T6" fmla="*/ 928 w 4397"/>
                <a:gd name="T7" fmla="*/ 680 h 1923"/>
                <a:gd name="T8" fmla="*/ 204 w 4397"/>
                <a:gd name="T9" fmla="*/ 1114 h 1923"/>
                <a:gd name="T10" fmla="*/ 88 w 4397"/>
                <a:gd name="T11" fmla="*/ 1923 h 1923"/>
                <a:gd name="T12" fmla="*/ 200 w 4397"/>
                <a:gd name="T13" fmla="*/ 1921 h 1923"/>
                <a:gd name="T14" fmla="*/ 162 w 4397"/>
                <a:gd name="T15" fmla="*/ 1727 h 1923"/>
                <a:gd name="T16" fmla="*/ 674 w 4397"/>
                <a:gd name="T17" fmla="*/ 1215 h 1923"/>
                <a:gd name="T18" fmla="*/ 1186 w 4397"/>
                <a:gd name="T19" fmla="*/ 1727 h 1923"/>
                <a:gd name="T20" fmla="*/ 1156 w 4397"/>
                <a:gd name="T21" fmla="*/ 1902 h 1923"/>
                <a:gd name="T22" fmla="*/ 3197 w 4397"/>
                <a:gd name="T23" fmla="*/ 1863 h 1923"/>
                <a:gd name="T24" fmla="*/ 3167 w 4397"/>
                <a:gd name="T25" fmla="*/ 1687 h 1923"/>
                <a:gd name="T26" fmla="*/ 3711 w 4397"/>
                <a:gd name="T27" fmla="*/ 1143 h 1923"/>
                <a:gd name="T28" fmla="*/ 4255 w 4397"/>
                <a:gd name="T29" fmla="*/ 1687 h 1923"/>
                <a:gd name="T30" fmla="*/ 4232 w 4397"/>
                <a:gd name="T31" fmla="*/ 1843 h 1923"/>
                <a:gd name="T32" fmla="*/ 4290 w 4397"/>
                <a:gd name="T33" fmla="*/ 1842 h 1923"/>
                <a:gd name="T34" fmla="*/ 4322 w 4397"/>
                <a:gd name="T35" fmla="*/ 1105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97" h="1923">
                  <a:moveTo>
                    <a:pt x="4322" y="1105"/>
                  </a:moveTo>
                  <a:cubicBezTo>
                    <a:pt x="4228" y="538"/>
                    <a:pt x="3600" y="0"/>
                    <a:pt x="3248" y="0"/>
                  </a:cubicBezTo>
                  <a:cubicBezTo>
                    <a:pt x="2620" y="0"/>
                    <a:pt x="1883" y="44"/>
                    <a:pt x="1662" y="142"/>
                  </a:cubicBezTo>
                  <a:cubicBezTo>
                    <a:pt x="1424" y="247"/>
                    <a:pt x="928" y="680"/>
                    <a:pt x="928" y="680"/>
                  </a:cubicBezTo>
                  <a:cubicBezTo>
                    <a:pt x="928" y="680"/>
                    <a:pt x="283" y="999"/>
                    <a:pt x="204" y="1114"/>
                  </a:cubicBezTo>
                  <a:cubicBezTo>
                    <a:pt x="0" y="1411"/>
                    <a:pt x="88" y="1923"/>
                    <a:pt x="88" y="1923"/>
                  </a:cubicBezTo>
                  <a:cubicBezTo>
                    <a:pt x="200" y="1921"/>
                    <a:pt x="200" y="1921"/>
                    <a:pt x="200" y="1921"/>
                  </a:cubicBezTo>
                  <a:cubicBezTo>
                    <a:pt x="175" y="1861"/>
                    <a:pt x="162" y="1796"/>
                    <a:pt x="162" y="1727"/>
                  </a:cubicBezTo>
                  <a:cubicBezTo>
                    <a:pt x="162" y="1444"/>
                    <a:pt x="391" y="1215"/>
                    <a:pt x="674" y="1215"/>
                  </a:cubicBezTo>
                  <a:cubicBezTo>
                    <a:pt x="957" y="1215"/>
                    <a:pt x="1186" y="1444"/>
                    <a:pt x="1186" y="1727"/>
                  </a:cubicBezTo>
                  <a:cubicBezTo>
                    <a:pt x="1186" y="1789"/>
                    <a:pt x="1176" y="1848"/>
                    <a:pt x="1156" y="1902"/>
                  </a:cubicBezTo>
                  <a:cubicBezTo>
                    <a:pt x="3197" y="1863"/>
                    <a:pt x="3197" y="1863"/>
                    <a:pt x="3197" y="1863"/>
                  </a:cubicBezTo>
                  <a:cubicBezTo>
                    <a:pt x="3178" y="1808"/>
                    <a:pt x="3167" y="1748"/>
                    <a:pt x="3167" y="1687"/>
                  </a:cubicBezTo>
                  <a:cubicBezTo>
                    <a:pt x="3167" y="1386"/>
                    <a:pt x="3411" y="1143"/>
                    <a:pt x="3711" y="1143"/>
                  </a:cubicBezTo>
                  <a:cubicBezTo>
                    <a:pt x="4012" y="1143"/>
                    <a:pt x="4255" y="1386"/>
                    <a:pt x="4255" y="1687"/>
                  </a:cubicBezTo>
                  <a:cubicBezTo>
                    <a:pt x="4255" y="1741"/>
                    <a:pt x="4247" y="1794"/>
                    <a:pt x="4232" y="1843"/>
                  </a:cubicBezTo>
                  <a:cubicBezTo>
                    <a:pt x="4290" y="1842"/>
                    <a:pt x="4290" y="1842"/>
                    <a:pt x="4290" y="1842"/>
                  </a:cubicBezTo>
                  <a:cubicBezTo>
                    <a:pt x="4290" y="1842"/>
                    <a:pt x="4397" y="1553"/>
                    <a:pt x="4322" y="110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iṥḻiḑe"/>
            <p:cNvSpPr/>
            <p:nvPr/>
          </p:nvSpPr>
          <p:spPr bwMode="auto">
            <a:xfrm>
              <a:off x="3082131" y="5789613"/>
              <a:ext cx="309562" cy="309562"/>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íṩ1iḓê"/>
            <p:cNvSpPr/>
            <p:nvPr/>
          </p:nvSpPr>
          <p:spPr bwMode="auto">
            <a:xfrm>
              <a:off x="4118769" y="5789613"/>
              <a:ext cx="309562" cy="309562"/>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íšlïḋe"/>
            <p:cNvSpPr/>
            <p:nvPr/>
          </p:nvSpPr>
          <p:spPr bwMode="auto">
            <a:xfrm>
              <a:off x="4209256" y="5880100"/>
              <a:ext cx="127000" cy="127000"/>
            </a:xfrm>
            <a:prstGeom prst="ellipse">
              <a:avLst/>
            </a:pr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îṩľïde"/>
            <p:cNvSpPr/>
            <p:nvPr/>
          </p:nvSpPr>
          <p:spPr bwMode="auto">
            <a:xfrm>
              <a:off x="3167856" y="5875338"/>
              <a:ext cx="138112" cy="138112"/>
            </a:xfrm>
            <a:prstGeom prst="ellipse">
              <a:avLst/>
            </a:pr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í$1íḓé"/>
            <p:cNvSpPr/>
            <p:nvPr/>
          </p:nvSpPr>
          <p:spPr bwMode="auto">
            <a:xfrm>
              <a:off x="3040856" y="5710238"/>
              <a:ext cx="80962" cy="122237"/>
            </a:xfrm>
            <a:custGeom>
              <a:avLst/>
              <a:gdLst>
                <a:gd name="T0" fmla="*/ 111 w 238"/>
                <a:gd name="T1" fmla="*/ 76 h 360"/>
                <a:gd name="T2" fmla="*/ 0 w 238"/>
                <a:gd name="T3" fmla="*/ 360 h 360"/>
                <a:gd name="T4" fmla="*/ 1 w 238"/>
                <a:gd name="T5" fmla="*/ 360 h 360"/>
                <a:gd name="T6" fmla="*/ 238 w 238"/>
                <a:gd name="T7" fmla="*/ 128 h 360"/>
                <a:gd name="T8" fmla="*/ 198 w 238"/>
                <a:gd name="T9" fmla="*/ 0 h 360"/>
                <a:gd name="T10" fmla="*/ 111 w 238"/>
                <a:gd name="T11" fmla="*/ 76 h 360"/>
              </a:gdLst>
              <a:ahLst/>
              <a:cxnLst>
                <a:cxn ang="0">
                  <a:pos x="T0" y="T1"/>
                </a:cxn>
                <a:cxn ang="0">
                  <a:pos x="T2" y="T3"/>
                </a:cxn>
                <a:cxn ang="0">
                  <a:pos x="T4" y="T5"/>
                </a:cxn>
                <a:cxn ang="0">
                  <a:pos x="T6" y="T7"/>
                </a:cxn>
                <a:cxn ang="0">
                  <a:pos x="T8" y="T9"/>
                </a:cxn>
                <a:cxn ang="0">
                  <a:pos x="T10" y="T11"/>
                </a:cxn>
              </a:cxnLst>
              <a:rect l="0" t="0" r="r" b="b"/>
              <a:pathLst>
                <a:path w="238" h="360">
                  <a:moveTo>
                    <a:pt x="111" y="76"/>
                  </a:moveTo>
                  <a:cubicBezTo>
                    <a:pt x="54" y="159"/>
                    <a:pt x="20" y="259"/>
                    <a:pt x="0" y="360"/>
                  </a:cubicBezTo>
                  <a:cubicBezTo>
                    <a:pt x="1" y="360"/>
                    <a:pt x="1" y="360"/>
                    <a:pt x="1" y="360"/>
                  </a:cubicBezTo>
                  <a:cubicBezTo>
                    <a:pt x="132" y="360"/>
                    <a:pt x="238" y="256"/>
                    <a:pt x="238" y="128"/>
                  </a:cubicBezTo>
                  <a:cubicBezTo>
                    <a:pt x="238" y="80"/>
                    <a:pt x="223" y="36"/>
                    <a:pt x="198" y="0"/>
                  </a:cubicBezTo>
                  <a:cubicBezTo>
                    <a:pt x="156" y="30"/>
                    <a:pt x="125" y="56"/>
                    <a:pt x="111" y="76"/>
                  </a:cubicBezTo>
                  <a:close/>
                </a:path>
              </a:pathLst>
            </a:custGeom>
            <a:solidFill>
              <a:srgbClr val="FFD19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ïṡ1îḋè"/>
            <p:cNvSpPr/>
            <p:nvPr/>
          </p:nvSpPr>
          <p:spPr bwMode="auto">
            <a:xfrm>
              <a:off x="3028156" y="5875338"/>
              <a:ext cx="49212" cy="134937"/>
            </a:xfrm>
            <a:custGeom>
              <a:avLst/>
              <a:gdLst>
                <a:gd name="T0" fmla="*/ 144 w 147"/>
                <a:gd name="T1" fmla="*/ 397 h 399"/>
                <a:gd name="T2" fmla="*/ 106 w 147"/>
                <a:gd name="T3" fmla="*/ 203 h 399"/>
                <a:gd name="T4" fmla="*/ 147 w 147"/>
                <a:gd name="T5" fmla="*/ 1 h 399"/>
                <a:gd name="T6" fmla="*/ 19 w 147"/>
                <a:gd name="T7" fmla="*/ 0 h 399"/>
                <a:gd name="T8" fmla="*/ 32 w 147"/>
                <a:gd name="T9" fmla="*/ 399 h 399"/>
                <a:gd name="T10" fmla="*/ 144 w 147"/>
                <a:gd name="T11" fmla="*/ 397 h 399"/>
              </a:gdLst>
              <a:ahLst/>
              <a:cxnLst>
                <a:cxn ang="0">
                  <a:pos x="T0" y="T1"/>
                </a:cxn>
                <a:cxn ang="0">
                  <a:pos x="T2" y="T3"/>
                </a:cxn>
                <a:cxn ang="0">
                  <a:pos x="T4" y="T5"/>
                </a:cxn>
                <a:cxn ang="0">
                  <a:pos x="T6" y="T7"/>
                </a:cxn>
                <a:cxn ang="0">
                  <a:pos x="T8" y="T9"/>
                </a:cxn>
                <a:cxn ang="0">
                  <a:pos x="T10" y="T11"/>
                </a:cxn>
              </a:cxnLst>
              <a:rect l="0" t="0" r="r" b="b"/>
              <a:pathLst>
                <a:path w="147" h="399">
                  <a:moveTo>
                    <a:pt x="144" y="397"/>
                  </a:moveTo>
                  <a:cubicBezTo>
                    <a:pt x="119" y="337"/>
                    <a:pt x="106" y="272"/>
                    <a:pt x="106" y="203"/>
                  </a:cubicBezTo>
                  <a:cubicBezTo>
                    <a:pt x="106" y="131"/>
                    <a:pt x="121" y="63"/>
                    <a:pt x="147" y="1"/>
                  </a:cubicBezTo>
                  <a:cubicBezTo>
                    <a:pt x="94" y="0"/>
                    <a:pt x="51" y="0"/>
                    <a:pt x="19" y="0"/>
                  </a:cubicBezTo>
                  <a:cubicBezTo>
                    <a:pt x="0" y="213"/>
                    <a:pt x="32" y="399"/>
                    <a:pt x="32" y="399"/>
                  </a:cubicBezTo>
                  <a:lnTo>
                    <a:pt x="144" y="397"/>
                  </a:lnTo>
                  <a:close/>
                </a:path>
              </a:pathLst>
            </a:custGeom>
            <a:solidFill>
              <a:srgbClr val="9597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 name="íśḻíďe"/>
            <p:cNvSpPr/>
            <p:nvPr/>
          </p:nvSpPr>
          <p:spPr bwMode="auto">
            <a:xfrm>
              <a:off x="3398044" y="5867400"/>
              <a:ext cx="695325" cy="136525"/>
            </a:xfrm>
            <a:custGeom>
              <a:avLst/>
              <a:gdLst>
                <a:gd name="T0" fmla="*/ 0 w 2054"/>
                <a:gd name="T1" fmla="*/ 28 h 402"/>
                <a:gd name="T2" fmla="*/ 40 w 2054"/>
                <a:gd name="T3" fmla="*/ 227 h 402"/>
                <a:gd name="T4" fmla="*/ 10 w 2054"/>
                <a:gd name="T5" fmla="*/ 402 h 402"/>
                <a:gd name="T6" fmla="*/ 2051 w 2054"/>
                <a:gd name="T7" fmla="*/ 363 h 402"/>
                <a:gd name="T8" fmla="*/ 2021 w 2054"/>
                <a:gd name="T9" fmla="*/ 187 h 402"/>
                <a:gd name="T10" fmla="*/ 2054 w 2054"/>
                <a:gd name="T11" fmla="*/ 0 h 402"/>
                <a:gd name="T12" fmla="*/ 0 w 2054"/>
                <a:gd name="T13" fmla="*/ 28 h 402"/>
              </a:gdLst>
              <a:ahLst/>
              <a:cxnLst>
                <a:cxn ang="0">
                  <a:pos x="T0" y="T1"/>
                </a:cxn>
                <a:cxn ang="0">
                  <a:pos x="T2" y="T3"/>
                </a:cxn>
                <a:cxn ang="0">
                  <a:pos x="T4" y="T5"/>
                </a:cxn>
                <a:cxn ang="0">
                  <a:pos x="T6" y="T7"/>
                </a:cxn>
                <a:cxn ang="0">
                  <a:pos x="T8" y="T9"/>
                </a:cxn>
                <a:cxn ang="0">
                  <a:pos x="T10" y="T11"/>
                </a:cxn>
                <a:cxn ang="0">
                  <a:pos x="T12" y="T13"/>
                </a:cxn>
              </a:cxnLst>
              <a:rect l="0" t="0" r="r" b="b"/>
              <a:pathLst>
                <a:path w="2054" h="402">
                  <a:moveTo>
                    <a:pt x="0" y="28"/>
                  </a:moveTo>
                  <a:cubicBezTo>
                    <a:pt x="26" y="90"/>
                    <a:pt x="40" y="157"/>
                    <a:pt x="40" y="227"/>
                  </a:cubicBezTo>
                  <a:cubicBezTo>
                    <a:pt x="40" y="289"/>
                    <a:pt x="30" y="348"/>
                    <a:pt x="10" y="402"/>
                  </a:cubicBezTo>
                  <a:cubicBezTo>
                    <a:pt x="2051" y="363"/>
                    <a:pt x="2051" y="363"/>
                    <a:pt x="2051" y="363"/>
                  </a:cubicBezTo>
                  <a:cubicBezTo>
                    <a:pt x="2032" y="308"/>
                    <a:pt x="2021" y="248"/>
                    <a:pt x="2021" y="187"/>
                  </a:cubicBezTo>
                  <a:cubicBezTo>
                    <a:pt x="2021" y="121"/>
                    <a:pt x="2033" y="58"/>
                    <a:pt x="2054" y="0"/>
                  </a:cubicBezTo>
                  <a:cubicBezTo>
                    <a:pt x="1400" y="22"/>
                    <a:pt x="623" y="28"/>
                    <a:pt x="0" y="28"/>
                  </a:cubicBezTo>
                  <a:close/>
                </a:path>
              </a:pathLst>
            </a:custGeom>
            <a:solidFill>
              <a:srgbClr val="9597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 name="íś1ïḍè"/>
            <p:cNvSpPr/>
            <p:nvPr/>
          </p:nvSpPr>
          <p:spPr bwMode="auto">
            <a:xfrm>
              <a:off x="4431506" y="5838825"/>
              <a:ext cx="52387" cy="144462"/>
            </a:xfrm>
            <a:custGeom>
              <a:avLst/>
              <a:gdLst>
                <a:gd name="T0" fmla="*/ 0 w 154"/>
                <a:gd name="T1" fmla="*/ 21 h 425"/>
                <a:gd name="T2" fmla="*/ 60 w 154"/>
                <a:gd name="T3" fmla="*/ 269 h 425"/>
                <a:gd name="T4" fmla="*/ 37 w 154"/>
                <a:gd name="T5" fmla="*/ 425 h 425"/>
                <a:gd name="T6" fmla="*/ 95 w 154"/>
                <a:gd name="T7" fmla="*/ 424 h 425"/>
                <a:gd name="T8" fmla="*/ 154 w 154"/>
                <a:gd name="T9" fmla="*/ 0 h 425"/>
                <a:gd name="T10" fmla="*/ 0 w 154"/>
                <a:gd name="T11" fmla="*/ 21 h 425"/>
              </a:gdLst>
              <a:ahLst/>
              <a:cxnLst>
                <a:cxn ang="0">
                  <a:pos x="T0" y="T1"/>
                </a:cxn>
                <a:cxn ang="0">
                  <a:pos x="T2" y="T3"/>
                </a:cxn>
                <a:cxn ang="0">
                  <a:pos x="T4" y="T5"/>
                </a:cxn>
                <a:cxn ang="0">
                  <a:pos x="T6" y="T7"/>
                </a:cxn>
                <a:cxn ang="0">
                  <a:pos x="T8" y="T9"/>
                </a:cxn>
                <a:cxn ang="0">
                  <a:pos x="T10" y="T11"/>
                </a:cxn>
              </a:cxnLst>
              <a:rect l="0" t="0" r="r" b="b"/>
              <a:pathLst>
                <a:path w="154" h="425">
                  <a:moveTo>
                    <a:pt x="0" y="21"/>
                  </a:moveTo>
                  <a:cubicBezTo>
                    <a:pt x="39" y="95"/>
                    <a:pt x="60" y="179"/>
                    <a:pt x="60" y="269"/>
                  </a:cubicBezTo>
                  <a:cubicBezTo>
                    <a:pt x="60" y="323"/>
                    <a:pt x="52" y="376"/>
                    <a:pt x="37" y="425"/>
                  </a:cubicBezTo>
                  <a:cubicBezTo>
                    <a:pt x="95" y="424"/>
                    <a:pt x="95" y="424"/>
                    <a:pt x="95" y="424"/>
                  </a:cubicBezTo>
                  <a:cubicBezTo>
                    <a:pt x="95" y="424"/>
                    <a:pt x="154" y="265"/>
                    <a:pt x="154" y="0"/>
                  </a:cubicBezTo>
                  <a:cubicBezTo>
                    <a:pt x="109" y="7"/>
                    <a:pt x="58" y="14"/>
                    <a:pt x="0" y="21"/>
                  </a:cubicBezTo>
                  <a:close/>
                </a:path>
              </a:pathLst>
            </a:custGeom>
            <a:solidFill>
              <a:srgbClr val="9597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í$ľîḍé"/>
            <p:cNvSpPr/>
            <p:nvPr/>
          </p:nvSpPr>
          <p:spPr bwMode="auto">
            <a:xfrm>
              <a:off x="4444206" y="5683250"/>
              <a:ext cx="34925" cy="85725"/>
            </a:xfrm>
            <a:custGeom>
              <a:avLst/>
              <a:gdLst>
                <a:gd name="T0" fmla="*/ 0 w 106"/>
                <a:gd name="T1" fmla="*/ 115 h 255"/>
                <a:gd name="T2" fmla="*/ 106 w 106"/>
                <a:gd name="T3" fmla="*/ 255 h 255"/>
                <a:gd name="T4" fmla="*/ 91 w 106"/>
                <a:gd name="T5" fmla="*/ 148 h 255"/>
                <a:gd name="T6" fmla="*/ 55 w 106"/>
                <a:gd name="T7" fmla="*/ 0 h 255"/>
                <a:gd name="T8" fmla="*/ 0 w 106"/>
                <a:gd name="T9" fmla="*/ 115 h 255"/>
              </a:gdLst>
              <a:ahLst/>
              <a:cxnLst>
                <a:cxn ang="0">
                  <a:pos x="T0" y="T1"/>
                </a:cxn>
                <a:cxn ang="0">
                  <a:pos x="T2" y="T3"/>
                </a:cxn>
                <a:cxn ang="0">
                  <a:pos x="T4" y="T5"/>
                </a:cxn>
                <a:cxn ang="0">
                  <a:pos x="T6" y="T7"/>
                </a:cxn>
                <a:cxn ang="0">
                  <a:pos x="T8" y="T9"/>
                </a:cxn>
              </a:cxnLst>
              <a:rect l="0" t="0" r="r" b="b"/>
              <a:pathLst>
                <a:path w="106" h="255">
                  <a:moveTo>
                    <a:pt x="0" y="115"/>
                  </a:moveTo>
                  <a:cubicBezTo>
                    <a:pt x="0" y="181"/>
                    <a:pt x="45" y="238"/>
                    <a:pt x="106" y="255"/>
                  </a:cubicBezTo>
                  <a:cubicBezTo>
                    <a:pt x="102" y="221"/>
                    <a:pt x="98" y="185"/>
                    <a:pt x="91" y="148"/>
                  </a:cubicBezTo>
                  <a:cubicBezTo>
                    <a:pt x="83" y="99"/>
                    <a:pt x="71" y="49"/>
                    <a:pt x="55" y="0"/>
                  </a:cubicBezTo>
                  <a:cubicBezTo>
                    <a:pt x="21" y="27"/>
                    <a:pt x="0" y="68"/>
                    <a:pt x="0" y="115"/>
                  </a:cubicBezTo>
                  <a:close/>
                </a:path>
              </a:pathLst>
            </a:custGeom>
            <a:solidFill>
              <a:srgbClr val="F482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îṡľîďè"/>
            <p:cNvSpPr/>
            <p:nvPr/>
          </p:nvSpPr>
          <p:spPr bwMode="auto">
            <a:xfrm>
              <a:off x="3382169" y="5389563"/>
              <a:ext cx="908050" cy="215900"/>
            </a:xfrm>
            <a:custGeom>
              <a:avLst/>
              <a:gdLst>
                <a:gd name="T0" fmla="*/ 590 w 2677"/>
                <a:gd name="T1" fmla="*/ 105 h 634"/>
                <a:gd name="T2" fmla="*/ 0 w 2677"/>
                <a:gd name="T3" fmla="*/ 604 h 634"/>
                <a:gd name="T4" fmla="*/ 2677 w 2677"/>
                <a:gd name="T5" fmla="*/ 490 h 634"/>
                <a:gd name="T6" fmla="*/ 1938 w 2677"/>
                <a:gd name="T7" fmla="*/ 0 h 634"/>
                <a:gd name="T8" fmla="*/ 590 w 2677"/>
                <a:gd name="T9" fmla="*/ 105 h 634"/>
              </a:gdLst>
              <a:ahLst/>
              <a:cxnLst>
                <a:cxn ang="0">
                  <a:pos x="T0" y="T1"/>
                </a:cxn>
                <a:cxn ang="0">
                  <a:pos x="T2" y="T3"/>
                </a:cxn>
                <a:cxn ang="0">
                  <a:pos x="T4" y="T5"/>
                </a:cxn>
                <a:cxn ang="0">
                  <a:pos x="T6" y="T7"/>
                </a:cxn>
                <a:cxn ang="0">
                  <a:pos x="T8" y="T9"/>
                </a:cxn>
              </a:cxnLst>
              <a:rect l="0" t="0" r="r" b="b"/>
              <a:pathLst>
                <a:path w="2677" h="634">
                  <a:moveTo>
                    <a:pt x="590" y="105"/>
                  </a:moveTo>
                  <a:cubicBezTo>
                    <a:pt x="590" y="105"/>
                    <a:pt x="35" y="477"/>
                    <a:pt x="0" y="604"/>
                  </a:cubicBezTo>
                  <a:cubicBezTo>
                    <a:pt x="288" y="604"/>
                    <a:pt x="2257" y="634"/>
                    <a:pt x="2677" y="490"/>
                  </a:cubicBezTo>
                  <a:cubicBezTo>
                    <a:pt x="2531" y="324"/>
                    <a:pt x="2226" y="0"/>
                    <a:pt x="1938" y="0"/>
                  </a:cubicBezTo>
                  <a:cubicBezTo>
                    <a:pt x="1531" y="0"/>
                    <a:pt x="834" y="35"/>
                    <a:pt x="590" y="105"/>
                  </a:cubicBezTo>
                  <a:close/>
                </a:path>
              </a:pathLst>
            </a:custGeom>
            <a:solidFill>
              <a:srgbClr val="5355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išḷíḋè"/>
            <p:cNvSpPr/>
            <p:nvPr/>
          </p:nvSpPr>
          <p:spPr bwMode="auto">
            <a:xfrm>
              <a:off x="4163219" y="5370513"/>
              <a:ext cx="211137" cy="157162"/>
            </a:xfrm>
            <a:custGeom>
              <a:avLst/>
              <a:gdLst>
                <a:gd name="T0" fmla="*/ 30 w 625"/>
                <a:gd name="T1" fmla="*/ 0 h 460"/>
                <a:gd name="T2" fmla="*/ 8 w 625"/>
                <a:gd name="T3" fmla="*/ 56 h 460"/>
                <a:gd name="T4" fmla="*/ 625 w 625"/>
                <a:gd name="T5" fmla="*/ 460 h 460"/>
                <a:gd name="T6" fmla="*/ 30 w 625"/>
                <a:gd name="T7" fmla="*/ 0 h 460"/>
              </a:gdLst>
              <a:ahLst/>
              <a:cxnLst>
                <a:cxn ang="0">
                  <a:pos x="T0" y="T1"/>
                </a:cxn>
                <a:cxn ang="0">
                  <a:pos x="T2" y="T3"/>
                </a:cxn>
                <a:cxn ang="0">
                  <a:pos x="T4" y="T5"/>
                </a:cxn>
                <a:cxn ang="0">
                  <a:pos x="T6" y="T7"/>
                </a:cxn>
              </a:cxnLst>
              <a:rect l="0" t="0" r="r" b="b"/>
              <a:pathLst>
                <a:path w="625" h="460">
                  <a:moveTo>
                    <a:pt x="30" y="0"/>
                  </a:moveTo>
                  <a:cubicBezTo>
                    <a:pt x="12" y="16"/>
                    <a:pt x="0" y="35"/>
                    <a:pt x="8" y="56"/>
                  </a:cubicBezTo>
                  <a:cubicBezTo>
                    <a:pt x="29" y="105"/>
                    <a:pt x="385" y="426"/>
                    <a:pt x="625" y="460"/>
                  </a:cubicBezTo>
                  <a:cubicBezTo>
                    <a:pt x="448" y="243"/>
                    <a:pt x="224" y="73"/>
                    <a:pt x="30" y="0"/>
                  </a:cubicBezTo>
                  <a:close/>
                </a:path>
              </a:pathLst>
            </a:custGeom>
            <a:solidFill>
              <a:srgbClr val="5355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ïšļïḑe"/>
            <p:cNvSpPr/>
            <p:nvPr/>
          </p:nvSpPr>
          <p:spPr bwMode="auto">
            <a:xfrm>
              <a:off x="3844131" y="5381625"/>
              <a:ext cx="6350" cy="266700"/>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6" name="iSľíḑê"/>
            <p:cNvSpPr/>
            <p:nvPr/>
          </p:nvSpPr>
          <p:spPr bwMode="auto">
            <a:xfrm>
              <a:off x="7119144" y="5673725"/>
              <a:ext cx="1452562" cy="285750"/>
            </a:xfrm>
            <a:custGeom>
              <a:avLst/>
              <a:gdLst>
                <a:gd name="T0" fmla="*/ 65 w 915"/>
                <a:gd name="T1" fmla="*/ 44 h 180"/>
                <a:gd name="T2" fmla="*/ 0 w 915"/>
                <a:gd name="T3" fmla="*/ 113 h 180"/>
                <a:gd name="T4" fmla="*/ 0 w 915"/>
                <a:gd name="T5" fmla="*/ 180 h 180"/>
                <a:gd name="T6" fmla="*/ 619 w 915"/>
                <a:gd name="T7" fmla="*/ 180 h 180"/>
                <a:gd name="T8" fmla="*/ 915 w 915"/>
                <a:gd name="T9" fmla="*/ 159 h 180"/>
                <a:gd name="T10" fmla="*/ 915 w 915"/>
                <a:gd name="T11" fmla="*/ 93 h 180"/>
                <a:gd name="T12" fmla="*/ 811 w 915"/>
                <a:gd name="T13" fmla="*/ 0 h 180"/>
                <a:gd name="T14" fmla="*/ 65 w 915"/>
                <a:gd name="T15" fmla="*/ 44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5" h="180">
                  <a:moveTo>
                    <a:pt x="65" y="44"/>
                  </a:moveTo>
                  <a:lnTo>
                    <a:pt x="0" y="113"/>
                  </a:lnTo>
                  <a:lnTo>
                    <a:pt x="0" y="180"/>
                  </a:lnTo>
                  <a:lnTo>
                    <a:pt x="619" y="180"/>
                  </a:lnTo>
                  <a:lnTo>
                    <a:pt x="915" y="159"/>
                  </a:lnTo>
                  <a:lnTo>
                    <a:pt x="915" y="93"/>
                  </a:lnTo>
                  <a:lnTo>
                    <a:pt x="811" y="0"/>
                  </a:lnTo>
                  <a:lnTo>
                    <a:pt x="65" y="44"/>
                  </a:lnTo>
                  <a:close/>
                </a:path>
              </a:pathLst>
            </a:custGeom>
            <a:solidFill>
              <a:srgbClr val="5355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iṡḷïdé"/>
            <p:cNvSpPr/>
            <p:nvPr/>
          </p:nvSpPr>
          <p:spPr bwMode="auto">
            <a:xfrm>
              <a:off x="7119144" y="5673725"/>
              <a:ext cx="1452562" cy="285750"/>
            </a:xfrm>
            <a:custGeom>
              <a:avLst/>
              <a:gdLst>
                <a:gd name="T0" fmla="*/ 65 w 915"/>
                <a:gd name="T1" fmla="*/ 44 h 180"/>
                <a:gd name="T2" fmla="*/ 0 w 915"/>
                <a:gd name="T3" fmla="*/ 113 h 180"/>
                <a:gd name="T4" fmla="*/ 0 w 915"/>
                <a:gd name="T5" fmla="*/ 180 h 180"/>
                <a:gd name="T6" fmla="*/ 619 w 915"/>
                <a:gd name="T7" fmla="*/ 180 h 180"/>
                <a:gd name="T8" fmla="*/ 915 w 915"/>
                <a:gd name="T9" fmla="*/ 159 h 180"/>
                <a:gd name="T10" fmla="*/ 915 w 915"/>
                <a:gd name="T11" fmla="*/ 93 h 180"/>
                <a:gd name="T12" fmla="*/ 811 w 915"/>
                <a:gd name="T13" fmla="*/ 0 h 180"/>
                <a:gd name="T14" fmla="*/ 65 w 915"/>
                <a:gd name="T15" fmla="*/ 44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5" h="180">
                  <a:moveTo>
                    <a:pt x="65" y="44"/>
                  </a:moveTo>
                  <a:lnTo>
                    <a:pt x="0" y="113"/>
                  </a:lnTo>
                  <a:lnTo>
                    <a:pt x="0" y="180"/>
                  </a:lnTo>
                  <a:lnTo>
                    <a:pt x="619" y="180"/>
                  </a:lnTo>
                  <a:lnTo>
                    <a:pt x="915" y="159"/>
                  </a:lnTo>
                  <a:lnTo>
                    <a:pt x="915" y="93"/>
                  </a:lnTo>
                  <a:lnTo>
                    <a:pt x="811" y="0"/>
                  </a:lnTo>
                  <a:lnTo>
                    <a:pt x="65" y="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 name="iṡḻíďê"/>
            <p:cNvSpPr/>
            <p:nvPr/>
          </p:nvSpPr>
          <p:spPr bwMode="auto">
            <a:xfrm>
              <a:off x="7074694" y="5338763"/>
              <a:ext cx="1530350" cy="669925"/>
            </a:xfrm>
            <a:custGeom>
              <a:avLst/>
              <a:gdLst>
                <a:gd name="T0" fmla="*/ 4435 w 4511"/>
                <a:gd name="T1" fmla="*/ 1134 h 1973"/>
                <a:gd name="T2" fmla="*/ 3333 w 4511"/>
                <a:gd name="T3" fmla="*/ 0 h 1973"/>
                <a:gd name="T4" fmla="*/ 1705 w 4511"/>
                <a:gd name="T5" fmla="*/ 145 h 1973"/>
                <a:gd name="T6" fmla="*/ 952 w 4511"/>
                <a:gd name="T7" fmla="*/ 697 h 1973"/>
                <a:gd name="T8" fmla="*/ 209 w 4511"/>
                <a:gd name="T9" fmla="*/ 1143 h 1973"/>
                <a:gd name="T10" fmla="*/ 89 w 4511"/>
                <a:gd name="T11" fmla="*/ 1973 h 1973"/>
                <a:gd name="T12" fmla="*/ 204 w 4511"/>
                <a:gd name="T13" fmla="*/ 1971 h 1973"/>
                <a:gd name="T14" fmla="*/ 165 w 4511"/>
                <a:gd name="T15" fmla="*/ 1772 h 1973"/>
                <a:gd name="T16" fmla="*/ 691 w 4511"/>
                <a:gd name="T17" fmla="*/ 1247 h 1973"/>
                <a:gd name="T18" fmla="*/ 1217 w 4511"/>
                <a:gd name="T19" fmla="*/ 1772 h 1973"/>
                <a:gd name="T20" fmla="*/ 1185 w 4511"/>
                <a:gd name="T21" fmla="*/ 1952 h 1973"/>
                <a:gd name="T22" fmla="*/ 3280 w 4511"/>
                <a:gd name="T23" fmla="*/ 1912 h 1973"/>
                <a:gd name="T24" fmla="*/ 3250 w 4511"/>
                <a:gd name="T25" fmla="*/ 1731 h 1973"/>
                <a:gd name="T26" fmla="*/ 3808 w 4511"/>
                <a:gd name="T27" fmla="*/ 1173 h 1973"/>
                <a:gd name="T28" fmla="*/ 4366 w 4511"/>
                <a:gd name="T29" fmla="*/ 1731 h 1973"/>
                <a:gd name="T30" fmla="*/ 4343 w 4511"/>
                <a:gd name="T31" fmla="*/ 1891 h 1973"/>
                <a:gd name="T32" fmla="*/ 4401 w 4511"/>
                <a:gd name="T33" fmla="*/ 1890 h 1973"/>
                <a:gd name="T34" fmla="*/ 4435 w 4511"/>
                <a:gd name="T35" fmla="*/ 1134 h 1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11" h="1973">
                  <a:moveTo>
                    <a:pt x="4435" y="1134"/>
                  </a:moveTo>
                  <a:cubicBezTo>
                    <a:pt x="4338" y="552"/>
                    <a:pt x="3693" y="0"/>
                    <a:pt x="3333" y="0"/>
                  </a:cubicBezTo>
                  <a:cubicBezTo>
                    <a:pt x="2688" y="0"/>
                    <a:pt x="1932" y="45"/>
                    <a:pt x="1705" y="145"/>
                  </a:cubicBezTo>
                  <a:cubicBezTo>
                    <a:pt x="1460" y="253"/>
                    <a:pt x="952" y="697"/>
                    <a:pt x="952" y="697"/>
                  </a:cubicBezTo>
                  <a:cubicBezTo>
                    <a:pt x="952" y="697"/>
                    <a:pt x="290" y="1025"/>
                    <a:pt x="209" y="1143"/>
                  </a:cubicBezTo>
                  <a:cubicBezTo>
                    <a:pt x="0" y="1448"/>
                    <a:pt x="89" y="1973"/>
                    <a:pt x="89" y="1973"/>
                  </a:cubicBezTo>
                  <a:cubicBezTo>
                    <a:pt x="204" y="1971"/>
                    <a:pt x="204" y="1971"/>
                    <a:pt x="204" y="1971"/>
                  </a:cubicBezTo>
                  <a:cubicBezTo>
                    <a:pt x="179" y="1909"/>
                    <a:pt x="165" y="1842"/>
                    <a:pt x="165" y="1772"/>
                  </a:cubicBezTo>
                  <a:cubicBezTo>
                    <a:pt x="165" y="1482"/>
                    <a:pt x="401" y="1247"/>
                    <a:pt x="691" y="1247"/>
                  </a:cubicBezTo>
                  <a:cubicBezTo>
                    <a:pt x="981" y="1247"/>
                    <a:pt x="1217" y="1482"/>
                    <a:pt x="1217" y="1772"/>
                  </a:cubicBezTo>
                  <a:cubicBezTo>
                    <a:pt x="1217" y="1835"/>
                    <a:pt x="1206" y="1896"/>
                    <a:pt x="1185" y="1952"/>
                  </a:cubicBezTo>
                  <a:cubicBezTo>
                    <a:pt x="3280" y="1912"/>
                    <a:pt x="3280" y="1912"/>
                    <a:pt x="3280" y="1912"/>
                  </a:cubicBezTo>
                  <a:cubicBezTo>
                    <a:pt x="3260" y="1855"/>
                    <a:pt x="3250" y="1794"/>
                    <a:pt x="3250" y="1731"/>
                  </a:cubicBezTo>
                  <a:cubicBezTo>
                    <a:pt x="3250" y="1422"/>
                    <a:pt x="3499" y="1173"/>
                    <a:pt x="3808" y="1173"/>
                  </a:cubicBezTo>
                  <a:cubicBezTo>
                    <a:pt x="4116" y="1173"/>
                    <a:pt x="4366" y="1422"/>
                    <a:pt x="4366" y="1731"/>
                  </a:cubicBezTo>
                  <a:cubicBezTo>
                    <a:pt x="4366" y="1787"/>
                    <a:pt x="4358" y="1840"/>
                    <a:pt x="4343" y="1891"/>
                  </a:cubicBezTo>
                  <a:cubicBezTo>
                    <a:pt x="4401" y="1890"/>
                    <a:pt x="4401" y="1890"/>
                    <a:pt x="4401" y="1890"/>
                  </a:cubicBezTo>
                  <a:cubicBezTo>
                    <a:pt x="4401" y="1890"/>
                    <a:pt x="4511" y="1594"/>
                    <a:pt x="4435" y="1134"/>
                  </a:cubicBezTo>
                </a:path>
              </a:pathLst>
            </a:custGeom>
            <a:solidFill>
              <a:srgbClr val="C7A3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 name="ïṣľîḋe"/>
            <p:cNvSpPr/>
            <p:nvPr/>
          </p:nvSpPr>
          <p:spPr bwMode="auto">
            <a:xfrm>
              <a:off x="7150894" y="5781675"/>
              <a:ext cx="317500" cy="317500"/>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íš1îdé"/>
            <p:cNvSpPr/>
            <p:nvPr/>
          </p:nvSpPr>
          <p:spPr bwMode="auto">
            <a:xfrm>
              <a:off x="8212931" y="5781675"/>
              <a:ext cx="317500" cy="317500"/>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îṡļíḍè"/>
            <p:cNvSpPr/>
            <p:nvPr/>
          </p:nvSpPr>
          <p:spPr bwMode="auto">
            <a:xfrm>
              <a:off x="8306594" y="5873750"/>
              <a:ext cx="130175" cy="131762"/>
            </a:xfrm>
            <a:prstGeom prst="ellipse">
              <a:avLst/>
            </a:pr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i$ḷîḑé"/>
            <p:cNvSpPr/>
            <p:nvPr/>
          </p:nvSpPr>
          <p:spPr bwMode="auto">
            <a:xfrm>
              <a:off x="7238206" y="5868988"/>
              <a:ext cx="141287" cy="141287"/>
            </a:xfrm>
            <a:prstGeom prst="ellipse">
              <a:avLst/>
            </a:pr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îṡḷiḋê"/>
            <p:cNvSpPr/>
            <p:nvPr/>
          </p:nvSpPr>
          <p:spPr bwMode="auto">
            <a:xfrm>
              <a:off x="7106444" y="5700713"/>
              <a:ext cx="82550" cy="123825"/>
            </a:xfrm>
            <a:custGeom>
              <a:avLst/>
              <a:gdLst>
                <a:gd name="T0" fmla="*/ 114 w 244"/>
                <a:gd name="T1" fmla="*/ 78 h 369"/>
                <a:gd name="T2" fmla="*/ 0 w 244"/>
                <a:gd name="T3" fmla="*/ 369 h 369"/>
                <a:gd name="T4" fmla="*/ 1 w 244"/>
                <a:gd name="T5" fmla="*/ 369 h 369"/>
                <a:gd name="T6" fmla="*/ 244 w 244"/>
                <a:gd name="T7" fmla="*/ 131 h 369"/>
                <a:gd name="T8" fmla="*/ 203 w 244"/>
                <a:gd name="T9" fmla="*/ 0 h 369"/>
                <a:gd name="T10" fmla="*/ 114 w 244"/>
                <a:gd name="T11" fmla="*/ 78 h 369"/>
              </a:gdLst>
              <a:ahLst/>
              <a:cxnLst>
                <a:cxn ang="0">
                  <a:pos x="T0" y="T1"/>
                </a:cxn>
                <a:cxn ang="0">
                  <a:pos x="T2" y="T3"/>
                </a:cxn>
                <a:cxn ang="0">
                  <a:pos x="T4" y="T5"/>
                </a:cxn>
                <a:cxn ang="0">
                  <a:pos x="T6" y="T7"/>
                </a:cxn>
                <a:cxn ang="0">
                  <a:pos x="T8" y="T9"/>
                </a:cxn>
                <a:cxn ang="0">
                  <a:pos x="T10" y="T11"/>
                </a:cxn>
              </a:cxnLst>
              <a:rect l="0" t="0" r="r" b="b"/>
              <a:pathLst>
                <a:path w="244" h="369">
                  <a:moveTo>
                    <a:pt x="114" y="78"/>
                  </a:moveTo>
                  <a:cubicBezTo>
                    <a:pt x="55" y="163"/>
                    <a:pt x="20" y="266"/>
                    <a:pt x="0" y="369"/>
                  </a:cubicBezTo>
                  <a:cubicBezTo>
                    <a:pt x="0" y="369"/>
                    <a:pt x="1" y="369"/>
                    <a:pt x="1" y="369"/>
                  </a:cubicBezTo>
                  <a:cubicBezTo>
                    <a:pt x="135" y="369"/>
                    <a:pt x="244" y="263"/>
                    <a:pt x="244" y="131"/>
                  </a:cubicBezTo>
                  <a:cubicBezTo>
                    <a:pt x="244" y="83"/>
                    <a:pt x="229" y="37"/>
                    <a:pt x="203" y="0"/>
                  </a:cubicBezTo>
                  <a:cubicBezTo>
                    <a:pt x="160" y="30"/>
                    <a:pt x="128" y="57"/>
                    <a:pt x="114" y="78"/>
                  </a:cubicBezTo>
                  <a:close/>
                </a:path>
              </a:pathLst>
            </a:custGeom>
            <a:solidFill>
              <a:srgbClr val="FFD19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íṡḻîde"/>
            <p:cNvSpPr/>
            <p:nvPr/>
          </p:nvSpPr>
          <p:spPr bwMode="auto">
            <a:xfrm>
              <a:off x="7130256" y="5868988"/>
              <a:ext cx="14287" cy="71437"/>
            </a:xfrm>
            <a:custGeom>
              <a:avLst/>
              <a:gdLst>
                <a:gd name="T0" fmla="*/ 0 w 43"/>
                <a:gd name="T1" fmla="*/ 206 h 207"/>
                <a:gd name="T2" fmla="*/ 0 w 43"/>
                <a:gd name="T3" fmla="*/ 207 h 207"/>
                <a:gd name="T4" fmla="*/ 0 w 43"/>
                <a:gd name="T5" fmla="*/ 206 h 207"/>
                <a:gd name="T6" fmla="*/ 0 w 43"/>
                <a:gd name="T7" fmla="*/ 206 h 207"/>
                <a:gd name="T8" fmla="*/ 0 w 43"/>
                <a:gd name="T9" fmla="*/ 206 h 207"/>
                <a:gd name="T10" fmla="*/ 0 w 43"/>
                <a:gd name="T11" fmla="*/ 206 h 207"/>
                <a:gd name="T12" fmla="*/ 43 w 43"/>
                <a:gd name="T13" fmla="*/ 0 h 207"/>
                <a:gd name="T14" fmla="*/ 0 w 43"/>
                <a:gd name="T15" fmla="*/ 205 h 207"/>
                <a:gd name="T16" fmla="*/ 43 w 43"/>
                <a:gd name="T17" fmla="*/ 0 h 207"/>
                <a:gd name="T18" fmla="*/ 43 w 43"/>
                <a:gd name="T19"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07">
                  <a:moveTo>
                    <a:pt x="0" y="206"/>
                  </a:moveTo>
                  <a:cubicBezTo>
                    <a:pt x="0" y="207"/>
                    <a:pt x="0" y="207"/>
                    <a:pt x="0" y="207"/>
                  </a:cubicBezTo>
                  <a:cubicBezTo>
                    <a:pt x="0" y="207"/>
                    <a:pt x="0" y="207"/>
                    <a:pt x="0" y="206"/>
                  </a:cubicBezTo>
                  <a:moveTo>
                    <a:pt x="0" y="206"/>
                  </a:moveTo>
                  <a:cubicBezTo>
                    <a:pt x="0" y="206"/>
                    <a:pt x="0" y="206"/>
                    <a:pt x="0" y="206"/>
                  </a:cubicBezTo>
                  <a:cubicBezTo>
                    <a:pt x="0" y="206"/>
                    <a:pt x="0" y="206"/>
                    <a:pt x="0" y="206"/>
                  </a:cubicBezTo>
                  <a:moveTo>
                    <a:pt x="43" y="0"/>
                  </a:moveTo>
                  <a:cubicBezTo>
                    <a:pt x="16" y="63"/>
                    <a:pt x="1" y="132"/>
                    <a:pt x="0" y="205"/>
                  </a:cubicBezTo>
                  <a:cubicBezTo>
                    <a:pt x="1" y="132"/>
                    <a:pt x="16" y="63"/>
                    <a:pt x="43" y="0"/>
                  </a:cubicBezTo>
                  <a:cubicBezTo>
                    <a:pt x="43" y="0"/>
                    <a:pt x="43" y="0"/>
                    <a:pt x="43" y="0"/>
                  </a:cubicBezTo>
                </a:path>
              </a:pathLst>
            </a:custGeom>
            <a:solidFill>
              <a:srgbClr val="4B4C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 name="îṣḷídé"/>
            <p:cNvSpPr/>
            <p:nvPr/>
          </p:nvSpPr>
          <p:spPr bwMode="auto">
            <a:xfrm>
              <a:off x="7093744" y="5868988"/>
              <a:ext cx="50800" cy="139700"/>
            </a:xfrm>
            <a:custGeom>
              <a:avLst/>
              <a:gdLst>
                <a:gd name="T0" fmla="*/ 20 w 151"/>
                <a:gd name="T1" fmla="*/ 0 h 410"/>
                <a:gd name="T2" fmla="*/ 32 w 151"/>
                <a:gd name="T3" fmla="*/ 410 h 410"/>
                <a:gd name="T4" fmla="*/ 32 w 151"/>
                <a:gd name="T5" fmla="*/ 410 h 410"/>
                <a:gd name="T6" fmla="*/ 32 w 151"/>
                <a:gd name="T7" fmla="*/ 410 h 410"/>
                <a:gd name="T8" fmla="*/ 32 w 151"/>
                <a:gd name="T9" fmla="*/ 410 h 410"/>
                <a:gd name="T10" fmla="*/ 32 w 151"/>
                <a:gd name="T11" fmla="*/ 410 h 410"/>
                <a:gd name="T12" fmla="*/ 32 w 151"/>
                <a:gd name="T13" fmla="*/ 410 h 410"/>
                <a:gd name="T14" fmla="*/ 32 w 151"/>
                <a:gd name="T15" fmla="*/ 410 h 410"/>
                <a:gd name="T16" fmla="*/ 147 w 151"/>
                <a:gd name="T17" fmla="*/ 408 h 410"/>
                <a:gd name="T18" fmla="*/ 108 w 151"/>
                <a:gd name="T19" fmla="*/ 209 h 410"/>
                <a:gd name="T20" fmla="*/ 108 w 151"/>
                <a:gd name="T21" fmla="*/ 209 h 410"/>
                <a:gd name="T22" fmla="*/ 108 w 151"/>
                <a:gd name="T23" fmla="*/ 209 h 410"/>
                <a:gd name="T24" fmla="*/ 108 w 151"/>
                <a:gd name="T25" fmla="*/ 209 h 410"/>
                <a:gd name="T26" fmla="*/ 108 w 151"/>
                <a:gd name="T27" fmla="*/ 208 h 410"/>
                <a:gd name="T28" fmla="*/ 108 w 151"/>
                <a:gd name="T29" fmla="*/ 208 h 410"/>
                <a:gd name="T30" fmla="*/ 108 w 151"/>
                <a:gd name="T31" fmla="*/ 208 h 410"/>
                <a:gd name="T32" fmla="*/ 108 w 151"/>
                <a:gd name="T33" fmla="*/ 207 h 410"/>
                <a:gd name="T34" fmla="*/ 151 w 151"/>
                <a:gd name="T35" fmla="*/ 2 h 410"/>
                <a:gd name="T36" fmla="*/ 20 w 151"/>
                <a:gd name="T37"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1" h="410">
                  <a:moveTo>
                    <a:pt x="20" y="0"/>
                  </a:moveTo>
                  <a:cubicBezTo>
                    <a:pt x="0" y="216"/>
                    <a:pt x="32" y="405"/>
                    <a:pt x="32" y="410"/>
                  </a:cubicBezTo>
                  <a:cubicBezTo>
                    <a:pt x="32" y="410"/>
                    <a:pt x="32" y="410"/>
                    <a:pt x="32" y="410"/>
                  </a:cubicBezTo>
                  <a:cubicBezTo>
                    <a:pt x="32" y="410"/>
                    <a:pt x="32" y="410"/>
                    <a:pt x="32" y="410"/>
                  </a:cubicBezTo>
                  <a:cubicBezTo>
                    <a:pt x="32" y="410"/>
                    <a:pt x="32" y="410"/>
                    <a:pt x="32" y="410"/>
                  </a:cubicBezTo>
                  <a:cubicBezTo>
                    <a:pt x="32" y="410"/>
                    <a:pt x="32" y="410"/>
                    <a:pt x="32" y="410"/>
                  </a:cubicBezTo>
                  <a:cubicBezTo>
                    <a:pt x="32" y="410"/>
                    <a:pt x="32" y="410"/>
                    <a:pt x="32" y="410"/>
                  </a:cubicBezTo>
                  <a:cubicBezTo>
                    <a:pt x="32" y="410"/>
                    <a:pt x="32" y="410"/>
                    <a:pt x="32" y="410"/>
                  </a:cubicBezTo>
                  <a:cubicBezTo>
                    <a:pt x="147" y="408"/>
                    <a:pt x="147" y="408"/>
                    <a:pt x="147" y="408"/>
                  </a:cubicBezTo>
                  <a:cubicBezTo>
                    <a:pt x="122" y="346"/>
                    <a:pt x="108" y="279"/>
                    <a:pt x="108" y="209"/>
                  </a:cubicBezTo>
                  <a:cubicBezTo>
                    <a:pt x="108" y="209"/>
                    <a:pt x="108" y="209"/>
                    <a:pt x="108" y="209"/>
                  </a:cubicBezTo>
                  <a:cubicBezTo>
                    <a:pt x="108" y="209"/>
                    <a:pt x="108" y="209"/>
                    <a:pt x="108" y="209"/>
                  </a:cubicBezTo>
                  <a:cubicBezTo>
                    <a:pt x="108" y="209"/>
                    <a:pt x="108" y="209"/>
                    <a:pt x="108" y="209"/>
                  </a:cubicBezTo>
                  <a:cubicBezTo>
                    <a:pt x="108" y="209"/>
                    <a:pt x="108" y="209"/>
                    <a:pt x="108" y="208"/>
                  </a:cubicBezTo>
                  <a:cubicBezTo>
                    <a:pt x="108" y="208"/>
                    <a:pt x="108" y="208"/>
                    <a:pt x="108" y="208"/>
                  </a:cubicBezTo>
                  <a:cubicBezTo>
                    <a:pt x="108" y="208"/>
                    <a:pt x="108" y="208"/>
                    <a:pt x="108" y="208"/>
                  </a:cubicBezTo>
                  <a:cubicBezTo>
                    <a:pt x="108" y="207"/>
                    <a:pt x="108" y="207"/>
                    <a:pt x="108" y="207"/>
                  </a:cubicBezTo>
                  <a:cubicBezTo>
                    <a:pt x="109" y="134"/>
                    <a:pt x="124" y="65"/>
                    <a:pt x="151" y="2"/>
                  </a:cubicBezTo>
                  <a:cubicBezTo>
                    <a:pt x="97" y="1"/>
                    <a:pt x="52" y="1"/>
                    <a:pt x="20" y="0"/>
                  </a:cubicBezTo>
                </a:path>
              </a:pathLst>
            </a:custGeom>
            <a:solidFill>
              <a:srgbClr val="B3921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 name="ïṩlídê"/>
            <p:cNvSpPr/>
            <p:nvPr/>
          </p:nvSpPr>
          <p:spPr bwMode="auto">
            <a:xfrm>
              <a:off x="7473156" y="5861050"/>
              <a:ext cx="714375" cy="79375"/>
            </a:xfrm>
            <a:custGeom>
              <a:avLst/>
              <a:gdLst>
                <a:gd name="T0" fmla="*/ 41 w 2107"/>
                <a:gd name="T1" fmla="*/ 233 h 233"/>
                <a:gd name="T2" fmla="*/ 41 w 2107"/>
                <a:gd name="T3" fmla="*/ 231 h 233"/>
                <a:gd name="T4" fmla="*/ 41 w 2107"/>
                <a:gd name="T5" fmla="*/ 231 h 233"/>
                <a:gd name="T6" fmla="*/ 41 w 2107"/>
                <a:gd name="T7" fmla="*/ 231 h 233"/>
                <a:gd name="T8" fmla="*/ 41 w 2107"/>
                <a:gd name="T9" fmla="*/ 229 h 233"/>
                <a:gd name="T10" fmla="*/ 41 w 2107"/>
                <a:gd name="T11" fmla="*/ 229 h 233"/>
                <a:gd name="T12" fmla="*/ 2074 w 2107"/>
                <a:gd name="T13" fmla="*/ 192 h 233"/>
                <a:gd name="T14" fmla="*/ 2074 w 2107"/>
                <a:gd name="T15" fmla="*/ 189 h 233"/>
                <a:gd name="T16" fmla="*/ 2074 w 2107"/>
                <a:gd name="T17" fmla="*/ 189 h 233"/>
                <a:gd name="T18" fmla="*/ 2074 w 2107"/>
                <a:gd name="T19" fmla="*/ 188 h 233"/>
                <a:gd name="T20" fmla="*/ 2074 w 2107"/>
                <a:gd name="T21" fmla="*/ 185 h 233"/>
                <a:gd name="T22" fmla="*/ 2074 w 2107"/>
                <a:gd name="T23" fmla="*/ 185 h 233"/>
                <a:gd name="T24" fmla="*/ 2074 w 2107"/>
                <a:gd name="T25" fmla="*/ 185 h 233"/>
                <a:gd name="T26" fmla="*/ 2074 w 2107"/>
                <a:gd name="T27" fmla="*/ 182 h 233"/>
                <a:gd name="T28" fmla="*/ 2074 w 2107"/>
                <a:gd name="T29" fmla="*/ 182 h 233"/>
                <a:gd name="T30" fmla="*/ 2074 w 2107"/>
                <a:gd name="T31" fmla="*/ 182 h 233"/>
                <a:gd name="T32" fmla="*/ 2074 w 2107"/>
                <a:gd name="T33" fmla="*/ 179 h 233"/>
                <a:gd name="T34" fmla="*/ 2074 w 2107"/>
                <a:gd name="T35" fmla="*/ 179 h 233"/>
                <a:gd name="T36" fmla="*/ 2074 w 2107"/>
                <a:gd name="T37" fmla="*/ 179 h 233"/>
                <a:gd name="T38" fmla="*/ 2074 w 2107"/>
                <a:gd name="T39" fmla="*/ 176 h 233"/>
                <a:gd name="T40" fmla="*/ 2074 w 2107"/>
                <a:gd name="T41" fmla="*/ 176 h 233"/>
                <a:gd name="T42" fmla="*/ 2074 w 2107"/>
                <a:gd name="T43" fmla="*/ 176 h 233"/>
                <a:gd name="T44" fmla="*/ 2074 w 2107"/>
                <a:gd name="T45" fmla="*/ 173 h 233"/>
                <a:gd name="T46" fmla="*/ 2074 w 2107"/>
                <a:gd name="T47" fmla="*/ 173 h 233"/>
                <a:gd name="T48" fmla="*/ 2074 w 2107"/>
                <a:gd name="T49" fmla="*/ 173 h 233"/>
                <a:gd name="T50" fmla="*/ 2074 w 2107"/>
                <a:gd name="T51" fmla="*/ 170 h 233"/>
                <a:gd name="T52" fmla="*/ 2074 w 2107"/>
                <a:gd name="T53" fmla="*/ 170 h 233"/>
                <a:gd name="T54" fmla="*/ 2074 w 2107"/>
                <a:gd name="T55" fmla="*/ 169 h 233"/>
                <a:gd name="T56" fmla="*/ 2074 w 2107"/>
                <a:gd name="T57" fmla="*/ 167 h 233"/>
                <a:gd name="T58" fmla="*/ 2074 w 2107"/>
                <a:gd name="T59" fmla="*/ 167 h 233"/>
                <a:gd name="T60" fmla="*/ 2074 w 2107"/>
                <a:gd name="T61" fmla="*/ 166 h 233"/>
                <a:gd name="T62" fmla="*/ 2093 w 2107"/>
                <a:gd name="T63" fmla="*/ 46 h 233"/>
                <a:gd name="T64" fmla="*/ 2093 w 2107"/>
                <a:gd name="T65" fmla="*/ 46 h 233"/>
                <a:gd name="T66" fmla="*/ 2093 w 2107"/>
                <a:gd name="T67" fmla="*/ 45 h 233"/>
                <a:gd name="T68" fmla="*/ 2094 w 2107"/>
                <a:gd name="T69" fmla="*/ 43 h 233"/>
                <a:gd name="T70" fmla="*/ 2094 w 2107"/>
                <a:gd name="T71" fmla="*/ 43 h 233"/>
                <a:gd name="T72" fmla="*/ 0 w 2107"/>
                <a:gd name="T73" fmla="*/ 29 h 233"/>
                <a:gd name="T74" fmla="*/ 0 w 2107"/>
                <a:gd name="T75" fmla="*/ 29 h 233"/>
                <a:gd name="T76" fmla="*/ 2107 w 2107"/>
                <a:gd name="T77" fmla="*/ 0 h 233"/>
                <a:gd name="T78" fmla="*/ 2107 w 2107"/>
                <a:gd name="T79"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7" h="233">
                  <a:moveTo>
                    <a:pt x="41" y="232"/>
                  </a:moveTo>
                  <a:cubicBezTo>
                    <a:pt x="41" y="232"/>
                    <a:pt x="41" y="233"/>
                    <a:pt x="41" y="233"/>
                  </a:cubicBezTo>
                  <a:cubicBezTo>
                    <a:pt x="41" y="233"/>
                    <a:pt x="41" y="232"/>
                    <a:pt x="41" y="232"/>
                  </a:cubicBezTo>
                  <a:moveTo>
                    <a:pt x="41" y="231"/>
                  </a:moveTo>
                  <a:cubicBezTo>
                    <a:pt x="41" y="231"/>
                    <a:pt x="41" y="232"/>
                    <a:pt x="41" y="232"/>
                  </a:cubicBezTo>
                  <a:cubicBezTo>
                    <a:pt x="41" y="232"/>
                    <a:pt x="41" y="231"/>
                    <a:pt x="41" y="231"/>
                  </a:cubicBezTo>
                  <a:moveTo>
                    <a:pt x="41" y="230"/>
                  </a:moveTo>
                  <a:cubicBezTo>
                    <a:pt x="41" y="230"/>
                    <a:pt x="41" y="230"/>
                    <a:pt x="41" y="231"/>
                  </a:cubicBezTo>
                  <a:cubicBezTo>
                    <a:pt x="41" y="230"/>
                    <a:pt x="41" y="230"/>
                    <a:pt x="41" y="230"/>
                  </a:cubicBezTo>
                  <a:moveTo>
                    <a:pt x="41" y="229"/>
                  </a:moveTo>
                  <a:cubicBezTo>
                    <a:pt x="41" y="229"/>
                    <a:pt x="41" y="230"/>
                    <a:pt x="41" y="230"/>
                  </a:cubicBezTo>
                  <a:cubicBezTo>
                    <a:pt x="41" y="230"/>
                    <a:pt x="41" y="229"/>
                    <a:pt x="41" y="229"/>
                  </a:cubicBezTo>
                  <a:moveTo>
                    <a:pt x="2074" y="190"/>
                  </a:moveTo>
                  <a:cubicBezTo>
                    <a:pt x="2074" y="191"/>
                    <a:pt x="2074" y="191"/>
                    <a:pt x="2074" y="192"/>
                  </a:cubicBezTo>
                  <a:cubicBezTo>
                    <a:pt x="2074" y="191"/>
                    <a:pt x="2074" y="191"/>
                    <a:pt x="2074" y="190"/>
                  </a:cubicBezTo>
                  <a:moveTo>
                    <a:pt x="2074" y="189"/>
                  </a:moveTo>
                  <a:cubicBezTo>
                    <a:pt x="2074" y="189"/>
                    <a:pt x="2074" y="190"/>
                    <a:pt x="2074" y="190"/>
                  </a:cubicBezTo>
                  <a:cubicBezTo>
                    <a:pt x="2074" y="190"/>
                    <a:pt x="2074" y="189"/>
                    <a:pt x="2074" y="189"/>
                  </a:cubicBezTo>
                  <a:moveTo>
                    <a:pt x="2074" y="187"/>
                  </a:moveTo>
                  <a:cubicBezTo>
                    <a:pt x="2074" y="188"/>
                    <a:pt x="2074" y="188"/>
                    <a:pt x="2074" y="188"/>
                  </a:cubicBezTo>
                  <a:cubicBezTo>
                    <a:pt x="2074" y="188"/>
                    <a:pt x="2074" y="188"/>
                    <a:pt x="2074" y="187"/>
                  </a:cubicBezTo>
                  <a:moveTo>
                    <a:pt x="2074" y="185"/>
                  </a:moveTo>
                  <a:cubicBezTo>
                    <a:pt x="2074" y="186"/>
                    <a:pt x="2074" y="186"/>
                    <a:pt x="2074" y="187"/>
                  </a:cubicBezTo>
                  <a:cubicBezTo>
                    <a:pt x="2074" y="186"/>
                    <a:pt x="2074" y="186"/>
                    <a:pt x="2074" y="185"/>
                  </a:cubicBezTo>
                  <a:moveTo>
                    <a:pt x="2074" y="184"/>
                  </a:moveTo>
                  <a:cubicBezTo>
                    <a:pt x="2074" y="185"/>
                    <a:pt x="2074" y="185"/>
                    <a:pt x="2074" y="185"/>
                  </a:cubicBezTo>
                  <a:cubicBezTo>
                    <a:pt x="2074" y="185"/>
                    <a:pt x="2074" y="185"/>
                    <a:pt x="2074" y="184"/>
                  </a:cubicBezTo>
                  <a:moveTo>
                    <a:pt x="2074" y="182"/>
                  </a:moveTo>
                  <a:cubicBezTo>
                    <a:pt x="2074" y="183"/>
                    <a:pt x="2074" y="183"/>
                    <a:pt x="2074" y="184"/>
                  </a:cubicBezTo>
                  <a:cubicBezTo>
                    <a:pt x="2074" y="183"/>
                    <a:pt x="2074" y="183"/>
                    <a:pt x="2074" y="182"/>
                  </a:cubicBezTo>
                  <a:moveTo>
                    <a:pt x="2074" y="181"/>
                  </a:moveTo>
                  <a:cubicBezTo>
                    <a:pt x="2074" y="181"/>
                    <a:pt x="2074" y="182"/>
                    <a:pt x="2074" y="182"/>
                  </a:cubicBezTo>
                  <a:cubicBezTo>
                    <a:pt x="2074" y="182"/>
                    <a:pt x="2074" y="181"/>
                    <a:pt x="2074" y="181"/>
                  </a:cubicBezTo>
                  <a:moveTo>
                    <a:pt x="2074" y="179"/>
                  </a:moveTo>
                  <a:cubicBezTo>
                    <a:pt x="2074" y="180"/>
                    <a:pt x="2074" y="180"/>
                    <a:pt x="2074" y="180"/>
                  </a:cubicBezTo>
                  <a:cubicBezTo>
                    <a:pt x="2074" y="180"/>
                    <a:pt x="2074" y="180"/>
                    <a:pt x="2074" y="179"/>
                  </a:cubicBezTo>
                  <a:moveTo>
                    <a:pt x="2074" y="178"/>
                  </a:moveTo>
                  <a:cubicBezTo>
                    <a:pt x="2074" y="178"/>
                    <a:pt x="2074" y="179"/>
                    <a:pt x="2074" y="179"/>
                  </a:cubicBezTo>
                  <a:cubicBezTo>
                    <a:pt x="2074" y="179"/>
                    <a:pt x="2074" y="178"/>
                    <a:pt x="2074" y="178"/>
                  </a:cubicBezTo>
                  <a:moveTo>
                    <a:pt x="2074" y="176"/>
                  </a:moveTo>
                  <a:cubicBezTo>
                    <a:pt x="2074" y="177"/>
                    <a:pt x="2074" y="177"/>
                    <a:pt x="2074" y="177"/>
                  </a:cubicBezTo>
                  <a:cubicBezTo>
                    <a:pt x="2074" y="177"/>
                    <a:pt x="2074" y="177"/>
                    <a:pt x="2074" y="176"/>
                  </a:cubicBezTo>
                  <a:moveTo>
                    <a:pt x="2074" y="175"/>
                  </a:moveTo>
                  <a:cubicBezTo>
                    <a:pt x="2074" y="175"/>
                    <a:pt x="2074" y="175"/>
                    <a:pt x="2074" y="176"/>
                  </a:cubicBezTo>
                  <a:cubicBezTo>
                    <a:pt x="2074" y="175"/>
                    <a:pt x="2074" y="175"/>
                    <a:pt x="2074" y="175"/>
                  </a:cubicBezTo>
                  <a:moveTo>
                    <a:pt x="2074" y="173"/>
                  </a:moveTo>
                  <a:cubicBezTo>
                    <a:pt x="2074" y="174"/>
                    <a:pt x="2074" y="174"/>
                    <a:pt x="2074" y="174"/>
                  </a:cubicBezTo>
                  <a:cubicBezTo>
                    <a:pt x="2074" y="174"/>
                    <a:pt x="2074" y="174"/>
                    <a:pt x="2074" y="173"/>
                  </a:cubicBezTo>
                  <a:moveTo>
                    <a:pt x="2074" y="172"/>
                  </a:moveTo>
                  <a:cubicBezTo>
                    <a:pt x="2074" y="172"/>
                    <a:pt x="2074" y="172"/>
                    <a:pt x="2074" y="173"/>
                  </a:cubicBezTo>
                  <a:cubicBezTo>
                    <a:pt x="2074" y="172"/>
                    <a:pt x="2074" y="172"/>
                    <a:pt x="2074" y="172"/>
                  </a:cubicBezTo>
                  <a:moveTo>
                    <a:pt x="2074" y="170"/>
                  </a:moveTo>
                  <a:cubicBezTo>
                    <a:pt x="2074" y="170"/>
                    <a:pt x="2074" y="171"/>
                    <a:pt x="2074" y="171"/>
                  </a:cubicBezTo>
                  <a:cubicBezTo>
                    <a:pt x="2074" y="171"/>
                    <a:pt x="2074" y="170"/>
                    <a:pt x="2074" y="170"/>
                  </a:cubicBezTo>
                  <a:moveTo>
                    <a:pt x="2074" y="169"/>
                  </a:moveTo>
                  <a:cubicBezTo>
                    <a:pt x="2074" y="169"/>
                    <a:pt x="2074" y="169"/>
                    <a:pt x="2074" y="169"/>
                  </a:cubicBezTo>
                  <a:cubicBezTo>
                    <a:pt x="2074" y="169"/>
                    <a:pt x="2074" y="169"/>
                    <a:pt x="2074" y="169"/>
                  </a:cubicBezTo>
                  <a:moveTo>
                    <a:pt x="2074" y="167"/>
                  </a:moveTo>
                  <a:cubicBezTo>
                    <a:pt x="2074" y="167"/>
                    <a:pt x="2074" y="168"/>
                    <a:pt x="2074" y="168"/>
                  </a:cubicBezTo>
                  <a:cubicBezTo>
                    <a:pt x="2074" y="168"/>
                    <a:pt x="2074" y="167"/>
                    <a:pt x="2074" y="167"/>
                  </a:cubicBezTo>
                  <a:moveTo>
                    <a:pt x="2074" y="166"/>
                  </a:moveTo>
                  <a:cubicBezTo>
                    <a:pt x="2074" y="166"/>
                    <a:pt x="2074" y="166"/>
                    <a:pt x="2074" y="166"/>
                  </a:cubicBezTo>
                  <a:cubicBezTo>
                    <a:pt x="2074" y="166"/>
                    <a:pt x="2074" y="166"/>
                    <a:pt x="2074" y="166"/>
                  </a:cubicBezTo>
                  <a:moveTo>
                    <a:pt x="2093" y="46"/>
                  </a:moveTo>
                  <a:cubicBezTo>
                    <a:pt x="2093" y="46"/>
                    <a:pt x="2093" y="46"/>
                    <a:pt x="2093" y="47"/>
                  </a:cubicBezTo>
                  <a:cubicBezTo>
                    <a:pt x="2093" y="46"/>
                    <a:pt x="2093" y="46"/>
                    <a:pt x="2093" y="46"/>
                  </a:cubicBezTo>
                  <a:moveTo>
                    <a:pt x="2093" y="44"/>
                  </a:moveTo>
                  <a:cubicBezTo>
                    <a:pt x="2093" y="45"/>
                    <a:pt x="2093" y="45"/>
                    <a:pt x="2093" y="45"/>
                  </a:cubicBezTo>
                  <a:cubicBezTo>
                    <a:pt x="2093" y="45"/>
                    <a:pt x="2093" y="45"/>
                    <a:pt x="2093" y="44"/>
                  </a:cubicBezTo>
                  <a:moveTo>
                    <a:pt x="2094" y="43"/>
                  </a:moveTo>
                  <a:cubicBezTo>
                    <a:pt x="2094" y="43"/>
                    <a:pt x="2093" y="44"/>
                    <a:pt x="2093" y="44"/>
                  </a:cubicBezTo>
                  <a:cubicBezTo>
                    <a:pt x="2093" y="44"/>
                    <a:pt x="2094" y="43"/>
                    <a:pt x="2094" y="43"/>
                  </a:cubicBezTo>
                  <a:moveTo>
                    <a:pt x="0" y="29"/>
                  </a:moveTo>
                  <a:cubicBezTo>
                    <a:pt x="0" y="29"/>
                    <a:pt x="0" y="29"/>
                    <a:pt x="0" y="29"/>
                  </a:cubicBezTo>
                  <a:cubicBezTo>
                    <a:pt x="26" y="91"/>
                    <a:pt x="40" y="158"/>
                    <a:pt x="41" y="229"/>
                  </a:cubicBezTo>
                  <a:cubicBezTo>
                    <a:pt x="40" y="158"/>
                    <a:pt x="26" y="91"/>
                    <a:pt x="0" y="29"/>
                  </a:cubicBezTo>
                  <a:moveTo>
                    <a:pt x="2107" y="0"/>
                  </a:moveTo>
                  <a:cubicBezTo>
                    <a:pt x="2107" y="0"/>
                    <a:pt x="2107" y="0"/>
                    <a:pt x="2107" y="0"/>
                  </a:cubicBezTo>
                  <a:cubicBezTo>
                    <a:pt x="2102" y="14"/>
                    <a:pt x="2098" y="28"/>
                    <a:pt x="2094" y="43"/>
                  </a:cubicBezTo>
                  <a:cubicBezTo>
                    <a:pt x="2098" y="28"/>
                    <a:pt x="2102" y="14"/>
                    <a:pt x="2107" y="0"/>
                  </a:cubicBezTo>
                </a:path>
              </a:pathLst>
            </a:custGeom>
            <a:solidFill>
              <a:srgbClr val="4B4C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 name="ïŝḻîḍé"/>
            <p:cNvSpPr/>
            <p:nvPr/>
          </p:nvSpPr>
          <p:spPr bwMode="auto">
            <a:xfrm>
              <a:off x="7473156" y="5861050"/>
              <a:ext cx="714375" cy="139700"/>
            </a:xfrm>
            <a:custGeom>
              <a:avLst/>
              <a:gdLst>
                <a:gd name="T0" fmla="*/ 2107 w 2107"/>
                <a:gd name="T1" fmla="*/ 0 h 413"/>
                <a:gd name="T2" fmla="*/ 0 w 2107"/>
                <a:gd name="T3" fmla="*/ 29 h 413"/>
                <a:gd name="T4" fmla="*/ 41 w 2107"/>
                <a:gd name="T5" fmla="*/ 229 h 413"/>
                <a:gd name="T6" fmla="*/ 41 w 2107"/>
                <a:gd name="T7" fmla="*/ 229 h 413"/>
                <a:gd name="T8" fmla="*/ 41 w 2107"/>
                <a:gd name="T9" fmla="*/ 230 h 413"/>
                <a:gd name="T10" fmla="*/ 41 w 2107"/>
                <a:gd name="T11" fmla="*/ 230 h 413"/>
                <a:gd name="T12" fmla="*/ 41 w 2107"/>
                <a:gd name="T13" fmla="*/ 231 h 413"/>
                <a:gd name="T14" fmla="*/ 41 w 2107"/>
                <a:gd name="T15" fmla="*/ 231 h 413"/>
                <a:gd name="T16" fmla="*/ 41 w 2107"/>
                <a:gd name="T17" fmla="*/ 232 h 413"/>
                <a:gd name="T18" fmla="*/ 41 w 2107"/>
                <a:gd name="T19" fmla="*/ 232 h 413"/>
                <a:gd name="T20" fmla="*/ 41 w 2107"/>
                <a:gd name="T21" fmla="*/ 233 h 413"/>
                <a:gd name="T22" fmla="*/ 41 w 2107"/>
                <a:gd name="T23" fmla="*/ 233 h 413"/>
                <a:gd name="T24" fmla="*/ 41 w 2107"/>
                <a:gd name="T25" fmla="*/ 233 h 413"/>
                <a:gd name="T26" fmla="*/ 41 w 2107"/>
                <a:gd name="T27" fmla="*/ 233 h 413"/>
                <a:gd name="T28" fmla="*/ 9 w 2107"/>
                <a:gd name="T29" fmla="*/ 413 h 413"/>
                <a:gd name="T30" fmla="*/ 2104 w 2107"/>
                <a:gd name="T31" fmla="*/ 373 h 413"/>
                <a:gd name="T32" fmla="*/ 2074 w 2107"/>
                <a:gd name="T33" fmla="*/ 192 h 413"/>
                <a:gd name="T34" fmla="*/ 2074 w 2107"/>
                <a:gd name="T35" fmla="*/ 192 h 413"/>
                <a:gd name="T36" fmla="*/ 2074 w 2107"/>
                <a:gd name="T37" fmla="*/ 192 h 413"/>
                <a:gd name="T38" fmla="*/ 2074 w 2107"/>
                <a:gd name="T39" fmla="*/ 192 h 413"/>
                <a:gd name="T40" fmla="*/ 2074 w 2107"/>
                <a:gd name="T41" fmla="*/ 190 h 413"/>
                <a:gd name="T42" fmla="*/ 2074 w 2107"/>
                <a:gd name="T43" fmla="*/ 190 h 413"/>
                <a:gd name="T44" fmla="*/ 2074 w 2107"/>
                <a:gd name="T45" fmla="*/ 189 h 413"/>
                <a:gd name="T46" fmla="*/ 2074 w 2107"/>
                <a:gd name="T47" fmla="*/ 188 h 413"/>
                <a:gd name="T48" fmla="*/ 2074 w 2107"/>
                <a:gd name="T49" fmla="*/ 187 h 413"/>
                <a:gd name="T50" fmla="*/ 2074 w 2107"/>
                <a:gd name="T51" fmla="*/ 187 h 413"/>
                <a:gd name="T52" fmla="*/ 2074 w 2107"/>
                <a:gd name="T53" fmla="*/ 185 h 413"/>
                <a:gd name="T54" fmla="*/ 2074 w 2107"/>
                <a:gd name="T55" fmla="*/ 185 h 413"/>
                <a:gd name="T56" fmla="*/ 2074 w 2107"/>
                <a:gd name="T57" fmla="*/ 184 h 413"/>
                <a:gd name="T58" fmla="*/ 2074 w 2107"/>
                <a:gd name="T59" fmla="*/ 184 h 413"/>
                <a:gd name="T60" fmla="*/ 2074 w 2107"/>
                <a:gd name="T61" fmla="*/ 182 h 413"/>
                <a:gd name="T62" fmla="*/ 2074 w 2107"/>
                <a:gd name="T63" fmla="*/ 182 h 413"/>
                <a:gd name="T64" fmla="*/ 2074 w 2107"/>
                <a:gd name="T65" fmla="*/ 181 h 413"/>
                <a:gd name="T66" fmla="*/ 2074 w 2107"/>
                <a:gd name="T67" fmla="*/ 180 h 413"/>
                <a:gd name="T68" fmla="*/ 2074 w 2107"/>
                <a:gd name="T69" fmla="*/ 179 h 413"/>
                <a:gd name="T70" fmla="*/ 2074 w 2107"/>
                <a:gd name="T71" fmla="*/ 179 h 413"/>
                <a:gd name="T72" fmla="*/ 2074 w 2107"/>
                <a:gd name="T73" fmla="*/ 178 h 413"/>
                <a:gd name="T74" fmla="*/ 2074 w 2107"/>
                <a:gd name="T75" fmla="*/ 177 h 413"/>
                <a:gd name="T76" fmla="*/ 2074 w 2107"/>
                <a:gd name="T77" fmla="*/ 176 h 413"/>
                <a:gd name="T78" fmla="*/ 2074 w 2107"/>
                <a:gd name="T79" fmla="*/ 176 h 413"/>
                <a:gd name="T80" fmla="*/ 2074 w 2107"/>
                <a:gd name="T81" fmla="*/ 175 h 413"/>
                <a:gd name="T82" fmla="*/ 2074 w 2107"/>
                <a:gd name="T83" fmla="*/ 174 h 413"/>
                <a:gd name="T84" fmla="*/ 2074 w 2107"/>
                <a:gd name="T85" fmla="*/ 173 h 413"/>
                <a:gd name="T86" fmla="*/ 2074 w 2107"/>
                <a:gd name="T87" fmla="*/ 173 h 413"/>
                <a:gd name="T88" fmla="*/ 2074 w 2107"/>
                <a:gd name="T89" fmla="*/ 172 h 413"/>
                <a:gd name="T90" fmla="*/ 2074 w 2107"/>
                <a:gd name="T91" fmla="*/ 171 h 413"/>
                <a:gd name="T92" fmla="*/ 2074 w 2107"/>
                <a:gd name="T93" fmla="*/ 170 h 413"/>
                <a:gd name="T94" fmla="*/ 2074 w 2107"/>
                <a:gd name="T95" fmla="*/ 169 h 413"/>
                <a:gd name="T96" fmla="*/ 2074 w 2107"/>
                <a:gd name="T97" fmla="*/ 169 h 413"/>
                <a:gd name="T98" fmla="*/ 2074 w 2107"/>
                <a:gd name="T99" fmla="*/ 168 h 413"/>
                <a:gd name="T100" fmla="*/ 2074 w 2107"/>
                <a:gd name="T101" fmla="*/ 167 h 413"/>
                <a:gd name="T102" fmla="*/ 2074 w 2107"/>
                <a:gd name="T103" fmla="*/ 166 h 413"/>
                <a:gd name="T104" fmla="*/ 2074 w 2107"/>
                <a:gd name="T105" fmla="*/ 166 h 413"/>
                <a:gd name="T106" fmla="*/ 2093 w 2107"/>
                <a:gd name="T107" fmla="*/ 47 h 413"/>
                <a:gd name="T108" fmla="*/ 2093 w 2107"/>
                <a:gd name="T109" fmla="*/ 46 h 413"/>
                <a:gd name="T110" fmla="*/ 2093 w 2107"/>
                <a:gd name="T111" fmla="*/ 45 h 413"/>
                <a:gd name="T112" fmla="*/ 2093 w 2107"/>
                <a:gd name="T113" fmla="*/ 44 h 413"/>
                <a:gd name="T114" fmla="*/ 2093 w 2107"/>
                <a:gd name="T115" fmla="*/ 44 h 413"/>
                <a:gd name="T116" fmla="*/ 2094 w 2107"/>
                <a:gd name="T117" fmla="*/ 43 h 413"/>
                <a:gd name="T118" fmla="*/ 2094 w 2107"/>
                <a:gd name="T119" fmla="*/ 43 h 413"/>
                <a:gd name="T120" fmla="*/ 2107 w 2107"/>
                <a:gd name="T121"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7" h="413">
                  <a:moveTo>
                    <a:pt x="2107" y="0"/>
                  </a:moveTo>
                  <a:cubicBezTo>
                    <a:pt x="1436" y="23"/>
                    <a:pt x="639" y="29"/>
                    <a:pt x="0" y="29"/>
                  </a:cubicBezTo>
                  <a:cubicBezTo>
                    <a:pt x="26" y="91"/>
                    <a:pt x="40" y="158"/>
                    <a:pt x="41" y="229"/>
                  </a:cubicBezTo>
                  <a:cubicBezTo>
                    <a:pt x="41" y="229"/>
                    <a:pt x="41" y="229"/>
                    <a:pt x="41" y="229"/>
                  </a:cubicBezTo>
                  <a:cubicBezTo>
                    <a:pt x="41" y="229"/>
                    <a:pt x="41" y="230"/>
                    <a:pt x="41" y="230"/>
                  </a:cubicBezTo>
                  <a:cubicBezTo>
                    <a:pt x="41" y="230"/>
                    <a:pt x="41" y="230"/>
                    <a:pt x="41" y="230"/>
                  </a:cubicBezTo>
                  <a:cubicBezTo>
                    <a:pt x="41" y="230"/>
                    <a:pt x="41" y="230"/>
                    <a:pt x="41" y="231"/>
                  </a:cubicBezTo>
                  <a:cubicBezTo>
                    <a:pt x="41" y="231"/>
                    <a:pt x="41" y="231"/>
                    <a:pt x="41" y="231"/>
                  </a:cubicBezTo>
                  <a:cubicBezTo>
                    <a:pt x="41" y="231"/>
                    <a:pt x="41" y="232"/>
                    <a:pt x="41" y="232"/>
                  </a:cubicBezTo>
                  <a:cubicBezTo>
                    <a:pt x="41" y="232"/>
                    <a:pt x="41" y="232"/>
                    <a:pt x="41" y="232"/>
                  </a:cubicBezTo>
                  <a:cubicBezTo>
                    <a:pt x="41" y="232"/>
                    <a:pt x="41" y="233"/>
                    <a:pt x="41" y="233"/>
                  </a:cubicBezTo>
                  <a:cubicBezTo>
                    <a:pt x="41" y="233"/>
                    <a:pt x="41" y="233"/>
                    <a:pt x="41" y="233"/>
                  </a:cubicBezTo>
                  <a:cubicBezTo>
                    <a:pt x="41" y="233"/>
                    <a:pt x="41" y="233"/>
                    <a:pt x="41" y="233"/>
                  </a:cubicBezTo>
                  <a:cubicBezTo>
                    <a:pt x="41" y="233"/>
                    <a:pt x="41" y="233"/>
                    <a:pt x="41" y="233"/>
                  </a:cubicBezTo>
                  <a:cubicBezTo>
                    <a:pt x="41" y="296"/>
                    <a:pt x="30" y="357"/>
                    <a:pt x="9" y="413"/>
                  </a:cubicBezTo>
                  <a:cubicBezTo>
                    <a:pt x="2104" y="373"/>
                    <a:pt x="2104" y="373"/>
                    <a:pt x="2104" y="373"/>
                  </a:cubicBezTo>
                  <a:cubicBezTo>
                    <a:pt x="2084" y="316"/>
                    <a:pt x="2074" y="255"/>
                    <a:pt x="2074" y="192"/>
                  </a:cubicBezTo>
                  <a:cubicBezTo>
                    <a:pt x="2074" y="192"/>
                    <a:pt x="2074" y="192"/>
                    <a:pt x="2074" y="192"/>
                  </a:cubicBezTo>
                  <a:cubicBezTo>
                    <a:pt x="2074" y="192"/>
                    <a:pt x="2074" y="192"/>
                    <a:pt x="2074" y="192"/>
                  </a:cubicBezTo>
                  <a:cubicBezTo>
                    <a:pt x="2074" y="192"/>
                    <a:pt x="2074" y="192"/>
                    <a:pt x="2074" y="192"/>
                  </a:cubicBezTo>
                  <a:cubicBezTo>
                    <a:pt x="2074" y="191"/>
                    <a:pt x="2074" y="191"/>
                    <a:pt x="2074" y="190"/>
                  </a:cubicBezTo>
                  <a:cubicBezTo>
                    <a:pt x="2074" y="190"/>
                    <a:pt x="2074" y="190"/>
                    <a:pt x="2074" y="190"/>
                  </a:cubicBezTo>
                  <a:cubicBezTo>
                    <a:pt x="2074" y="190"/>
                    <a:pt x="2074" y="189"/>
                    <a:pt x="2074" y="189"/>
                  </a:cubicBezTo>
                  <a:cubicBezTo>
                    <a:pt x="2074" y="189"/>
                    <a:pt x="2074" y="189"/>
                    <a:pt x="2074" y="188"/>
                  </a:cubicBezTo>
                  <a:cubicBezTo>
                    <a:pt x="2074" y="188"/>
                    <a:pt x="2074" y="188"/>
                    <a:pt x="2074" y="187"/>
                  </a:cubicBezTo>
                  <a:cubicBezTo>
                    <a:pt x="2074" y="187"/>
                    <a:pt x="2074" y="187"/>
                    <a:pt x="2074" y="187"/>
                  </a:cubicBezTo>
                  <a:cubicBezTo>
                    <a:pt x="2074" y="186"/>
                    <a:pt x="2074" y="186"/>
                    <a:pt x="2074" y="185"/>
                  </a:cubicBezTo>
                  <a:cubicBezTo>
                    <a:pt x="2074" y="185"/>
                    <a:pt x="2074" y="185"/>
                    <a:pt x="2074" y="185"/>
                  </a:cubicBezTo>
                  <a:cubicBezTo>
                    <a:pt x="2074" y="185"/>
                    <a:pt x="2074" y="185"/>
                    <a:pt x="2074" y="184"/>
                  </a:cubicBezTo>
                  <a:cubicBezTo>
                    <a:pt x="2074" y="184"/>
                    <a:pt x="2074" y="184"/>
                    <a:pt x="2074" y="184"/>
                  </a:cubicBezTo>
                  <a:cubicBezTo>
                    <a:pt x="2074" y="183"/>
                    <a:pt x="2074" y="183"/>
                    <a:pt x="2074" y="182"/>
                  </a:cubicBezTo>
                  <a:cubicBezTo>
                    <a:pt x="2074" y="182"/>
                    <a:pt x="2074" y="182"/>
                    <a:pt x="2074" y="182"/>
                  </a:cubicBezTo>
                  <a:cubicBezTo>
                    <a:pt x="2074" y="182"/>
                    <a:pt x="2074" y="181"/>
                    <a:pt x="2074" y="181"/>
                  </a:cubicBezTo>
                  <a:cubicBezTo>
                    <a:pt x="2074" y="181"/>
                    <a:pt x="2074" y="181"/>
                    <a:pt x="2074" y="180"/>
                  </a:cubicBezTo>
                  <a:cubicBezTo>
                    <a:pt x="2074" y="180"/>
                    <a:pt x="2074" y="180"/>
                    <a:pt x="2074" y="179"/>
                  </a:cubicBezTo>
                  <a:cubicBezTo>
                    <a:pt x="2074" y="179"/>
                    <a:pt x="2074" y="179"/>
                    <a:pt x="2074" y="179"/>
                  </a:cubicBezTo>
                  <a:cubicBezTo>
                    <a:pt x="2074" y="179"/>
                    <a:pt x="2074" y="178"/>
                    <a:pt x="2074" y="178"/>
                  </a:cubicBezTo>
                  <a:cubicBezTo>
                    <a:pt x="2074" y="178"/>
                    <a:pt x="2074" y="178"/>
                    <a:pt x="2074" y="177"/>
                  </a:cubicBezTo>
                  <a:cubicBezTo>
                    <a:pt x="2074" y="177"/>
                    <a:pt x="2074" y="177"/>
                    <a:pt x="2074" y="176"/>
                  </a:cubicBezTo>
                  <a:cubicBezTo>
                    <a:pt x="2074" y="176"/>
                    <a:pt x="2074" y="176"/>
                    <a:pt x="2074" y="176"/>
                  </a:cubicBezTo>
                  <a:cubicBezTo>
                    <a:pt x="2074" y="175"/>
                    <a:pt x="2074" y="175"/>
                    <a:pt x="2074" y="175"/>
                  </a:cubicBezTo>
                  <a:cubicBezTo>
                    <a:pt x="2074" y="174"/>
                    <a:pt x="2074" y="174"/>
                    <a:pt x="2074" y="174"/>
                  </a:cubicBezTo>
                  <a:cubicBezTo>
                    <a:pt x="2074" y="174"/>
                    <a:pt x="2074" y="174"/>
                    <a:pt x="2074" y="173"/>
                  </a:cubicBezTo>
                  <a:cubicBezTo>
                    <a:pt x="2074" y="173"/>
                    <a:pt x="2074" y="173"/>
                    <a:pt x="2074" y="173"/>
                  </a:cubicBezTo>
                  <a:cubicBezTo>
                    <a:pt x="2074" y="172"/>
                    <a:pt x="2074" y="172"/>
                    <a:pt x="2074" y="172"/>
                  </a:cubicBezTo>
                  <a:cubicBezTo>
                    <a:pt x="2074" y="171"/>
                    <a:pt x="2074" y="171"/>
                    <a:pt x="2074" y="171"/>
                  </a:cubicBezTo>
                  <a:cubicBezTo>
                    <a:pt x="2074" y="171"/>
                    <a:pt x="2074" y="170"/>
                    <a:pt x="2074" y="170"/>
                  </a:cubicBezTo>
                  <a:cubicBezTo>
                    <a:pt x="2074" y="170"/>
                    <a:pt x="2074" y="170"/>
                    <a:pt x="2074" y="169"/>
                  </a:cubicBezTo>
                  <a:cubicBezTo>
                    <a:pt x="2074" y="169"/>
                    <a:pt x="2074" y="169"/>
                    <a:pt x="2074" y="169"/>
                  </a:cubicBezTo>
                  <a:cubicBezTo>
                    <a:pt x="2074" y="168"/>
                    <a:pt x="2074" y="168"/>
                    <a:pt x="2074" y="168"/>
                  </a:cubicBezTo>
                  <a:cubicBezTo>
                    <a:pt x="2074" y="168"/>
                    <a:pt x="2074" y="167"/>
                    <a:pt x="2074" y="167"/>
                  </a:cubicBezTo>
                  <a:cubicBezTo>
                    <a:pt x="2074" y="167"/>
                    <a:pt x="2074" y="166"/>
                    <a:pt x="2074" y="166"/>
                  </a:cubicBezTo>
                  <a:cubicBezTo>
                    <a:pt x="2074" y="166"/>
                    <a:pt x="2074" y="166"/>
                    <a:pt x="2074" y="166"/>
                  </a:cubicBezTo>
                  <a:cubicBezTo>
                    <a:pt x="2076" y="125"/>
                    <a:pt x="2082" y="85"/>
                    <a:pt x="2093" y="47"/>
                  </a:cubicBezTo>
                  <a:cubicBezTo>
                    <a:pt x="2093" y="46"/>
                    <a:pt x="2093" y="46"/>
                    <a:pt x="2093" y="46"/>
                  </a:cubicBezTo>
                  <a:cubicBezTo>
                    <a:pt x="2093" y="46"/>
                    <a:pt x="2093" y="46"/>
                    <a:pt x="2093" y="45"/>
                  </a:cubicBezTo>
                  <a:cubicBezTo>
                    <a:pt x="2093" y="45"/>
                    <a:pt x="2093" y="45"/>
                    <a:pt x="2093" y="44"/>
                  </a:cubicBezTo>
                  <a:cubicBezTo>
                    <a:pt x="2093" y="44"/>
                    <a:pt x="2093" y="44"/>
                    <a:pt x="2093" y="44"/>
                  </a:cubicBezTo>
                  <a:cubicBezTo>
                    <a:pt x="2093" y="44"/>
                    <a:pt x="2094" y="43"/>
                    <a:pt x="2094" y="43"/>
                  </a:cubicBezTo>
                  <a:cubicBezTo>
                    <a:pt x="2094" y="43"/>
                    <a:pt x="2094" y="43"/>
                    <a:pt x="2094" y="43"/>
                  </a:cubicBezTo>
                  <a:cubicBezTo>
                    <a:pt x="2098" y="28"/>
                    <a:pt x="2102" y="14"/>
                    <a:pt x="2107" y="0"/>
                  </a:cubicBezTo>
                </a:path>
              </a:pathLst>
            </a:custGeom>
            <a:solidFill>
              <a:srgbClr val="B3921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 name="i$1ïďê"/>
            <p:cNvSpPr/>
            <p:nvPr/>
          </p:nvSpPr>
          <p:spPr bwMode="auto">
            <a:xfrm>
              <a:off x="8547894" y="5934075"/>
              <a:ext cx="19050" cy="46037"/>
            </a:xfrm>
            <a:custGeom>
              <a:avLst/>
              <a:gdLst>
                <a:gd name="T0" fmla="*/ 58 w 58"/>
                <a:gd name="T1" fmla="*/ 133 h 134"/>
                <a:gd name="T2" fmla="*/ 58 w 58"/>
                <a:gd name="T3" fmla="*/ 133 h 134"/>
                <a:gd name="T4" fmla="*/ 58 w 58"/>
                <a:gd name="T5" fmla="*/ 133 h 134"/>
                <a:gd name="T6" fmla="*/ 58 w 58"/>
                <a:gd name="T7" fmla="*/ 133 h 134"/>
                <a:gd name="T8" fmla="*/ 58 w 58"/>
                <a:gd name="T9" fmla="*/ 133 h 134"/>
                <a:gd name="T10" fmla="*/ 58 w 58"/>
                <a:gd name="T11" fmla="*/ 133 h 134"/>
                <a:gd name="T12" fmla="*/ 22 w 58"/>
                <a:gd name="T13" fmla="*/ 0 h 134"/>
                <a:gd name="T14" fmla="*/ 0 w 58"/>
                <a:gd name="T15" fmla="*/ 134 h 134"/>
                <a:gd name="T16" fmla="*/ 0 w 58"/>
                <a:gd name="T17" fmla="*/ 134 h 134"/>
                <a:gd name="T18" fmla="*/ 22 w 58"/>
                <a:gd name="T19" fmla="*/ 0 h 134"/>
                <a:gd name="T20" fmla="*/ 22 w 58"/>
                <a:gd name="T21"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34">
                  <a:moveTo>
                    <a:pt x="58" y="133"/>
                  </a:moveTo>
                  <a:cubicBezTo>
                    <a:pt x="58" y="133"/>
                    <a:pt x="58" y="133"/>
                    <a:pt x="58" y="133"/>
                  </a:cubicBezTo>
                  <a:cubicBezTo>
                    <a:pt x="58" y="133"/>
                    <a:pt x="58" y="133"/>
                    <a:pt x="58" y="133"/>
                  </a:cubicBezTo>
                  <a:moveTo>
                    <a:pt x="58" y="133"/>
                  </a:moveTo>
                  <a:cubicBezTo>
                    <a:pt x="58" y="133"/>
                    <a:pt x="58" y="133"/>
                    <a:pt x="58" y="133"/>
                  </a:cubicBezTo>
                  <a:cubicBezTo>
                    <a:pt x="58" y="133"/>
                    <a:pt x="58" y="133"/>
                    <a:pt x="58" y="133"/>
                  </a:cubicBezTo>
                  <a:moveTo>
                    <a:pt x="22" y="0"/>
                  </a:moveTo>
                  <a:cubicBezTo>
                    <a:pt x="20" y="46"/>
                    <a:pt x="12" y="91"/>
                    <a:pt x="0" y="134"/>
                  </a:cubicBezTo>
                  <a:cubicBezTo>
                    <a:pt x="0" y="134"/>
                    <a:pt x="0" y="134"/>
                    <a:pt x="0" y="134"/>
                  </a:cubicBezTo>
                  <a:cubicBezTo>
                    <a:pt x="12" y="91"/>
                    <a:pt x="20" y="46"/>
                    <a:pt x="22" y="0"/>
                  </a:cubicBezTo>
                  <a:cubicBezTo>
                    <a:pt x="22" y="0"/>
                    <a:pt x="22" y="0"/>
                    <a:pt x="22" y="0"/>
                  </a:cubicBezTo>
                </a:path>
              </a:pathLst>
            </a:custGeom>
            <a:solidFill>
              <a:srgbClr val="5C5C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 name="í$ḷiḋé"/>
            <p:cNvSpPr/>
            <p:nvPr/>
          </p:nvSpPr>
          <p:spPr bwMode="auto">
            <a:xfrm>
              <a:off x="8535194" y="5838825"/>
              <a:ext cx="20637" cy="87312"/>
            </a:xfrm>
            <a:custGeom>
              <a:avLst/>
              <a:gdLst>
                <a:gd name="T0" fmla="*/ 61 w 61"/>
                <a:gd name="T1" fmla="*/ 254 h 255"/>
                <a:gd name="T2" fmla="*/ 61 w 61"/>
                <a:gd name="T3" fmla="*/ 255 h 255"/>
                <a:gd name="T4" fmla="*/ 61 w 61"/>
                <a:gd name="T5" fmla="*/ 254 h 255"/>
                <a:gd name="T6" fmla="*/ 61 w 61"/>
                <a:gd name="T7" fmla="*/ 253 h 255"/>
                <a:gd name="T8" fmla="*/ 61 w 61"/>
                <a:gd name="T9" fmla="*/ 253 h 255"/>
                <a:gd name="T10" fmla="*/ 61 w 61"/>
                <a:gd name="T11" fmla="*/ 253 h 255"/>
                <a:gd name="T12" fmla="*/ 61 w 61"/>
                <a:gd name="T13" fmla="*/ 252 h 255"/>
                <a:gd name="T14" fmla="*/ 61 w 61"/>
                <a:gd name="T15" fmla="*/ 252 h 255"/>
                <a:gd name="T16" fmla="*/ 61 w 61"/>
                <a:gd name="T17" fmla="*/ 252 h 255"/>
                <a:gd name="T18" fmla="*/ 61 w 61"/>
                <a:gd name="T19" fmla="*/ 251 h 255"/>
                <a:gd name="T20" fmla="*/ 61 w 61"/>
                <a:gd name="T21" fmla="*/ 251 h 255"/>
                <a:gd name="T22" fmla="*/ 61 w 61"/>
                <a:gd name="T23" fmla="*/ 251 h 255"/>
                <a:gd name="T24" fmla="*/ 0 w 61"/>
                <a:gd name="T25" fmla="*/ 0 h 255"/>
                <a:gd name="T26" fmla="*/ 0 w 61"/>
                <a:gd name="T27" fmla="*/ 0 h 255"/>
                <a:gd name="T28" fmla="*/ 61 w 61"/>
                <a:gd name="T29" fmla="*/ 250 h 255"/>
                <a:gd name="T30" fmla="*/ 0 w 61"/>
                <a:gd name="T31"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 h="255">
                  <a:moveTo>
                    <a:pt x="61" y="254"/>
                  </a:moveTo>
                  <a:cubicBezTo>
                    <a:pt x="61" y="254"/>
                    <a:pt x="61" y="254"/>
                    <a:pt x="61" y="255"/>
                  </a:cubicBezTo>
                  <a:cubicBezTo>
                    <a:pt x="61" y="254"/>
                    <a:pt x="61" y="254"/>
                    <a:pt x="61" y="254"/>
                  </a:cubicBezTo>
                  <a:moveTo>
                    <a:pt x="61" y="253"/>
                  </a:moveTo>
                  <a:cubicBezTo>
                    <a:pt x="61" y="253"/>
                    <a:pt x="61" y="253"/>
                    <a:pt x="61" y="253"/>
                  </a:cubicBezTo>
                  <a:cubicBezTo>
                    <a:pt x="61" y="253"/>
                    <a:pt x="61" y="253"/>
                    <a:pt x="61" y="253"/>
                  </a:cubicBezTo>
                  <a:moveTo>
                    <a:pt x="61" y="252"/>
                  </a:moveTo>
                  <a:cubicBezTo>
                    <a:pt x="61" y="252"/>
                    <a:pt x="61" y="252"/>
                    <a:pt x="61" y="252"/>
                  </a:cubicBezTo>
                  <a:cubicBezTo>
                    <a:pt x="61" y="252"/>
                    <a:pt x="61" y="252"/>
                    <a:pt x="61" y="252"/>
                  </a:cubicBezTo>
                  <a:moveTo>
                    <a:pt x="61" y="251"/>
                  </a:moveTo>
                  <a:cubicBezTo>
                    <a:pt x="61" y="251"/>
                    <a:pt x="61" y="251"/>
                    <a:pt x="61" y="251"/>
                  </a:cubicBezTo>
                  <a:cubicBezTo>
                    <a:pt x="61" y="251"/>
                    <a:pt x="61" y="251"/>
                    <a:pt x="61" y="251"/>
                  </a:cubicBezTo>
                  <a:moveTo>
                    <a:pt x="0" y="0"/>
                  </a:moveTo>
                  <a:cubicBezTo>
                    <a:pt x="0" y="0"/>
                    <a:pt x="0" y="0"/>
                    <a:pt x="0" y="0"/>
                  </a:cubicBezTo>
                  <a:cubicBezTo>
                    <a:pt x="38" y="75"/>
                    <a:pt x="60" y="160"/>
                    <a:pt x="61" y="250"/>
                  </a:cubicBezTo>
                  <a:cubicBezTo>
                    <a:pt x="60" y="160"/>
                    <a:pt x="38" y="75"/>
                    <a:pt x="0" y="0"/>
                  </a:cubicBezTo>
                </a:path>
              </a:pathLst>
            </a:custGeom>
            <a:solidFill>
              <a:srgbClr val="4B4C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 name="îşlîďê"/>
            <p:cNvSpPr/>
            <p:nvPr/>
          </p:nvSpPr>
          <p:spPr bwMode="auto">
            <a:xfrm>
              <a:off x="8535194" y="5832475"/>
              <a:ext cx="52387" cy="147637"/>
            </a:xfrm>
            <a:custGeom>
              <a:avLst/>
              <a:gdLst>
                <a:gd name="T0" fmla="*/ 157 w 157"/>
                <a:gd name="T1" fmla="*/ 0 h 436"/>
                <a:gd name="T2" fmla="*/ 0 w 157"/>
                <a:gd name="T3" fmla="*/ 21 h 436"/>
                <a:gd name="T4" fmla="*/ 61 w 157"/>
                <a:gd name="T5" fmla="*/ 271 h 436"/>
                <a:gd name="T6" fmla="*/ 61 w 157"/>
                <a:gd name="T7" fmla="*/ 272 h 436"/>
                <a:gd name="T8" fmla="*/ 61 w 157"/>
                <a:gd name="T9" fmla="*/ 272 h 436"/>
                <a:gd name="T10" fmla="*/ 61 w 157"/>
                <a:gd name="T11" fmla="*/ 273 h 436"/>
                <a:gd name="T12" fmla="*/ 61 w 157"/>
                <a:gd name="T13" fmla="*/ 273 h 436"/>
                <a:gd name="T14" fmla="*/ 61 w 157"/>
                <a:gd name="T15" fmla="*/ 274 h 436"/>
                <a:gd name="T16" fmla="*/ 61 w 157"/>
                <a:gd name="T17" fmla="*/ 274 h 436"/>
                <a:gd name="T18" fmla="*/ 61 w 157"/>
                <a:gd name="T19" fmla="*/ 275 h 436"/>
                <a:gd name="T20" fmla="*/ 61 w 157"/>
                <a:gd name="T21" fmla="*/ 276 h 436"/>
                <a:gd name="T22" fmla="*/ 61 w 157"/>
                <a:gd name="T23" fmla="*/ 276 h 436"/>
                <a:gd name="T24" fmla="*/ 61 w 157"/>
                <a:gd name="T25" fmla="*/ 276 h 436"/>
                <a:gd name="T26" fmla="*/ 61 w 157"/>
                <a:gd name="T27" fmla="*/ 276 h 436"/>
                <a:gd name="T28" fmla="*/ 60 w 157"/>
                <a:gd name="T29" fmla="*/ 302 h 436"/>
                <a:gd name="T30" fmla="*/ 38 w 157"/>
                <a:gd name="T31" fmla="*/ 436 h 436"/>
                <a:gd name="T32" fmla="*/ 96 w 157"/>
                <a:gd name="T33" fmla="*/ 435 h 436"/>
                <a:gd name="T34" fmla="*/ 96 w 157"/>
                <a:gd name="T35" fmla="*/ 435 h 436"/>
                <a:gd name="T36" fmla="*/ 96 w 157"/>
                <a:gd name="T37" fmla="*/ 435 h 436"/>
                <a:gd name="T38" fmla="*/ 96 w 157"/>
                <a:gd name="T39" fmla="*/ 435 h 436"/>
                <a:gd name="T40" fmla="*/ 96 w 157"/>
                <a:gd name="T41" fmla="*/ 435 h 436"/>
                <a:gd name="T42" fmla="*/ 157 w 157"/>
                <a:gd name="T43" fmla="*/ 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7" h="436">
                  <a:moveTo>
                    <a:pt x="157" y="0"/>
                  </a:moveTo>
                  <a:cubicBezTo>
                    <a:pt x="111" y="7"/>
                    <a:pt x="58" y="14"/>
                    <a:pt x="0" y="21"/>
                  </a:cubicBezTo>
                  <a:cubicBezTo>
                    <a:pt x="38" y="96"/>
                    <a:pt x="60" y="181"/>
                    <a:pt x="61" y="271"/>
                  </a:cubicBezTo>
                  <a:cubicBezTo>
                    <a:pt x="61" y="271"/>
                    <a:pt x="61" y="271"/>
                    <a:pt x="61" y="272"/>
                  </a:cubicBezTo>
                  <a:cubicBezTo>
                    <a:pt x="61" y="272"/>
                    <a:pt x="61" y="272"/>
                    <a:pt x="61" y="272"/>
                  </a:cubicBezTo>
                  <a:cubicBezTo>
                    <a:pt x="61" y="273"/>
                    <a:pt x="61" y="273"/>
                    <a:pt x="61" y="273"/>
                  </a:cubicBezTo>
                  <a:cubicBezTo>
                    <a:pt x="61" y="273"/>
                    <a:pt x="61" y="273"/>
                    <a:pt x="61" y="273"/>
                  </a:cubicBezTo>
                  <a:cubicBezTo>
                    <a:pt x="61" y="274"/>
                    <a:pt x="61" y="274"/>
                    <a:pt x="61" y="274"/>
                  </a:cubicBezTo>
                  <a:cubicBezTo>
                    <a:pt x="61" y="274"/>
                    <a:pt x="61" y="274"/>
                    <a:pt x="61" y="274"/>
                  </a:cubicBezTo>
                  <a:cubicBezTo>
                    <a:pt x="61" y="275"/>
                    <a:pt x="61" y="275"/>
                    <a:pt x="61" y="275"/>
                  </a:cubicBezTo>
                  <a:cubicBezTo>
                    <a:pt x="61" y="275"/>
                    <a:pt x="61" y="275"/>
                    <a:pt x="61" y="276"/>
                  </a:cubicBezTo>
                  <a:cubicBezTo>
                    <a:pt x="61" y="276"/>
                    <a:pt x="61" y="276"/>
                    <a:pt x="61" y="276"/>
                  </a:cubicBezTo>
                  <a:cubicBezTo>
                    <a:pt x="61" y="276"/>
                    <a:pt x="61" y="276"/>
                    <a:pt x="61" y="276"/>
                  </a:cubicBezTo>
                  <a:cubicBezTo>
                    <a:pt x="61" y="276"/>
                    <a:pt x="61" y="276"/>
                    <a:pt x="61" y="276"/>
                  </a:cubicBezTo>
                  <a:cubicBezTo>
                    <a:pt x="61" y="284"/>
                    <a:pt x="61" y="293"/>
                    <a:pt x="60" y="302"/>
                  </a:cubicBezTo>
                  <a:cubicBezTo>
                    <a:pt x="58" y="348"/>
                    <a:pt x="50" y="393"/>
                    <a:pt x="38" y="436"/>
                  </a:cubicBezTo>
                  <a:cubicBezTo>
                    <a:pt x="96" y="435"/>
                    <a:pt x="96" y="435"/>
                    <a:pt x="96" y="435"/>
                  </a:cubicBezTo>
                  <a:cubicBezTo>
                    <a:pt x="96" y="435"/>
                    <a:pt x="96" y="435"/>
                    <a:pt x="96" y="435"/>
                  </a:cubicBezTo>
                  <a:cubicBezTo>
                    <a:pt x="96" y="435"/>
                    <a:pt x="96" y="435"/>
                    <a:pt x="96" y="435"/>
                  </a:cubicBezTo>
                  <a:cubicBezTo>
                    <a:pt x="96" y="435"/>
                    <a:pt x="96" y="435"/>
                    <a:pt x="96" y="435"/>
                  </a:cubicBezTo>
                  <a:cubicBezTo>
                    <a:pt x="96" y="435"/>
                    <a:pt x="96" y="435"/>
                    <a:pt x="96" y="435"/>
                  </a:cubicBezTo>
                  <a:cubicBezTo>
                    <a:pt x="97" y="432"/>
                    <a:pt x="157" y="270"/>
                    <a:pt x="157" y="0"/>
                  </a:cubicBezTo>
                </a:path>
              </a:pathLst>
            </a:custGeom>
            <a:solidFill>
              <a:srgbClr val="B3921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 name="îṣliďe"/>
            <p:cNvSpPr/>
            <p:nvPr/>
          </p:nvSpPr>
          <p:spPr bwMode="auto">
            <a:xfrm>
              <a:off x="8546306" y="5672138"/>
              <a:ext cx="38100" cy="88900"/>
            </a:xfrm>
            <a:custGeom>
              <a:avLst/>
              <a:gdLst>
                <a:gd name="T0" fmla="*/ 0 w 109"/>
                <a:gd name="T1" fmla="*/ 117 h 262"/>
                <a:gd name="T2" fmla="*/ 109 w 109"/>
                <a:gd name="T3" fmla="*/ 262 h 262"/>
                <a:gd name="T4" fmla="*/ 94 w 109"/>
                <a:gd name="T5" fmla="*/ 152 h 262"/>
                <a:gd name="T6" fmla="*/ 56 w 109"/>
                <a:gd name="T7" fmla="*/ 0 h 262"/>
                <a:gd name="T8" fmla="*/ 0 w 109"/>
                <a:gd name="T9" fmla="*/ 117 h 262"/>
              </a:gdLst>
              <a:ahLst/>
              <a:cxnLst>
                <a:cxn ang="0">
                  <a:pos x="T0" y="T1"/>
                </a:cxn>
                <a:cxn ang="0">
                  <a:pos x="T2" y="T3"/>
                </a:cxn>
                <a:cxn ang="0">
                  <a:pos x="T4" y="T5"/>
                </a:cxn>
                <a:cxn ang="0">
                  <a:pos x="T6" y="T7"/>
                </a:cxn>
                <a:cxn ang="0">
                  <a:pos x="T8" y="T9"/>
                </a:cxn>
              </a:cxnLst>
              <a:rect l="0" t="0" r="r" b="b"/>
              <a:pathLst>
                <a:path w="109" h="262">
                  <a:moveTo>
                    <a:pt x="0" y="117"/>
                  </a:moveTo>
                  <a:cubicBezTo>
                    <a:pt x="0" y="186"/>
                    <a:pt x="46" y="244"/>
                    <a:pt x="109" y="262"/>
                  </a:cubicBezTo>
                  <a:cubicBezTo>
                    <a:pt x="105" y="226"/>
                    <a:pt x="100" y="190"/>
                    <a:pt x="94" y="152"/>
                  </a:cubicBezTo>
                  <a:cubicBezTo>
                    <a:pt x="86" y="101"/>
                    <a:pt x="73" y="50"/>
                    <a:pt x="56" y="0"/>
                  </a:cubicBezTo>
                  <a:cubicBezTo>
                    <a:pt x="22" y="28"/>
                    <a:pt x="0" y="70"/>
                    <a:pt x="0" y="117"/>
                  </a:cubicBezTo>
                  <a:close/>
                </a:path>
              </a:pathLst>
            </a:custGeom>
            <a:solidFill>
              <a:srgbClr val="FFD19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 name="íṡlïdè"/>
            <p:cNvSpPr/>
            <p:nvPr/>
          </p:nvSpPr>
          <p:spPr bwMode="auto">
            <a:xfrm>
              <a:off x="7457281" y="5372100"/>
              <a:ext cx="931862" cy="220662"/>
            </a:xfrm>
            <a:custGeom>
              <a:avLst/>
              <a:gdLst>
                <a:gd name="T0" fmla="*/ 606 w 2747"/>
                <a:gd name="T1" fmla="*/ 108 h 651"/>
                <a:gd name="T2" fmla="*/ 0 w 2747"/>
                <a:gd name="T3" fmla="*/ 620 h 651"/>
                <a:gd name="T4" fmla="*/ 2747 w 2747"/>
                <a:gd name="T5" fmla="*/ 503 h 651"/>
                <a:gd name="T6" fmla="*/ 1988 w 2747"/>
                <a:gd name="T7" fmla="*/ 0 h 651"/>
                <a:gd name="T8" fmla="*/ 606 w 2747"/>
                <a:gd name="T9" fmla="*/ 108 h 651"/>
              </a:gdLst>
              <a:ahLst/>
              <a:cxnLst>
                <a:cxn ang="0">
                  <a:pos x="T0" y="T1"/>
                </a:cxn>
                <a:cxn ang="0">
                  <a:pos x="T2" y="T3"/>
                </a:cxn>
                <a:cxn ang="0">
                  <a:pos x="T4" y="T5"/>
                </a:cxn>
                <a:cxn ang="0">
                  <a:pos x="T6" y="T7"/>
                </a:cxn>
                <a:cxn ang="0">
                  <a:pos x="T8" y="T9"/>
                </a:cxn>
              </a:cxnLst>
              <a:rect l="0" t="0" r="r" b="b"/>
              <a:pathLst>
                <a:path w="2747" h="651">
                  <a:moveTo>
                    <a:pt x="606" y="108"/>
                  </a:moveTo>
                  <a:cubicBezTo>
                    <a:pt x="606" y="108"/>
                    <a:pt x="36" y="490"/>
                    <a:pt x="0" y="620"/>
                  </a:cubicBezTo>
                  <a:cubicBezTo>
                    <a:pt x="296" y="620"/>
                    <a:pt x="2316" y="651"/>
                    <a:pt x="2747" y="503"/>
                  </a:cubicBezTo>
                  <a:cubicBezTo>
                    <a:pt x="2598" y="333"/>
                    <a:pt x="2285" y="0"/>
                    <a:pt x="1988" y="0"/>
                  </a:cubicBezTo>
                  <a:cubicBezTo>
                    <a:pt x="1571" y="0"/>
                    <a:pt x="856" y="36"/>
                    <a:pt x="606" y="108"/>
                  </a:cubicBezTo>
                  <a:close/>
                </a:path>
              </a:pathLst>
            </a:custGeom>
            <a:solidFill>
              <a:srgbClr val="5355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 name="ïṧḻíḑê"/>
            <p:cNvSpPr/>
            <p:nvPr/>
          </p:nvSpPr>
          <p:spPr bwMode="auto">
            <a:xfrm>
              <a:off x="8257381" y="5351463"/>
              <a:ext cx="219075" cy="160337"/>
            </a:xfrm>
            <a:custGeom>
              <a:avLst/>
              <a:gdLst>
                <a:gd name="T0" fmla="*/ 32 w 642"/>
                <a:gd name="T1" fmla="*/ 0 h 472"/>
                <a:gd name="T2" fmla="*/ 9 w 642"/>
                <a:gd name="T3" fmla="*/ 57 h 472"/>
                <a:gd name="T4" fmla="*/ 642 w 642"/>
                <a:gd name="T5" fmla="*/ 472 h 472"/>
                <a:gd name="T6" fmla="*/ 32 w 642"/>
                <a:gd name="T7" fmla="*/ 0 h 472"/>
              </a:gdLst>
              <a:ahLst/>
              <a:cxnLst>
                <a:cxn ang="0">
                  <a:pos x="T0" y="T1"/>
                </a:cxn>
                <a:cxn ang="0">
                  <a:pos x="T2" y="T3"/>
                </a:cxn>
                <a:cxn ang="0">
                  <a:pos x="T4" y="T5"/>
                </a:cxn>
                <a:cxn ang="0">
                  <a:pos x="T6" y="T7"/>
                </a:cxn>
              </a:cxnLst>
              <a:rect l="0" t="0" r="r" b="b"/>
              <a:pathLst>
                <a:path w="642" h="472">
                  <a:moveTo>
                    <a:pt x="32" y="0"/>
                  </a:moveTo>
                  <a:cubicBezTo>
                    <a:pt x="13" y="16"/>
                    <a:pt x="0" y="36"/>
                    <a:pt x="9" y="57"/>
                  </a:cubicBezTo>
                  <a:cubicBezTo>
                    <a:pt x="30" y="108"/>
                    <a:pt x="396" y="437"/>
                    <a:pt x="642" y="472"/>
                  </a:cubicBezTo>
                  <a:cubicBezTo>
                    <a:pt x="460" y="249"/>
                    <a:pt x="230" y="75"/>
                    <a:pt x="32" y="0"/>
                  </a:cubicBezTo>
                  <a:close/>
                </a:path>
              </a:pathLst>
            </a:custGeom>
            <a:solidFill>
              <a:srgbClr val="5355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 name="ïṣḷïďê"/>
            <p:cNvSpPr/>
            <p:nvPr/>
          </p:nvSpPr>
          <p:spPr bwMode="auto">
            <a:xfrm>
              <a:off x="7931944" y="5362575"/>
              <a:ext cx="6350" cy="274637"/>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5" name="ïṣlîḓe"/>
            <p:cNvSpPr/>
            <p:nvPr/>
          </p:nvSpPr>
          <p:spPr bwMode="auto">
            <a:xfrm>
              <a:off x="2353469" y="5740400"/>
              <a:ext cx="357187" cy="358775"/>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 name="îṡḻidê"/>
            <p:cNvSpPr/>
            <p:nvPr/>
          </p:nvSpPr>
          <p:spPr bwMode="auto">
            <a:xfrm>
              <a:off x="2415381" y="5803900"/>
              <a:ext cx="231775" cy="231775"/>
            </a:xfrm>
            <a:prstGeom prst="ellipse">
              <a:avLst/>
            </a:prstGeom>
            <a:solidFill>
              <a:srgbClr val="D9E2E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 name="íSľiḓè"/>
            <p:cNvSpPr/>
            <p:nvPr/>
          </p:nvSpPr>
          <p:spPr bwMode="auto">
            <a:xfrm>
              <a:off x="983456" y="5740400"/>
              <a:ext cx="357187" cy="358775"/>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 name="îṥ1íḋé"/>
            <p:cNvSpPr/>
            <p:nvPr/>
          </p:nvSpPr>
          <p:spPr bwMode="auto">
            <a:xfrm>
              <a:off x="1046956" y="5803900"/>
              <a:ext cx="230187" cy="231775"/>
            </a:xfrm>
            <a:prstGeom prst="ellipse">
              <a:avLst/>
            </a:prstGeom>
            <a:solidFill>
              <a:srgbClr val="D9E2E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 name="ïśľíḑe"/>
            <p:cNvSpPr/>
            <p:nvPr/>
          </p:nvSpPr>
          <p:spPr bwMode="auto">
            <a:xfrm>
              <a:off x="1108869" y="5867400"/>
              <a:ext cx="106362" cy="104775"/>
            </a:xfrm>
            <a:prstGeom prst="ellipse">
              <a:avLst/>
            </a:prstGeom>
            <a:solidFill>
              <a:srgbClr val="C3CA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 name="iŝḷíde"/>
            <p:cNvSpPr/>
            <p:nvPr/>
          </p:nvSpPr>
          <p:spPr bwMode="auto">
            <a:xfrm>
              <a:off x="2475706" y="5864225"/>
              <a:ext cx="112712" cy="111125"/>
            </a:xfrm>
            <a:prstGeom prst="ellipse">
              <a:avLst/>
            </a:prstGeom>
            <a:solidFill>
              <a:srgbClr val="C3CA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 name="ïŝḷiḍê"/>
            <p:cNvSpPr/>
            <p:nvPr/>
          </p:nvSpPr>
          <p:spPr bwMode="auto">
            <a:xfrm>
              <a:off x="748506" y="5276850"/>
              <a:ext cx="2168525" cy="700087"/>
            </a:xfrm>
            <a:custGeom>
              <a:avLst/>
              <a:gdLst>
                <a:gd name="T0" fmla="*/ 481 w 6396"/>
                <a:gd name="T1" fmla="*/ 1041 h 2064"/>
                <a:gd name="T2" fmla="*/ 1846 w 6396"/>
                <a:gd name="T3" fmla="*/ 813 h 2064"/>
                <a:gd name="T4" fmla="*/ 2891 w 6396"/>
                <a:gd name="T5" fmla="*/ 141 h 2064"/>
                <a:gd name="T6" fmla="*/ 5300 w 6396"/>
                <a:gd name="T7" fmla="*/ 601 h 2064"/>
                <a:gd name="T8" fmla="*/ 6318 w 6396"/>
                <a:gd name="T9" fmla="*/ 1108 h 2064"/>
                <a:gd name="T10" fmla="*/ 6236 w 6396"/>
                <a:gd name="T11" fmla="*/ 2039 h 2064"/>
                <a:gd name="T12" fmla="*/ 5823 w 6396"/>
                <a:gd name="T13" fmla="*/ 2039 h 2064"/>
                <a:gd name="T14" fmla="*/ 5841 w 6396"/>
                <a:gd name="T15" fmla="*/ 1894 h 2064"/>
                <a:gd name="T16" fmla="*/ 5259 w 6396"/>
                <a:gd name="T17" fmla="*/ 1311 h 2064"/>
                <a:gd name="T18" fmla="*/ 4676 w 6396"/>
                <a:gd name="T19" fmla="*/ 1894 h 2064"/>
                <a:gd name="T20" fmla="*/ 4694 w 6396"/>
                <a:gd name="T21" fmla="*/ 2039 h 2064"/>
                <a:gd name="T22" fmla="*/ 1783 w 6396"/>
                <a:gd name="T23" fmla="*/ 2039 h 2064"/>
                <a:gd name="T24" fmla="*/ 1801 w 6396"/>
                <a:gd name="T25" fmla="*/ 1894 h 2064"/>
                <a:gd name="T26" fmla="*/ 1219 w 6396"/>
                <a:gd name="T27" fmla="*/ 1311 h 2064"/>
                <a:gd name="T28" fmla="*/ 636 w 6396"/>
                <a:gd name="T29" fmla="*/ 1894 h 2064"/>
                <a:gd name="T30" fmla="*/ 654 w 6396"/>
                <a:gd name="T31" fmla="*/ 2039 h 2064"/>
                <a:gd name="T32" fmla="*/ 647 w 6396"/>
                <a:gd name="T33" fmla="*/ 2039 h 2064"/>
                <a:gd name="T34" fmla="*/ 83 w 6396"/>
                <a:gd name="T35" fmla="*/ 1915 h 2064"/>
                <a:gd name="T36" fmla="*/ 481 w 6396"/>
                <a:gd name="T37" fmla="*/ 1041 h 2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96" h="2064">
                  <a:moveTo>
                    <a:pt x="481" y="1041"/>
                  </a:moveTo>
                  <a:cubicBezTo>
                    <a:pt x="574" y="999"/>
                    <a:pt x="1846" y="813"/>
                    <a:pt x="1846" y="813"/>
                  </a:cubicBezTo>
                  <a:cubicBezTo>
                    <a:pt x="2891" y="141"/>
                    <a:pt x="2891" y="141"/>
                    <a:pt x="2891" y="141"/>
                  </a:cubicBezTo>
                  <a:cubicBezTo>
                    <a:pt x="2891" y="141"/>
                    <a:pt x="4832" y="0"/>
                    <a:pt x="5300" y="601"/>
                  </a:cubicBezTo>
                  <a:cubicBezTo>
                    <a:pt x="5559" y="934"/>
                    <a:pt x="6287" y="808"/>
                    <a:pt x="6318" y="1108"/>
                  </a:cubicBezTo>
                  <a:cubicBezTo>
                    <a:pt x="6334" y="1262"/>
                    <a:pt x="6396" y="2039"/>
                    <a:pt x="6236" y="2039"/>
                  </a:cubicBezTo>
                  <a:cubicBezTo>
                    <a:pt x="6210" y="2039"/>
                    <a:pt x="6059" y="2039"/>
                    <a:pt x="5823" y="2039"/>
                  </a:cubicBezTo>
                  <a:cubicBezTo>
                    <a:pt x="5835" y="1992"/>
                    <a:pt x="5841" y="1944"/>
                    <a:pt x="5841" y="1894"/>
                  </a:cubicBezTo>
                  <a:cubicBezTo>
                    <a:pt x="5841" y="1572"/>
                    <a:pt x="5580" y="1311"/>
                    <a:pt x="5259" y="1311"/>
                  </a:cubicBezTo>
                  <a:cubicBezTo>
                    <a:pt x="4937" y="1311"/>
                    <a:pt x="4676" y="1572"/>
                    <a:pt x="4676" y="1894"/>
                  </a:cubicBezTo>
                  <a:cubicBezTo>
                    <a:pt x="4676" y="1944"/>
                    <a:pt x="4682" y="1992"/>
                    <a:pt x="4694" y="2039"/>
                  </a:cubicBezTo>
                  <a:cubicBezTo>
                    <a:pt x="3773" y="2039"/>
                    <a:pt x="2624" y="2039"/>
                    <a:pt x="1783" y="2039"/>
                  </a:cubicBezTo>
                  <a:cubicBezTo>
                    <a:pt x="1795" y="1992"/>
                    <a:pt x="1801" y="1944"/>
                    <a:pt x="1801" y="1894"/>
                  </a:cubicBezTo>
                  <a:cubicBezTo>
                    <a:pt x="1801" y="1572"/>
                    <a:pt x="1541" y="1311"/>
                    <a:pt x="1219" y="1311"/>
                  </a:cubicBezTo>
                  <a:cubicBezTo>
                    <a:pt x="897" y="1311"/>
                    <a:pt x="636" y="1572"/>
                    <a:pt x="636" y="1894"/>
                  </a:cubicBezTo>
                  <a:cubicBezTo>
                    <a:pt x="636" y="1944"/>
                    <a:pt x="643" y="1992"/>
                    <a:pt x="654" y="2039"/>
                  </a:cubicBezTo>
                  <a:cubicBezTo>
                    <a:pt x="652" y="2039"/>
                    <a:pt x="649" y="2039"/>
                    <a:pt x="647" y="2039"/>
                  </a:cubicBezTo>
                  <a:cubicBezTo>
                    <a:pt x="321" y="2039"/>
                    <a:pt x="119" y="2064"/>
                    <a:pt x="83" y="1915"/>
                  </a:cubicBezTo>
                  <a:cubicBezTo>
                    <a:pt x="0" y="1325"/>
                    <a:pt x="388" y="1082"/>
                    <a:pt x="481" y="1041"/>
                  </a:cubicBezTo>
                  <a:close/>
                </a:path>
              </a:pathLst>
            </a:custGeom>
            <a:solidFill>
              <a:srgbClr val="F051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 name="îṧḷiďè"/>
            <p:cNvSpPr/>
            <p:nvPr/>
          </p:nvSpPr>
          <p:spPr bwMode="auto">
            <a:xfrm>
              <a:off x="762794" y="5713413"/>
              <a:ext cx="2143125" cy="263525"/>
            </a:xfrm>
            <a:custGeom>
              <a:avLst/>
              <a:gdLst>
                <a:gd name="T0" fmla="*/ 6193 w 6318"/>
                <a:gd name="T1" fmla="*/ 755 h 780"/>
                <a:gd name="T2" fmla="*/ 5780 w 6318"/>
                <a:gd name="T3" fmla="*/ 755 h 780"/>
                <a:gd name="T4" fmla="*/ 5798 w 6318"/>
                <a:gd name="T5" fmla="*/ 610 h 780"/>
                <a:gd name="T6" fmla="*/ 5216 w 6318"/>
                <a:gd name="T7" fmla="*/ 27 h 780"/>
                <a:gd name="T8" fmla="*/ 4633 w 6318"/>
                <a:gd name="T9" fmla="*/ 610 h 780"/>
                <a:gd name="T10" fmla="*/ 4651 w 6318"/>
                <a:gd name="T11" fmla="*/ 755 h 780"/>
                <a:gd name="T12" fmla="*/ 1740 w 6318"/>
                <a:gd name="T13" fmla="*/ 755 h 780"/>
                <a:gd name="T14" fmla="*/ 1758 w 6318"/>
                <a:gd name="T15" fmla="*/ 610 h 780"/>
                <a:gd name="T16" fmla="*/ 1176 w 6318"/>
                <a:gd name="T17" fmla="*/ 27 h 780"/>
                <a:gd name="T18" fmla="*/ 593 w 6318"/>
                <a:gd name="T19" fmla="*/ 610 h 780"/>
                <a:gd name="T20" fmla="*/ 611 w 6318"/>
                <a:gd name="T21" fmla="*/ 755 h 780"/>
                <a:gd name="T22" fmla="*/ 604 w 6318"/>
                <a:gd name="T23" fmla="*/ 755 h 780"/>
                <a:gd name="T24" fmla="*/ 40 w 6318"/>
                <a:gd name="T25" fmla="*/ 631 h 780"/>
                <a:gd name="T26" fmla="*/ 165 w 6318"/>
                <a:gd name="T27" fmla="*/ 0 h 780"/>
                <a:gd name="T28" fmla="*/ 6290 w 6318"/>
                <a:gd name="T29" fmla="*/ 0 h 780"/>
                <a:gd name="T30" fmla="*/ 6193 w 6318"/>
                <a:gd name="T31" fmla="*/ 755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18" h="780">
                  <a:moveTo>
                    <a:pt x="6193" y="755"/>
                  </a:moveTo>
                  <a:cubicBezTo>
                    <a:pt x="6167" y="755"/>
                    <a:pt x="6016" y="755"/>
                    <a:pt x="5780" y="755"/>
                  </a:cubicBezTo>
                  <a:cubicBezTo>
                    <a:pt x="5792" y="708"/>
                    <a:pt x="5798" y="660"/>
                    <a:pt x="5798" y="610"/>
                  </a:cubicBezTo>
                  <a:cubicBezTo>
                    <a:pt x="5798" y="288"/>
                    <a:pt x="5537" y="27"/>
                    <a:pt x="5216" y="27"/>
                  </a:cubicBezTo>
                  <a:cubicBezTo>
                    <a:pt x="4894" y="27"/>
                    <a:pt x="4633" y="288"/>
                    <a:pt x="4633" y="610"/>
                  </a:cubicBezTo>
                  <a:cubicBezTo>
                    <a:pt x="4633" y="660"/>
                    <a:pt x="4639" y="708"/>
                    <a:pt x="4651" y="755"/>
                  </a:cubicBezTo>
                  <a:cubicBezTo>
                    <a:pt x="3730" y="755"/>
                    <a:pt x="2581" y="755"/>
                    <a:pt x="1740" y="755"/>
                  </a:cubicBezTo>
                  <a:cubicBezTo>
                    <a:pt x="1752" y="708"/>
                    <a:pt x="1758" y="660"/>
                    <a:pt x="1758" y="610"/>
                  </a:cubicBezTo>
                  <a:cubicBezTo>
                    <a:pt x="1758" y="288"/>
                    <a:pt x="1498" y="27"/>
                    <a:pt x="1176" y="27"/>
                  </a:cubicBezTo>
                  <a:cubicBezTo>
                    <a:pt x="854" y="27"/>
                    <a:pt x="593" y="288"/>
                    <a:pt x="593" y="610"/>
                  </a:cubicBezTo>
                  <a:cubicBezTo>
                    <a:pt x="593" y="660"/>
                    <a:pt x="600" y="708"/>
                    <a:pt x="611" y="755"/>
                  </a:cubicBezTo>
                  <a:cubicBezTo>
                    <a:pt x="609" y="755"/>
                    <a:pt x="606" y="755"/>
                    <a:pt x="604" y="755"/>
                  </a:cubicBezTo>
                  <a:cubicBezTo>
                    <a:pt x="278" y="755"/>
                    <a:pt x="76" y="780"/>
                    <a:pt x="40" y="631"/>
                  </a:cubicBezTo>
                  <a:cubicBezTo>
                    <a:pt x="0" y="344"/>
                    <a:pt x="71" y="139"/>
                    <a:pt x="165" y="0"/>
                  </a:cubicBezTo>
                  <a:cubicBezTo>
                    <a:pt x="6290" y="0"/>
                    <a:pt x="6290" y="0"/>
                    <a:pt x="6290" y="0"/>
                  </a:cubicBezTo>
                  <a:cubicBezTo>
                    <a:pt x="6308" y="281"/>
                    <a:pt x="6318" y="755"/>
                    <a:pt x="6193" y="755"/>
                  </a:cubicBezTo>
                  <a:close/>
                </a:path>
              </a:pathLst>
            </a:custGeom>
            <a:solidFill>
              <a:srgbClr val="CC45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 name="íšḻíḋè"/>
            <p:cNvSpPr/>
            <p:nvPr/>
          </p:nvSpPr>
          <p:spPr bwMode="auto">
            <a:xfrm>
              <a:off x="1905794" y="5594350"/>
              <a:ext cx="98425" cy="26987"/>
            </a:xfrm>
            <a:prstGeom prst="rect">
              <a:avLst/>
            </a:prstGeom>
            <a:solidFill>
              <a:srgbClr val="BCBE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4" name="îŝlîḓè"/>
            <p:cNvSpPr/>
            <p:nvPr/>
          </p:nvSpPr>
          <p:spPr bwMode="auto">
            <a:xfrm>
              <a:off x="2031206" y="5556250"/>
              <a:ext cx="6350" cy="414337"/>
            </a:xfrm>
            <a:prstGeom prst="rect">
              <a:avLst/>
            </a:prstGeom>
            <a:solidFill>
              <a:srgbClr val="5A5B5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5" name="î$ḷîďè"/>
            <p:cNvSpPr/>
            <p:nvPr/>
          </p:nvSpPr>
          <p:spPr bwMode="auto">
            <a:xfrm>
              <a:off x="1493044" y="5556250"/>
              <a:ext cx="6350" cy="414337"/>
            </a:xfrm>
            <a:prstGeom prst="rect">
              <a:avLst/>
            </a:prstGeom>
            <a:solidFill>
              <a:srgbClr val="5A5B5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6" name="iş1idê"/>
            <p:cNvSpPr/>
            <p:nvPr/>
          </p:nvSpPr>
          <p:spPr bwMode="auto">
            <a:xfrm>
              <a:off x="2823369" y="5659438"/>
              <a:ext cx="76200" cy="163512"/>
            </a:xfrm>
            <a:custGeom>
              <a:avLst/>
              <a:gdLst>
                <a:gd name="T0" fmla="*/ 0 w 227"/>
                <a:gd name="T1" fmla="*/ 372 h 483"/>
                <a:gd name="T2" fmla="*/ 0 w 227"/>
                <a:gd name="T3" fmla="*/ 111 h 483"/>
                <a:gd name="T4" fmla="*/ 110 w 227"/>
                <a:gd name="T5" fmla="*/ 0 h 483"/>
                <a:gd name="T6" fmla="*/ 203 w 227"/>
                <a:gd name="T7" fmla="*/ 0 h 483"/>
                <a:gd name="T8" fmla="*/ 226 w 227"/>
                <a:gd name="T9" fmla="*/ 483 h 483"/>
                <a:gd name="T10" fmla="*/ 110 w 227"/>
                <a:gd name="T11" fmla="*/ 483 h 483"/>
                <a:gd name="T12" fmla="*/ 0 w 227"/>
                <a:gd name="T13" fmla="*/ 372 h 483"/>
              </a:gdLst>
              <a:ahLst/>
              <a:cxnLst>
                <a:cxn ang="0">
                  <a:pos x="T0" y="T1"/>
                </a:cxn>
                <a:cxn ang="0">
                  <a:pos x="T2" y="T3"/>
                </a:cxn>
                <a:cxn ang="0">
                  <a:pos x="T4" y="T5"/>
                </a:cxn>
                <a:cxn ang="0">
                  <a:pos x="T6" y="T7"/>
                </a:cxn>
                <a:cxn ang="0">
                  <a:pos x="T8" y="T9"/>
                </a:cxn>
                <a:cxn ang="0">
                  <a:pos x="T10" y="T11"/>
                </a:cxn>
                <a:cxn ang="0">
                  <a:pos x="T12" y="T13"/>
                </a:cxn>
              </a:cxnLst>
              <a:rect l="0" t="0" r="r" b="b"/>
              <a:pathLst>
                <a:path w="227" h="483">
                  <a:moveTo>
                    <a:pt x="0" y="372"/>
                  </a:moveTo>
                  <a:cubicBezTo>
                    <a:pt x="0" y="111"/>
                    <a:pt x="0" y="111"/>
                    <a:pt x="0" y="111"/>
                  </a:cubicBezTo>
                  <a:cubicBezTo>
                    <a:pt x="0" y="50"/>
                    <a:pt x="49" y="0"/>
                    <a:pt x="110" y="0"/>
                  </a:cubicBezTo>
                  <a:cubicBezTo>
                    <a:pt x="203" y="0"/>
                    <a:pt x="203" y="0"/>
                    <a:pt x="203" y="0"/>
                  </a:cubicBezTo>
                  <a:cubicBezTo>
                    <a:pt x="212" y="87"/>
                    <a:pt x="227" y="290"/>
                    <a:pt x="226" y="483"/>
                  </a:cubicBezTo>
                  <a:cubicBezTo>
                    <a:pt x="110" y="483"/>
                    <a:pt x="110" y="483"/>
                    <a:pt x="110" y="483"/>
                  </a:cubicBezTo>
                  <a:cubicBezTo>
                    <a:pt x="49" y="483"/>
                    <a:pt x="0" y="433"/>
                    <a:pt x="0" y="372"/>
                  </a:cubicBezTo>
                  <a:close/>
                </a:path>
              </a:pathLst>
            </a:custGeom>
            <a:solidFill>
              <a:srgbClr val="FBB3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 name="îṩ1íḑè"/>
            <p:cNvSpPr/>
            <p:nvPr/>
          </p:nvSpPr>
          <p:spPr bwMode="auto">
            <a:xfrm>
              <a:off x="783431" y="5643563"/>
              <a:ext cx="166687" cy="147637"/>
            </a:xfrm>
            <a:custGeom>
              <a:avLst/>
              <a:gdLst>
                <a:gd name="T0" fmla="*/ 313 w 492"/>
                <a:gd name="T1" fmla="*/ 0 h 436"/>
                <a:gd name="T2" fmla="*/ 375 w 492"/>
                <a:gd name="T3" fmla="*/ 28 h 436"/>
                <a:gd name="T4" fmla="*/ 0 w 492"/>
                <a:gd name="T5" fmla="*/ 436 h 436"/>
                <a:gd name="T6" fmla="*/ 313 w 492"/>
                <a:gd name="T7" fmla="*/ 0 h 436"/>
              </a:gdLst>
              <a:ahLst/>
              <a:cxnLst>
                <a:cxn ang="0">
                  <a:pos x="T0" y="T1"/>
                </a:cxn>
                <a:cxn ang="0">
                  <a:pos x="T2" y="T3"/>
                </a:cxn>
                <a:cxn ang="0">
                  <a:pos x="T4" y="T5"/>
                </a:cxn>
                <a:cxn ang="0">
                  <a:pos x="T6" y="T7"/>
                </a:cxn>
              </a:cxnLst>
              <a:rect l="0" t="0" r="r" b="b"/>
              <a:pathLst>
                <a:path w="492" h="436">
                  <a:moveTo>
                    <a:pt x="313" y="0"/>
                  </a:moveTo>
                  <a:cubicBezTo>
                    <a:pt x="337" y="2"/>
                    <a:pt x="358" y="10"/>
                    <a:pt x="375" y="28"/>
                  </a:cubicBezTo>
                  <a:cubicBezTo>
                    <a:pt x="492" y="145"/>
                    <a:pt x="404" y="398"/>
                    <a:pt x="0" y="436"/>
                  </a:cubicBezTo>
                  <a:cubicBezTo>
                    <a:pt x="66" y="200"/>
                    <a:pt x="217" y="64"/>
                    <a:pt x="313" y="0"/>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 name="ïṣľïďé"/>
            <p:cNvSpPr/>
            <p:nvPr/>
          </p:nvSpPr>
          <p:spPr bwMode="auto">
            <a:xfrm>
              <a:off x="1353344" y="5883275"/>
              <a:ext cx="987425" cy="85725"/>
            </a:xfrm>
            <a:custGeom>
              <a:avLst/>
              <a:gdLst>
                <a:gd name="T0" fmla="*/ 2903 w 2911"/>
                <a:gd name="T1" fmla="*/ 0 h 252"/>
                <a:gd name="T2" fmla="*/ 2893 w 2911"/>
                <a:gd name="T3" fmla="*/ 107 h 252"/>
                <a:gd name="T4" fmla="*/ 2911 w 2911"/>
                <a:gd name="T5" fmla="*/ 252 h 252"/>
                <a:gd name="T6" fmla="*/ 0 w 2911"/>
                <a:gd name="T7" fmla="*/ 252 h 252"/>
                <a:gd name="T8" fmla="*/ 18 w 2911"/>
                <a:gd name="T9" fmla="*/ 107 h 252"/>
                <a:gd name="T10" fmla="*/ 8 w 2911"/>
                <a:gd name="T11" fmla="*/ 0 h 252"/>
                <a:gd name="T12" fmla="*/ 2903 w 2911"/>
                <a:gd name="T13" fmla="*/ 0 h 252"/>
              </a:gdLst>
              <a:ahLst/>
              <a:cxnLst>
                <a:cxn ang="0">
                  <a:pos x="T0" y="T1"/>
                </a:cxn>
                <a:cxn ang="0">
                  <a:pos x="T2" y="T3"/>
                </a:cxn>
                <a:cxn ang="0">
                  <a:pos x="T4" y="T5"/>
                </a:cxn>
                <a:cxn ang="0">
                  <a:pos x="T6" y="T7"/>
                </a:cxn>
                <a:cxn ang="0">
                  <a:pos x="T8" y="T9"/>
                </a:cxn>
                <a:cxn ang="0">
                  <a:pos x="T10" y="T11"/>
                </a:cxn>
                <a:cxn ang="0">
                  <a:pos x="T12" y="T13"/>
                </a:cxn>
              </a:cxnLst>
              <a:rect l="0" t="0" r="r" b="b"/>
              <a:pathLst>
                <a:path w="2911" h="252">
                  <a:moveTo>
                    <a:pt x="2903" y="0"/>
                  </a:moveTo>
                  <a:cubicBezTo>
                    <a:pt x="2897" y="35"/>
                    <a:pt x="2893" y="70"/>
                    <a:pt x="2893" y="107"/>
                  </a:cubicBezTo>
                  <a:cubicBezTo>
                    <a:pt x="2893" y="157"/>
                    <a:pt x="2899" y="205"/>
                    <a:pt x="2911" y="252"/>
                  </a:cubicBezTo>
                  <a:cubicBezTo>
                    <a:pt x="1990" y="252"/>
                    <a:pt x="841" y="252"/>
                    <a:pt x="0" y="252"/>
                  </a:cubicBezTo>
                  <a:cubicBezTo>
                    <a:pt x="12" y="205"/>
                    <a:pt x="18" y="157"/>
                    <a:pt x="18" y="107"/>
                  </a:cubicBezTo>
                  <a:cubicBezTo>
                    <a:pt x="18" y="70"/>
                    <a:pt x="15" y="35"/>
                    <a:pt x="8" y="0"/>
                  </a:cubicBezTo>
                  <a:lnTo>
                    <a:pt x="2903" y="0"/>
                  </a:lnTo>
                  <a:close/>
                </a:path>
              </a:pathLst>
            </a:custGeom>
            <a:solidFill>
              <a:srgbClr val="5A5B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 name="íšļíḓè"/>
            <p:cNvSpPr/>
            <p:nvPr/>
          </p:nvSpPr>
          <p:spPr bwMode="auto">
            <a:xfrm>
              <a:off x="2723356" y="5883275"/>
              <a:ext cx="174625" cy="85725"/>
            </a:xfrm>
            <a:custGeom>
              <a:avLst/>
              <a:gdLst>
                <a:gd name="T0" fmla="*/ 513 w 513"/>
                <a:gd name="T1" fmla="*/ 0 h 252"/>
                <a:gd name="T2" fmla="*/ 413 w 513"/>
                <a:gd name="T3" fmla="*/ 252 h 252"/>
                <a:gd name="T4" fmla="*/ 0 w 513"/>
                <a:gd name="T5" fmla="*/ 252 h 252"/>
                <a:gd name="T6" fmla="*/ 18 w 513"/>
                <a:gd name="T7" fmla="*/ 107 h 252"/>
                <a:gd name="T8" fmla="*/ 8 w 513"/>
                <a:gd name="T9" fmla="*/ 0 h 252"/>
                <a:gd name="T10" fmla="*/ 513 w 513"/>
                <a:gd name="T11" fmla="*/ 0 h 252"/>
              </a:gdLst>
              <a:ahLst/>
              <a:cxnLst>
                <a:cxn ang="0">
                  <a:pos x="T0" y="T1"/>
                </a:cxn>
                <a:cxn ang="0">
                  <a:pos x="T2" y="T3"/>
                </a:cxn>
                <a:cxn ang="0">
                  <a:pos x="T4" y="T5"/>
                </a:cxn>
                <a:cxn ang="0">
                  <a:pos x="T6" y="T7"/>
                </a:cxn>
                <a:cxn ang="0">
                  <a:pos x="T8" y="T9"/>
                </a:cxn>
                <a:cxn ang="0">
                  <a:pos x="T10" y="T11"/>
                </a:cxn>
              </a:cxnLst>
              <a:rect l="0" t="0" r="r" b="b"/>
              <a:pathLst>
                <a:path w="513" h="252">
                  <a:moveTo>
                    <a:pt x="513" y="0"/>
                  </a:moveTo>
                  <a:cubicBezTo>
                    <a:pt x="501" y="144"/>
                    <a:pt x="472" y="252"/>
                    <a:pt x="413" y="252"/>
                  </a:cubicBezTo>
                  <a:cubicBezTo>
                    <a:pt x="387" y="252"/>
                    <a:pt x="236" y="252"/>
                    <a:pt x="0" y="252"/>
                  </a:cubicBezTo>
                  <a:cubicBezTo>
                    <a:pt x="12" y="205"/>
                    <a:pt x="18" y="157"/>
                    <a:pt x="18" y="107"/>
                  </a:cubicBezTo>
                  <a:cubicBezTo>
                    <a:pt x="18" y="70"/>
                    <a:pt x="15" y="35"/>
                    <a:pt x="8" y="0"/>
                  </a:cubicBezTo>
                  <a:lnTo>
                    <a:pt x="513" y="0"/>
                  </a:lnTo>
                  <a:close/>
                </a:path>
              </a:pathLst>
            </a:custGeom>
            <a:solidFill>
              <a:srgbClr val="5A5B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 name="ï$ḻíḑe"/>
            <p:cNvSpPr/>
            <p:nvPr/>
          </p:nvSpPr>
          <p:spPr bwMode="auto">
            <a:xfrm>
              <a:off x="773906" y="5883275"/>
              <a:ext cx="196850" cy="93662"/>
            </a:xfrm>
            <a:custGeom>
              <a:avLst/>
              <a:gdLst>
                <a:gd name="T0" fmla="*/ 574 w 582"/>
                <a:gd name="T1" fmla="*/ 0 h 277"/>
                <a:gd name="T2" fmla="*/ 564 w 582"/>
                <a:gd name="T3" fmla="*/ 107 h 277"/>
                <a:gd name="T4" fmla="*/ 582 w 582"/>
                <a:gd name="T5" fmla="*/ 252 h 277"/>
                <a:gd name="T6" fmla="*/ 575 w 582"/>
                <a:gd name="T7" fmla="*/ 252 h 277"/>
                <a:gd name="T8" fmla="*/ 11 w 582"/>
                <a:gd name="T9" fmla="*/ 128 h 277"/>
                <a:gd name="T10" fmla="*/ 0 w 582"/>
                <a:gd name="T11" fmla="*/ 0 h 277"/>
                <a:gd name="T12" fmla="*/ 574 w 582"/>
                <a:gd name="T13" fmla="*/ 0 h 277"/>
              </a:gdLst>
              <a:ahLst/>
              <a:cxnLst>
                <a:cxn ang="0">
                  <a:pos x="T0" y="T1"/>
                </a:cxn>
                <a:cxn ang="0">
                  <a:pos x="T2" y="T3"/>
                </a:cxn>
                <a:cxn ang="0">
                  <a:pos x="T4" y="T5"/>
                </a:cxn>
                <a:cxn ang="0">
                  <a:pos x="T6" y="T7"/>
                </a:cxn>
                <a:cxn ang="0">
                  <a:pos x="T8" y="T9"/>
                </a:cxn>
                <a:cxn ang="0">
                  <a:pos x="T10" y="T11"/>
                </a:cxn>
                <a:cxn ang="0">
                  <a:pos x="T12" y="T13"/>
                </a:cxn>
              </a:cxnLst>
              <a:rect l="0" t="0" r="r" b="b"/>
              <a:pathLst>
                <a:path w="582" h="277">
                  <a:moveTo>
                    <a:pt x="574" y="0"/>
                  </a:moveTo>
                  <a:cubicBezTo>
                    <a:pt x="568" y="35"/>
                    <a:pt x="564" y="70"/>
                    <a:pt x="564" y="107"/>
                  </a:cubicBezTo>
                  <a:cubicBezTo>
                    <a:pt x="564" y="157"/>
                    <a:pt x="571" y="205"/>
                    <a:pt x="582" y="252"/>
                  </a:cubicBezTo>
                  <a:cubicBezTo>
                    <a:pt x="580" y="252"/>
                    <a:pt x="577" y="252"/>
                    <a:pt x="575" y="252"/>
                  </a:cubicBezTo>
                  <a:cubicBezTo>
                    <a:pt x="249" y="252"/>
                    <a:pt x="47" y="277"/>
                    <a:pt x="11" y="128"/>
                  </a:cubicBezTo>
                  <a:cubicBezTo>
                    <a:pt x="5" y="83"/>
                    <a:pt x="2" y="41"/>
                    <a:pt x="0" y="0"/>
                  </a:cubicBezTo>
                  <a:lnTo>
                    <a:pt x="574" y="0"/>
                  </a:lnTo>
                  <a:close/>
                </a:path>
              </a:pathLst>
            </a:custGeom>
            <a:solidFill>
              <a:srgbClr val="5A5B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1" name="işḻídê"/>
            <p:cNvSpPr/>
            <p:nvPr/>
          </p:nvSpPr>
          <p:spPr bwMode="auto">
            <a:xfrm>
              <a:off x="1483519" y="5335588"/>
              <a:ext cx="1001712" cy="230187"/>
            </a:xfrm>
            <a:custGeom>
              <a:avLst/>
              <a:gdLst>
                <a:gd name="T0" fmla="*/ 2951 w 2951"/>
                <a:gd name="T1" fmla="*/ 501 h 678"/>
                <a:gd name="T2" fmla="*/ 768 w 2951"/>
                <a:gd name="T3" fmla="*/ 81 h 678"/>
                <a:gd name="T4" fmla="*/ 15 w 2951"/>
                <a:gd name="T5" fmla="*/ 627 h 678"/>
                <a:gd name="T6" fmla="*/ 2951 w 2951"/>
                <a:gd name="T7" fmla="*/ 501 h 678"/>
              </a:gdLst>
              <a:ahLst/>
              <a:cxnLst>
                <a:cxn ang="0">
                  <a:pos x="T0" y="T1"/>
                </a:cxn>
                <a:cxn ang="0">
                  <a:pos x="T2" y="T3"/>
                </a:cxn>
                <a:cxn ang="0">
                  <a:pos x="T4" y="T5"/>
                </a:cxn>
                <a:cxn ang="0">
                  <a:pos x="T6" y="T7"/>
                </a:cxn>
              </a:cxnLst>
              <a:rect l="0" t="0" r="r" b="b"/>
              <a:pathLst>
                <a:path w="2951" h="678">
                  <a:moveTo>
                    <a:pt x="2951" y="501"/>
                  </a:moveTo>
                  <a:cubicBezTo>
                    <a:pt x="2951" y="501"/>
                    <a:pt x="2383" y="0"/>
                    <a:pt x="768" y="81"/>
                  </a:cubicBezTo>
                  <a:cubicBezTo>
                    <a:pt x="0" y="575"/>
                    <a:pt x="15" y="627"/>
                    <a:pt x="15" y="627"/>
                  </a:cubicBezTo>
                  <a:cubicBezTo>
                    <a:pt x="15" y="627"/>
                    <a:pt x="2627" y="678"/>
                    <a:pt x="2951" y="501"/>
                  </a:cubicBezTo>
                  <a:close/>
                </a:path>
              </a:pathLst>
            </a:custGeom>
            <a:solidFill>
              <a:srgbClr val="5A5B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2" name="íṡḷiḑé"/>
            <p:cNvSpPr/>
            <p:nvPr/>
          </p:nvSpPr>
          <p:spPr bwMode="auto">
            <a:xfrm>
              <a:off x="6242844" y="5740400"/>
              <a:ext cx="357187" cy="358775"/>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3" name="íṡ1ïďe"/>
            <p:cNvSpPr/>
            <p:nvPr/>
          </p:nvSpPr>
          <p:spPr bwMode="auto">
            <a:xfrm>
              <a:off x="6306344" y="5803900"/>
              <a:ext cx="230187" cy="231775"/>
            </a:xfrm>
            <a:prstGeom prst="ellipse">
              <a:avLst/>
            </a:prstGeom>
            <a:solidFill>
              <a:srgbClr val="D9E2E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4" name="ïŝľïḍe"/>
            <p:cNvSpPr/>
            <p:nvPr/>
          </p:nvSpPr>
          <p:spPr bwMode="auto">
            <a:xfrm>
              <a:off x="4872831" y="5740400"/>
              <a:ext cx="357187" cy="358775"/>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 name="ïŝ1îḋê"/>
            <p:cNvSpPr/>
            <p:nvPr/>
          </p:nvSpPr>
          <p:spPr bwMode="auto">
            <a:xfrm>
              <a:off x="4936331" y="5803900"/>
              <a:ext cx="230187" cy="231775"/>
            </a:xfrm>
            <a:prstGeom prst="ellipse">
              <a:avLst/>
            </a:prstGeom>
            <a:solidFill>
              <a:srgbClr val="D9E2E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 name="ïṡḻiḋé"/>
            <p:cNvSpPr/>
            <p:nvPr/>
          </p:nvSpPr>
          <p:spPr bwMode="auto">
            <a:xfrm>
              <a:off x="4998244" y="5867400"/>
              <a:ext cx="106362" cy="104775"/>
            </a:xfrm>
            <a:prstGeom prst="ellipse">
              <a:avLst/>
            </a:prstGeom>
            <a:solidFill>
              <a:srgbClr val="C3CA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 name="îṡľîḍé"/>
            <p:cNvSpPr/>
            <p:nvPr/>
          </p:nvSpPr>
          <p:spPr bwMode="auto">
            <a:xfrm>
              <a:off x="6365081" y="5864225"/>
              <a:ext cx="112712" cy="111125"/>
            </a:xfrm>
            <a:prstGeom prst="ellipse">
              <a:avLst/>
            </a:prstGeom>
            <a:solidFill>
              <a:srgbClr val="C3CA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 name="ïślïdè"/>
            <p:cNvSpPr/>
            <p:nvPr/>
          </p:nvSpPr>
          <p:spPr bwMode="auto">
            <a:xfrm>
              <a:off x="4637881" y="5276850"/>
              <a:ext cx="2168525" cy="700087"/>
            </a:xfrm>
            <a:custGeom>
              <a:avLst/>
              <a:gdLst>
                <a:gd name="T0" fmla="*/ 481 w 6396"/>
                <a:gd name="T1" fmla="*/ 1041 h 2064"/>
                <a:gd name="T2" fmla="*/ 1586 w 6396"/>
                <a:gd name="T3" fmla="*/ 830 h 2064"/>
                <a:gd name="T4" fmla="*/ 2519 w 6396"/>
                <a:gd name="T5" fmla="*/ 255 h 2064"/>
                <a:gd name="T6" fmla="*/ 5300 w 6396"/>
                <a:gd name="T7" fmla="*/ 601 h 2064"/>
                <a:gd name="T8" fmla="*/ 6318 w 6396"/>
                <a:gd name="T9" fmla="*/ 1108 h 2064"/>
                <a:gd name="T10" fmla="*/ 6236 w 6396"/>
                <a:gd name="T11" fmla="*/ 2039 h 2064"/>
                <a:gd name="T12" fmla="*/ 5823 w 6396"/>
                <a:gd name="T13" fmla="*/ 2039 h 2064"/>
                <a:gd name="T14" fmla="*/ 5841 w 6396"/>
                <a:gd name="T15" fmla="*/ 1894 h 2064"/>
                <a:gd name="T16" fmla="*/ 5258 w 6396"/>
                <a:gd name="T17" fmla="*/ 1311 h 2064"/>
                <a:gd name="T18" fmla="*/ 4676 w 6396"/>
                <a:gd name="T19" fmla="*/ 1894 h 2064"/>
                <a:gd name="T20" fmla="*/ 4694 w 6396"/>
                <a:gd name="T21" fmla="*/ 2039 h 2064"/>
                <a:gd name="T22" fmla="*/ 1783 w 6396"/>
                <a:gd name="T23" fmla="*/ 2039 h 2064"/>
                <a:gd name="T24" fmla="*/ 1801 w 6396"/>
                <a:gd name="T25" fmla="*/ 1894 h 2064"/>
                <a:gd name="T26" fmla="*/ 1219 w 6396"/>
                <a:gd name="T27" fmla="*/ 1311 h 2064"/>
                <a:gd name="T28" fmla="*/ 636 w 6396"/>
                <a:gd name="T29" fmla="*/ 1894 h 2064"/>
                <a:gd name="T30" fmla="*/ 654 w 6396"/>
                <a:gd name="T31" fmla="*/ 2039 h 2064"/>
                <a:gd name="T32" fmla="*/ 646 w 6396"/>
                <a:gd name="T33" fmla="*/ 2039 h 2064"/>
                <a:gd name="T34" fmla="*/ 83 w 6396"/>
                <a:gd name="T35" fmla="*/ 1915 h 2064"/>
                <a:gd name="T36" fmla="*/ 481 w 6396"/>
                <a:gd name="T37" fmla="*/ 1041 h 2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96" h="2064">
                  <a:moveTo>
                    <a:pt x="481" y="1041"/>
                  </a:moveTo>
                  <a:cubicBezTo>
                    <a:pt x="574" y="999"/>
                    <a:pt x="1586" y="830"/>
                    <a:pt x="1586" y="830"/>
                  </a:cubicBezTo>
                  <a:cubicBezTo>
                    <a:pt x="2519" y="255"/>
                    <a:pt x="2519" y="255"/>
                    <a:pt x="2519" y="255"/>
                  </a:cubicBezTo>
                  <a:cubicBezTo>
                    <a:pt x="2519" y="255"/>
                    <a:pt x="4831" y="0"/>
                    <a:pt x="5300" y="601"/>
                  </a:cubicBezTo>
                  <a:cubicBezTo>
                    <a:pt x="5559" y="934"/>
                    <a:pt x="6287" y="808"/>
                    <a:pt x="6318" y="1108"/>
                  </a:cubicBezTo>
                  <a:cubicBezTo>
                    <a:pt x="6334" y="1262"/>
                    <a:pt x="6396" y="2039"/>
                    <a:pt x="6236" y="2039"/>
                  </a:cubicBezTo>
                  <a:cubicBezTo>
                    <a:pt x="6210" y="2039"/>
                    <a:pt x="6059" y="2039"/>
                    <a:pt x="5823" y="2039"/>
                  </a:cubicBezTo>
                  <a:cubicBezTo>
                    <a:pt x="5835" y="1992"/>
                    <a:pt x="5841" y="1944"/>
                    <a:pt x="5841" y="1894"/>
                  </a:cubicBezTo>
                  <a:cubicBezTo>
                    <a:pt x="5841" y="1572"/>
                    <a:pt x="5580" y="1311"/>
                    <a:pt x="5258" y="1311"/>
                  </a:cubicBezTo>
                  <a:cubicBezTo>
                    <a:pt x="4937" y="1311"/>
                    <a:pt x="4676" y="1572"/>
                    <a:pt x="4676" y="1894"/>
                  </a:cubicBezTo>
                  <a:cubicBezTo>
                    <a:pt x="4676" y="1944"/>
                    <a:pt x="4682" y="1992"/>
                    <a:pt x="4694" y="2039"/>
                  </a:cubicBezTo>
                  <a:cubicBezTo>
                    <a:pt x="3773" y="2039"/>
                    <a:pt x="2624" y="2039"/>
                    <a:pt x="1783" y="2039"/>
                  </a:cubicBezTo>
                  <a:cubicBezTo>
                    <a:pt x="1795" y="1992"/>
                    <a:pt x="1801" y="1944"/>
                    <a:pt x="1801" y="1894"/>
                  </a:cubicBezTo>
                  <a:cubicBezTo>
                    <a:pt x="1801" y="1572"/>
                    <a:pt x="1540" y="1311"/>
                    <a:pt x="1219" y="1311"/>
                  </a:cubicBezTo>
                  <a:cubicBezTo>
                    <a:pt x="897" y="1311"/>
                    <a:pt x="636" y="1572"/>
                    <a:pt x="636" y="1894"/>
                  </a:cubicBezTo>
                  <a:cubicBezTo>
                    <a:pt x="636" y="1944"/>
                    <a:pt x="642" y="1992"/>
                    <a:pt x="654" y="2039"/>
                  </a:cubicBezTo>
                  <a:cubicBezTo>
                    <a:pt x="652" y="2039"/>
                    <a:pt x="649" y="2039"/>
                    <a:pt x="646" y="2039"/>
                  </a:cubicBezTo>
                  <a:cubicBezTo>
                    <a:pt x="321" y="2039"/>
                    <a:pt x="119" y="2064"/>
                    <a:pt x="83" y="1915"/>
                  </a:cubicBezTo>
                  <a:cubicBezTo>
                    <a:pt x="0" y="1325"/>
                    <a:pt x="388" y="1082"/>
                    <a:pt x="481" y="1041"/>
                  </a:cubicBezTo>
                  <a:close/>
                </a:path>
              </a:pathLst>
            </a:custGeom>
            <a:solidFill>
              <a:srgbClr val="8CC6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9" name="íSľïḍê"/>
            <p:cNvSpPr/>
            <p:nvPr/>
          </p:nvSpPr>
          <p:spPr bwMode="auto">
            <a:xfrm>
              <a:off x="4652169" y="5713413"/>
              <a:ext cx="2143125" cy="263525"/>
            </a:xfrm>
            <a:custGeom>
              <a:avLst/>
              <a:gdLst>
                <a:gd name="T0" fmla="*/ 6193 w 6318"/>
                <a:gd name="T1" fmla="*/ 755 h 780"/>
                <a:gd name="T2" fmla="*/ 5780 w 6318"/>
                <a:gd name="T3" fmla="*/ 755 h 780"/>
                <a:gd name="T4" fmla="*/ 5798 w 6318"/>
                <a:gd name="T5" fmla="*/ 610 h 780"/>
                <a:gd name="T6" fmla="*/ 5215 w 6318"/>
                <a:gd name="T7" fmla="*/ 27 h 780"/>
                <a:gd name="T8" fmla="*/ 4633 w 6318"/>
                <a:gd name="T9" fmla="*/ 610 h 780"/>
                <a:gd name="T10" fmla="*/ 4651 w 6318"/>
                <a:gd name="T11" fmla="*/ 755 h 780"/>
                <a:gd name="T12" fmla="*/ 1740 w 6318"/>
                <a:gd name="T13" fmla="*/ 755 h 780"/>
                <a:gd name="T14" fmla="*/ 1758 w 6318"/>
                <a:gd name="T15" fmla="*/ 610 h 780"/>
                <a:gd name="T16" fmla="*/ 1176 w 6318"/>
                <a:gd name="T17" fmla="*/ 27 h 780"/>
                <a:gd name="T18" fmla="*/ 593 w 6318"/>
                <a:gd name="T19" fmla="*/ 610 h 780"/>
                <a:gd name="T20" fmla="*/ 611 w 6318"/>
                <a:gd name="T21" fmla="*/ 755 h 780"/>
                <a:gd name="T22" fmla="*/ 603 w 6318"/>
                <a:gd name="T23" fmla="*/ 755 h 780"/>
                <a:gd name="T24" fmla="*/ 40 w 6318"/>
                <a:gd name="T25" fmla="*/ 631 h 780"/>
                <a:gd name="T26" fmla="*/ 165 w 6318"/>
                <a:gd name="T27" fmla="*/ 0 h 780"/>
                <a:gd name="T28" fmla="*/ 6290 w 6318"/>
                <a:gd name="T29" fmla="*/ 0 h 780"/>
                <a:gd name="T30" fmla="*/ 6193 w 6318"/>
                <a:gd name="T31" fmla="*/ 755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18" h="780">
                  <a:moveTo>
                    <a:pt x="6193" y="755"/>
                  </a:moveTo>
                  <a:cubicBezTo>
                    <a:pt x="6167" y="755"/>
                    <a:pt x="6016" y="755"/>
                    <a:pt x="5780" y="755"/>
                  </a:cubicBezTo>
                  <a:cubicBezTo>
                    <a:pt x="5792" y="708"/>
                    <a:pt x="5798" y="660"/>
                    <a:pt x="5798" y="610"/>
                  </a:cubicBezTo>
                  <a:cubicBezTo>
                    <a:pt x="5798" y="288"/>
                    <a:pt x="5537" y="27"/>
                    <a:pt x="5215" y="27"/>
                  </a:cubicBezTo>
                  <a:cubicBezTo>
                    <a:pt x="4894" y="27"/>
                    <a:pt x="4633" y="288"/>
                    <a:pt x="4633" y="610"/>
                  </a:cubicBezTo>
                  <a:cubicBezTo>
                    <a:pt x="4633" y="660"/>
                    <a:pt x="4639" y="708"/>
                    <a:pt x="4651" y="755"/>
                  </a:cubicBezTo>
                  <a:cubicBezTo>
                    <a:pt x="3730" y="755"/>
                    <a:pt x="2581" y="755"/>
                    <a:pt x="1740" y="755"/>
                  </a:cubicBezTo>
                  <a:cubicBezTo>
                    <a:pt x="1752" y="708"/>
                    <a:pt x="1758" y="660"/>
                    <a:pt x="1758" y="610"/>
                  </a:cubicBezTo>
                  <a:cubicBezTo>
                    <a:pt x="1758" y="288"/>
                    <a:pt x="1497" y="27"/>
                    <a:pt x="1176" y="27"/>
                  </a:cubicBezTo>
                  <a:cubicBezTo>
                    <a:pt x="854" y="27"/>
                    <a:pt x="593" y="288"/>
                    <a:pt x="593" y="610"/>
                  </a:cubicBezTo>
                  <a:cubicBezTo>
                    <a:pt x="593" y="660"/>
                    <a:pt x="599" y="708"/>
                    <a:pt x="611" y="755"/>
                  </a:cubicBezTo>
                  <a:cubicBezTo>
                    <a:pt x="609" y="755"/>
                    <a:pt x="606" y="755"/>
                    <a:pt x="603" y="755"/>
                  </a:cubicBezTo>
                  <a:cubicBezTo>
                    <a:pt x="278" y="755"/>
                    <a:pt x="76" y="780"/>
                    <a:pt x="40" y="631"/>
                  </a:cubicBezTo>
                  <a:cubicBezTo>
                    <a:pt x="0" y="344"/>
                    <a:pt x="71" y="139"/>
                    <a:pt x="165" y="0"/>
                  </a:cubicBezTo>
                  <a:cubicBezTo>
                    <a:pt x="6290" y="0"/>
                    <a:pt x="6290" y="0"/>
                    <a:pt x="6290" y="0"/>
                  </a:cubicBezTo>
                  <a:cubicBezTo>
                    <a:pt x="6308" y="281"/>
                    <a:pt x="6318" y="755"/>
                    <a:pt x="6193" y="755"/>
                  </a:cubicBezTo>
                  <a:close/>
                </a:path>
              </a:pathLst>
            </a:custGeom>
            <a:solidFill>
              <a:srgbClr val="7FB4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0" name="ïSļîḑè"/>
            <p:cNvSpPr/>
            <p:nvPr/>
          </p:nvSpPr>
          <p:spPr bwMode="auto">
            <a:xfrm>
              <a:off x="5795169" y="5594350"/>
              <a:ext cx="98425" cy="26987"/>
            </a:xfrm>
            <a:prstGeom prst="rect">
              <a:avLst/>
            </a:prstGeom>
            <a:solidFill>
              <a:srgbClr val="BCBE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1" name="îṧ1ïde"/>
            <p:cNvSpPr/>
            <p:nvPr/>
          </p:nvSpPr>
          <p:spPr bwMode="auto">
            <a:xfrm>
              <a:off x="5920581" y="5556250"/>
              <a:ext cx="6350" cy="414337"/>
            </a:xfrm>
            <a:prstGeom prst="rect">
              <a:avLst/>
            </a:prstGeom>
            <a:solidFill>
              <a:srgbClr val="5A5B5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2" name="ï$1íḋè"/>
            <p:cNvSpPr/>
            <p:nvPr/>
          </p:nvSpPr>
          <p:spPr bwMode="auto">
            <a:xfrm>
              <a:off x="5382419" y="5556250"/>
              <a:ext cx="6350" cy="414337"/>
            </a:xfrm>
            <a:prstGeom prst="rect">
              <a:avLst/>
            </a:prstGeom>
            <a:solidFill>
              <a:srgbClr val="5A5B5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3" name="îślïde"/>
            <p:cNvSpPr/>
            <p:nvPr/>
          </p:nvSpPr>
          <p:spPr bwMode="auto">
            <a:xfrm>
              <a:off x="6712744" y="5659438"/>
              <a:ext cx="76200" cy="163512"/>
            </a:xfrm>
            <a:custGeom>
              <a:avLst/>
              <a:gdLst>
                <a:gd name="T0" fmla="*/ 0 w 227"/>
                <a:gd name="T1" fmla="*/ 372 h 483"/>
                <a:gd name="T2" fmla="*/ 0 w 227"/>
                <a:gd name="T3" fmla="*/ 111 h 483"/>
                <a:gd name="T4" fmla="*/ 110 w 227"/>
                <a:gd name="T5" fmla="*/ 0 h 483"/>
                <a:gd name="T6" fmla="*/ 203 w 227"/>
                <a:gd name="T7" fmla="*/ 0 h 483"/>
                <a:gd name="T8" fmla="*/ 226 w 227"/>
                <a:gd name="T9" fmla="*/ 483 h 483"/>
                <a:gd name="T10" fmla="*/ 110 w 227"/>
                <a:gd name="T11" fmla="*/ 483 h 483"/>
                <a:gd name="T12" fmla="*/ 0 w 227"/>
                <a:gd name="T13" fmla="*/ 372 h 483"/>
              </a:gdLst>
              <a:ahLst/>
              <a:cxnLst>
                <a:cxn ang="0">
                  <a:pos x="T0" y="T1"/>
                </a:cxn>
                <a:cxn ang="0">
                  <a:pos x="T2" y="T3"/>
                </a:cxn>
                <a:cxn ang="0">
                  <a:pos x="T4" y="T5"/>
                </a:cxn>
                <a:cxn ang="0">
                  <a:pos x="T6" y="T7"/>
                </a:cxn>
                <a:cxn ang="0">
                  <a:pos x="T8" y="T9"/>
                </a:cxn>
                <a:cxn ang="0">
                  <a:pos x="T10" y="T11"/>
                </a:cxn>
                <a:cxn ang="0">
                  <a:pos x="T12" y="T13"/>
                </a:cxn>
              </a:cxnLst>
              <a:rect l="0" t="0" r="r" b="b"/>
              <a:pathLst>
                <a:path w="227" h="483">
                  <a:moveTo>
                    <a:pt x="0" y="372"/>
                  </a:moveTo>
                  <a:cubicBezTo>
                    <a:pt x="0" y="111"/>
                    <a:pt x="0" y="111"/>
                    <a:pt x="0" y="111"/>
                  </a:cubicBezTo>
                  <a:cubicBezTo>
                    <a:pt x="0" y="50"/>
                    <a:pt x="49" y="0"/>
                    <a:pt x="110" y="0"/>
                  </a:cubicBezTo>
                  <a:cubicBezTo>
                    <a:pt x="203" y="0"/>
                    <a:pt x="203" y="0"/>
                    <a:pt x="203" y="0"/>
                  </a:cubicBezTo>
                  <a:cubicBezTo>
                    <a:pt x="211" y="87"/>
                    <a:pt x="227" y="290"/>
                    <a:pt x="226" y="483"/>
                  </a:cubicBezTo>
                  <a:cubicBezTo>
                    <a:pt x="110" y="483"/>
                    <a:pt x="110" y="483"/>
                    <a:pt x="110" y="483"/>
                  </a:cubicBezTo>
                  <a:cubicBezTo>
                    <a:pt x="49" y="483"/>
                    <a:pt x="0" y="433"/>
                    <a:pt x="0" y="372"/>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 name="ïşḷîḍe"/>
            <p:cNvSpPr/>
            <p:nvPr/>
          </p:nvSpPr>
          <p:spPr bwMode="auto">
            <a:xfrm>
              <a:off x="4672806" y="5643563"/>
              <a:ext cx="166687" cy="147637"/>
            </a:xfrm>
            <a:custGeom>
              <a:avLst/>
              <a:gdLst>
                <a:gd name="T0" fmla="*/ 313 w 492"/>
                <a:gd name="T1" fmla="*/ 0 h 436"/>
                <a:gd name="T2" fmla="*/ 375 w 492"/>
                <a:gd name="T3" fmla="*/ 28 h 436"/>
                <a:gd name="T4" fmla="*/ 0 w 492"/>
                <a:gd name="T5" fmla="*/ 436 h 436"/>
                <a:gd name="T6" fmla="*/ 313 w 492"/>
                <a:gd name="T7" fmla="*/ 0 h 436"/>
              </a:gdLst>
              <a:ahLst/>
              <a:cxnLst>
                <a:cxn ang="0">
                  <a:pos x="T0" y="T1"/>
                </a:cxn>
                <a:cxn ang="0">
                  <a:pos x="T2" y="T3"/>
                </a:cxn>
                <a:cxn ang="0">
                  <a:pos x="T4" y="T5"/>
                </a:cxn>
                <a:cxn ang="0">
                  <a:pos x="T6" y="T7"/>
                </a:cxn>
              </a:cxnLst>
              <a:rect l="0" t="0" r="r" b="b"/>
              <a:pathLst>
                <a:path w="492" h="436">
                  <a:moveTo>
                    <a:pt x="313" y="0"/>
                  </a:moveTo>
                  <a:cubicBezTo>
                    <a:pt x="336" y="2"/>
                    <a:pt x="358" y="10"/>
                    <a:pt x="375" y="28"/>
                  </a:cubicBezTo>
                  <a:cubicBezTo>
                    <a:pt x="492" y="145"/>
                    <a:pt x="404" y="398"/>
                    <a:pt x="0" y="436"/>
                  </a:cubicBezTo>
                  <a:cubicBezTo>
                    <a:pt x="65" y="200"/>
                    <a:pt x="217" y="64"/>
                    <a:pt x="313" y="0"/>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 name="îsḻiḋè"/>
            <p:cNvSpPr/>
            <p:nvPr/>
          </p:nvSpPr>
          <p:spPr bwMode="auto">
            <a:xfrm>
              <a:off x="5242719" y="5883275"/>
              <a:ext cx="987425" cy="85725"/>
            </a:xfrm>
            <a:custGeom>
              <a:avLst/>
              <a:gdLst>
                <a:gd name="T0" fmla="*/ 2903 w 2911"/>
                <a:gd name="T1" fmla="*/ 0 h 252"/>
                <a:gd name="T2" fmla="*/ 2893 w 2911"/>
                <a:gd name="T3" fmla="*/ 107 h 252"/>
                <a:gd name="T4" fmla="*/ 2911 w 2911"/>
                <a:gd name="T5" fmla="*/ 252 h 252"/>
                <a:gd name="T6" fmla="*/ 0 w 2911"/>
                <a:gd name="T7" fmla="*/ 252 h 252"/>
                <a:gd name="T8" fmla="*/ 18 w 2911"/>
                <a:gd name="T9" fmla="*/ 107 h 252"/>
                <a:gd name="T10" fmla="*/ 8 w 2911"/>
                <a:gd name="T11" fmla="*/ 0 h 252"/>
                <a:gd name="T12" fmla="*/ 2903 w 2911"/>
                <a:gd name="T13" fmla="*/ 0 h 252"/>
              </a:gdLst>
              <a:ahLst/>
              <a:cxnLst>
                <a:cxn ang="0">
                  <a:pos x="T0" y="T1"/>
                </a:cxn>
                <a:cxn ang="0">
                  <a:pos x="T2" y="T3"/>
                </a:cxn>
                <a:cxn ang="0">
                  <a:pos x="T4" y="T5"/>
                </a:cxn>
                <a:cxn ang="0">
                  <a:pos x="T6" y="T7"/>
                </a:cxn>
                <a:cxn ang="0">
                  <a:pos x="T8" y="T9"/>
                </a:cxn>
                <a:cxn ang="0">
                  <a:pos x="T10" y="T11"/>
                </a:cxn>
                <a:cxn ang="0">
                  <a:pos x="T12" y="T13"/>
                </a:cxn>
              </a:cxnLst>
              <a:rect l="0" t="0" r="r" b="b"/>
              <a:pathLst>
                <a:path w="2911" h="252">
                  <a:moveTo>
                    <a:pt x="2903" y="0"/>
                  </a:moveTo>
                  <a:cubicBezTo>
                    <a:pt x="2896" y="35"/>
                    <a:pt x="2893" y="70"/>
                    <a:pt x="2893" y="107"/>
                  </a:cubicBezTo>
                  <a:cubicBezTo>
                    <a:pt x="2893" y="157"/>
                    <a:pt x="2899" y="205"/>
                    <a:pt x="2911" y="252"/>
                  </a:cubicBezTo>
                  <a:cubicBezTo>
                    <a:pt x="1990" y="252"/>
                    <a:pt x="841" y="252"/>
                    <a:pt x="0" y="252"/>
                  </a:cubicBezTo>
                  <a:cubicBezTo>
                    <a:pt x="12" y="205"/>
                    <a:pt x="18" y="157"/>
                    <a:pt x="18" y="107"/>
                  </a:cubicBezTo>
                  <a:cubicBezTo>
                    <a:pt x="18" y="70"/>
                    <a:pt x="15" y="35"/>
                    <a:pt x="8" y="0"/>
                  </a:cubicBezTo>
                  <a:lnTo>
                    <a:pt x="2903" y="0"/>
                  </a:lnTo>
                  <a:close/>
                </a:path>
              </a:pathLst>
            </a:custGeom>
            <a:solidFill>
              <a:srgbClr val="5A5B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 name="išḷiďé"/>
            <p:cNvSpPr/>
            <p:nvPr/>
          </p:nvSpPr>
          <p:spPr bwMode="auto">
            <a:xfrm>
              <a:off x="6612731" y="5883275"/>
              <a:ext cx="174625" cy="85725"/>
            </a:xfrm>
            <a:custGeom>
              <a:avLst/>
              <a:gdLst>
                <a:gd name="T0" fmla="*/ 513 w 513"/>
                <a:gd name="T1" fmla="*/ 0 h 252"/>
                <a:gd name="T2" fmla="*/ 413 w 513"/>
                <a:gd name="T3" fmla="*/ 252 h 252"/>
                <a:gd name="T4" fmla="*/ 0 w 513"/>
                <a:gd name="T5" fmla="*/ 252 h 252"/>
                <a:gd name="T6" fmla="*/ 18 w 513"/>
                <a:gd name="T7" fmla="*/ 107 h 252"/>
                <a:gd name="T8" fmla="*/ 8 w 513"/>
                <a:gd name="T9" fmla="*/ 0 h 252"/>
                <a:gd name="T10" fmla="*/ 513 w 513"/>
                <a:gd name="T11" fmla="*/ 0 h 252"/>
              </a:gdLst>
              <a:ahLst/>
              <a:cxnLst>
                <a:cxn ang="0">
                  <a:pos x="T0" y="T1"/>
                </a:cxn>
                <a:cxn ang="0">
                  <a:pos x="T2" y="T3"/>
                </a:cxn>
                <a:cxn ang="0">
                  <a:pos x="T4" y="T5"/>
                </a:cxn>
                <a:cxn ang="0">
                  <a:pos x="T6" y="T7"/>
                </a:cxn>
                <a:cxn ang="0">
                  <a:pos x="T8" y="T9"/>
                </a:cxn>
                <a:cxn ang="0">
                  <a:pos x="T10" y="T11"/>
                </a:cxn>
              </a:cxnLst>
              <a:rect l="0" t="0" r="r" b="b"/>
              <a:pathLst>
                <a:path w="513" h="252">
                  <a:moveTo>
                    <a:pt x="513" y="0"/>
                  </a:moveTo>
                  <a:cubicBezTo>
                    <a:pt x="501" y="144"/>
                    <a:pt x="472" y="252"/>
                    <a:pt x="413" y="252"/>
                  </a:cubicBezTo>
                  <a:cubicBezTo>
                    <a:pt x="387" y="252"/>
                    <a:pt x="236" y="252"/>
                    <a:pt x="0" y="252"/>
                  </a:cubicBezTo>
                  <a:cubicBezTo>
                    <a:pt x="12" y="205"/>
                    <a:pt x="18" y="157"/>
                    <a:pt x="18" y="107"/>
                  </a:cubicBezTo>
                  <a:cubicBezTo>
                    <a:pt x="18" y="70"/>
                    <a:pt x="14" y="35"/>
                    <a:pt x="8" y="0"/>
                  </a:cubicBezTo>
                  <a:lnTo>
                    <a:pt x="513" y="0"/>
                  </a:lnTo>
                  <a:close/>
                </a:path>
              </a:pathLst>
            </a:custGeom>
            <a:solidFill>
              <a:srgbClr val="5A5B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 name="ísliďê"/>
            <p:cNvSpPr/>
            <p:nvPr/>
          </p:nvSpPr>
          <p:spPr bwMode="auto">
            <a:xfrm>
              <a:off x="4663281" y="5883275"/>
              <a:ext cx="196850" cy="93662"/>
            </a:xfrm>
            <a:custGeom>
              <a:avLst/>
              <a:gdLst>
                <a:gd name="T0" fmla="*/ 574 w 582"/>
                <a:gd name="T1" fmla="*/ 0 h 277"/>
                <a:gd name="T2" fmla="*/ 564 w 582"/>
                <a:gd name="T3" fmla="*/ 107 h 277"/>
                <a:gd name="T4" fmla="*/ 582 w 582"/>
                <a:gd name="T5" fmla="*/ 252 h 277"/>
                <a:gd name="T6" fmla="*/ 574 w 582"/>
                <a:gd name="T7" fmla="*/ 252 h 277"/>
                <a:gd name="T8" fmla="*/ 11 w 582"/>
                <a:gd name="T9" fmla="*/ 128 h 277"/>
                <a:gd name="T10" fmla="*/ 0 w 582"/>
                <a:gd name="T11" fmla="*/ 0 h 277"/>
                <a:gd name="T12" fmla="*/ 574 w 582"/>
                <a:gd name="T13" fmla="*/ 0 h 277"/>
              </a:gdLst>
              <a:ahLst/>
              <a:cxnLst>
                <a:cxn ang="0">
                  <a:pos x="T0" y="T1"/>
                </a:cxn>
                <a:cxn ang="0">
                  <a:pos x="T2" y="T3"/>
                </a:cxn>
                <a:cxn ang="0">
                  <a:pos x="T4" y="T5"/>
                </a:cxn>
                <a:cxn ang="0">
                  <a:pos x="T6" y="T7"/>
                </a:cxn>
                <a:cxn ang="0">
                  <a:pos x="T8" y="T9"/>
                </a:cxn>
                <a:cxn ang="0">
                  <a:pos x="T10" y="T11"/>
                </a:cxn>
                <a:cxn ang="0">
                  <a:pos x="T12" y="T13"/>
                </a:cxn>
              </a:cxnLst>
              <a:rect l="0" t="0" r="r" b="b"/>
              <a:pathLst>
                <a:path w="582" h="277">
                  <a:moveTo>
                    <a:pt x="574" y="0"/>
                  </a:moveTo>
                  <a:cubicBezTo>
                    <a:pt x="568" y="35"/>
                    <a:pt x="564" y="70"/>
                    <a:pt x="564" y="107"/>
                  </a:cubicBezTo>
                  <a:cubicBezTo>
                    <a:pt x="564" y="157"/>
                    <a:pt x="570" y="205"/>
                    <a:pt x="582" y="252"/>
                  </a:cubicBezTo>
                  <a:cubicBezTo>
                    <a:pt x="580" y="252"/>
                    <a:pt x="577" y="252"/>
                    <a:pt x="574" y="252"/>
                  </a:cubicBezTo>
                  <a:cubicBezTo>
                    <a:pt x="249" y="252"/>
                    <a:pt x="47" y="277"/>
                    <a:pt x="11" y="128"/>
                  </a:cubicBezTo>
                  <a:cubicBezTo>
                    <a:pt x="5" y="83"/>
                    <a:pt x="1" y="41"/>
                    <a:pt x="0" y="0"/>
                  </a:cubicBezTo>
                  <a:lnTo>
                    <a:pt x="574" y="0"/>
                  </a:lnTo>
                  <a:close/>
                </a:path>
              </a:pathLst>
            </a:custGeom>
            <a:solidFill>
              <a:srgbClr val="5A5B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 name="íşḷïḋe"/>
            <p:cNvSpPr/>
            <p:nvPr/>
          </p:nvSpPr>
          <p:spPr bwMode="auto">
            <a:xfrm>
              <a:off x="5266531" y="5330825"/>
              <a:ext cx="1108075" cy="234950"/>
            </a:xfrm>
            <a:custGeom>
              <a:avLst/>
              <a:gdLst>
                <a:gd name="T0" fmla="*/ 3267 w 3267"/>
                <a:gd name="T1" fmla="*/ 516 h 693"/>
                <a:gd name="T2" fmla="*/ 767 w 3267"/>
                <a:gd name="T3" fmla="*/ 184 h 693"/>
                <a:gd name="T4" fmla="*/ 84 w 3267"/>
                <a:gd name="T5" fmla="*/ 684 h 693"/>
                <a:gd name="T6" fmla="*/ 3267 w 3267"/>
                <a:gd name="T7" fmla="*/ 516 h 693"/>
              </a:gdLst>
              <a:ahLst/>
              <a:cxnLst>
                <a:cxn ang="0">
                  <a:pos x="T0" y="T1"/>
                </a:cxn>
                <a:cxn ang="0">
                  <a:pos x="T2" y="T3"/>
                </a:cxn>
                <a:cxn ang="0">
                  <a:pos x="T4" y="T5"/>
                </a:cxn>
                <a:cxn ang="0">
                  <a:pos x="T6" y="T7"/>
                </a:cxn>
              </a:cxnLst>
              <a:rect l="0" t="0" r="r" b="b"/>
              <a:pathLst>
                <a:path w="3267" h="693">
                  <a:moveTo>
                    <a:pt x="3267" y="516"/>
                  </a:moveTo>
                  <a:cubicBezTo>
                    <a:pt x="3267" y="516"/>
                    <a:pt x="3159" y="0"/>
                    <a:pt x="767" y="184"/>
                  </a:cubicBezTo>
                  <a:cubicBezTo>
                    <a:pt x="0" y="678"/>
                    <a:pt x="84" y="684"/>
                    <a:pt x="84" y="684"/>
                  </a:cubicBezTo>
                  <a:cubicBezTo>
                    <a:pt x="84" y="684"/>
                    <a:pt x="2943" y="693"/>
                    <a:pt x="3267" y="516"/>
                  </a:cubicBezTo>
                  <a:close/>
                </a:path>
              </a:pathLst>
            </a:custGeom>
            <a:solidFill>
              <a:srgbClr val="5A5B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 name="îş1îďé"/>
            <p:cNvSpPr/>
            <p:nvPr/>
          </p:nvSpPr>
          <p:spPr bwMode="auto">
            <a:xfrm>
              <a:off x="5918994" y="5375275"/>
              <a:ext cx="6350" cy="177800"/>
            </a:xfrm>
            <a:prstGeom prst="rect">
              <a:avLst/>
            </a:prstGeom>
            <a:solidFill>
              <a:srgbClr val="8CC6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grpSp>
      <p:sp>
        <p:nvSpPr>
          <p:cNvPr id="292870" name="文本框 3"/>
          <p:cNvSpPr txBox="1">
            <a:spLocks noChangeArrowheads="1"/>
          </p:cNvSpPr>
          <p:nvPr/>
        </p:nvSpPr>
        <p:spPr bwMode="auto">
          <a:xfrm>
            <a:off x="2811064" y="2753240"/>
            <a:ext cx="670689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eaLnBrk="1" hangingPunct="1"/>
            <a:r>
              <a:rPr lang="zh-CN" altLang="en-US" sz="6600" b="1" dirty="0">
                <a:solidFill>
                  <a:schemeClr val="bg2"/>
                </a:solidFill>
                <a:ea typeface="微软雅黑" panose="020B0503020204020204" pitchFamily="34" charset="-122"/>
              </a:rPr>
              <a:t>纳税者光荣！</a:t>
            </a:r>
            <a:endParaRPr lang="zh-CN" altLang="en-US" sz="6600" b="1" dirty="0">
              <a:solidFill>
                <a:schemeClr val="bg2"/>
              </a:solidFill>
              <a:ea typeface="微软雅黑" panose="020B0503020204020204" pitchFamily="34" charset="-122"/>
            </a:endParaRPr>
          </a:p>
        </p:txBody>
      </p:sp>
      <p:sp>
        <p:nvSpPr>
          <p:cNvPr id="910" name="文本框 1"/>
          <p:cNvSpPr txBox="1"/>
          <p:nvPr/>
        </p:nvSpPr>
        <p:spPr>
          <a:xfrm>
            <a:off x="7240336" y="4705015"/>
            <a:ext cx="4832985" cy="400110"/>
          </a:xfrm>
          <a:prstGeom prst="rect">
            <a:avLst/>
          </a:prstGeom>
          <a:noFill/>
          <a:ln w="9525">
            <a:noFill/>
          </a:ln>
        </p:spPr>
        <p:txBody>
          <a:bodyPr wrap="square" anchor="t">
            <a:spAutoFit/>
          </a:bodyPr>
          <a:lstStyle/>
          <a:p>
            <a:r>
              <a:rPr lang="en-US" altLang="zh-CN" sz="2000" b="1" dirty="0" err="1">
                <a:solidFill>
                  <a:schemeClr val="accent1"/>
                </a:solidFill>
                <a:latin typeface="微软雅黑" panose="020B0503020204020204" pitchFamily="34" charset="-122"/>
                <a:ea typeface="微软雅黑" panose="020B0503020204020204" pitchFamily="34" charset="-122"/>
                <a:sym typeface="+mn-lt"/>
              </a:rPr>
              <a:t>国家税务总局湖南省税务局</a:t>
            </a:r>
            <a:r>
              <a:rPr lang="zh-CN" altLang="en-US" sz="2000" b="1" dirty="0">
                <a:solidFill>
                  <a:schemeClr val="accent1"/>
                </a:solidFill>
                <a:latin typeface="微软雅黑" panose="020B0503020204020204" pitchFamily="34" charset="-122"/>
                <a:ea typeface="微软雅黑" panose="020B0503020204020204" pitchFamily="34" charset="-122"/>
                <a:sym typeface="+mn-lt"/>
              </a:rPr>
              <a:t>企业所得税处</a:t>
            </a:r>
            <a:endParaRPr lang="en-US" altLang="zh-CN" sz="2000" b="1" dirty="0">
              <a:solidFill>
                <a:schemeClr val="accent1"/>
              </a:solidFill>
              <a:latin typeface="微软雅黑" panose="020B0503020204020204" pitchFamily="34" charset="-122"/>
              <a:ea typeface="微软雅黑" panose="020B0503020204020204" pitchFamily="34" charset="-122"/>
              <a:sym typeface="+mn-lt"/>
            </a:endParaRPr>
          </a:p>
        </p:txBody>
      </p:sp>
      <p:sp>
        <p:nvSpPr>
          <p:cNvPr id="911" name="文本框 1"/>
          <p:cNvSpPr txBox="1"/>
          <p:nvPr/>
        </p:nvSpPr>
        <p:spPr>
          <a:xfrm>
            <a:off x="0" y="6457890"/>
            <a:ext cx="7919884" cy="369332"/>
          </a:xfrm>
          <a:prstGeom prst="rect">
            <a:avLst/>
          </a:prstGeom>
          <a:noFill/>
          <a:ln w="9525">
            <a:noFill/>
          </a:ln>
        </p:spPr>
        <p:txBody>
          <a:bodyPr wrap="square" anchor="t">
            <a:spAutoFit/>
          </a:bodyPr>
          <a:lstStyle/>
          <a:p>
            <a:r>
              <a:rPr lang="zh-CN" altLang="en-US" b="1" dirty="0" smtClean="0">
                <a:latin typeface="微软雅黑" panose="020B0503020204020204" pitchFamily="34" charset="-122"/>
                <a:ea typeface="微软雅黑" panose="020B0503020204020204" pitchFamily="34" charset="-122"/>
                <a:sym typeface="+mn-lt"/>
              </a:rPr>
              <a:t>本课件供学习交流，如有错漏，以税收法律、法规及规范性文件规定为准。</a:t>
            </a:r>
            <a:endParaRPr lang="en-US" altLang="zh-CN" b="1" dirty="0">
              <a:latin typeface="微软雅黑" panose="020B0503020204020204" pitchFamily="34" charset="-122"/>
              <a:ea typeface="微软雅黑" panose="020B0503020204020204" pitchFamily="34" charset="-122"/>
              <a:sym typeface="+mn-lt"/>
            </a:endParaRP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文本占位符 25601"/>
          <p:cNvSpPr/>
          <p:nvPr>
            <p:ph type="body" idx="4294967295"/>
          </p:nvPr>
        </p:nvSpPr>
        <p:spPr>
          <a:xfrm>
            <a:off x="480484" y="982133"/>
            <a:ext cx="11425767" cy="4855633"/>
          </a:xfrm>
          <a:prstGeom prst="rect">
            <a:avLst/>
          </a:prstGeom>
          <a:noFill/>
          <a:ln w="9525">
            <a:noFill/>
          </a:ln>
        </p:spPr>
        <p:txBody>
          <a:bodyPr tIns="124460"/>
          <a:p>
            <a:pPr marL="0" indent="0">
              <a:buNone/>
            </a:pPr>
            <a:endParaRPr lang="en-US" altLang="zh-CN" sz="2665" b="1" u="none" dirty="0">
              <a:solidFill>
                <a:srgbClr val="7030A0"/>
              </a:solidFill>
              <a:latin typeface="仿宋_GB2312" charset="-122"/>
              <a:ea typeface="仿宋_GB2312" charset="-122"/>
            </a:endParaRPr>
          </a:p>
          <a:p>
            <a:pPr marL="0" indent="0">
              <a:lnSpc>
                <a:spcPct val="150000"/>
              </a:lnSpc>
              <a:buNone/>
            </a:pPr>
            <a:r>
              <a:rPr lang="zh-CN" altLang="en-US" sz="2665" u="none" dirty="0">
                <a:latin typeface="仿宋_GB2312" charset="-122"/>
                <a:ea typeface="仿宋_GB2312" charset="-122"/>
              </a:rPr>
              <a:t>    </a:t>
            </a:r>
            <a:r>
              <a:rPr lang="en-US" altLang="zh-CN" sz="2665" b="1" u="none" dirty="0">
                <a:solidFill>
                  <a:srgbClr val="0070C0"/>
                </a:solidFill>
                <a:latin typeface="仿宋_GB2312" charset="-122"/>
                <a:ea typeface="仿宋_GB2312" charset="-122"/>
              </a:rPr>
              <a:t>A201010表</a:t>
            </a:r>
            <a:r>
              <a:rPr lang="zh-CN" altLang="en-US" sz="2665" u="none" dirty="0">
                <a:latin typeface="仿宋_GB2312" charset="-122"/>
                <a:ea typeface="仿宋_GB2312" charset="-122"/>
              </a:rPr>
              <a:t>适用于享受免税收入、减计收入、所得减免等税收优惠政策的实行查账征收企业所得税的居民企业纳税人填报。</a:t>
            </a:r>
            <a:endParaRPr lang="zh-CN" altLang="en-US" sz="2665" u="none" dirty="0">
              <a:latin typeface="仿宋_GB2312" charset="-122"/>
              <a:ea typeface="仿宋_GB2312" charset="-122"/>
            </a:endParaRPr>
          </a:p>
          <a:p>
            <a:pPr marL="0" indent="0">
              <a:lnSpc>
                <a:spcPct val="150000"/>
              </a:lnSpc>
              <a:buNone/>
            </a:pPr>
            <a:r>
              <a:rPr lang="zh-CN" altLang="en-US" sz="2665" u="none" dirty="0">
                <a:latin typeface="仿宋_GB2312" charset="-122"/>
                <a:ea typeface="仿宋_GB2312" charset="-122"/>
              </a:rPr>
              <a:t>    </a:t>
            </a:r>
            <a:r>
              <a:rPr lang="en-US" altLang="zh-CN" sz="2665" b="1" u="none" dirty="0">
                <a:solidFill>
                  <a:srgbClr val="0070C0"/>
                </a:solidFill>
                <a:latin typeface="仿宋_GB2312" charset="-122"/>
                <a:ea typeface="仿宋_GB2312" charset="-122"/>
              </a:rPr>
              <a:t>A201020表</a:t>
            </a:r>
            <a:r>
              <a:rPr lang="en-US" altLang="zh-CN" sz="2665" u="none" dirty="0">
                <a:latin typeface="仿宋_GB2312" charset="-122"/>
                <a:ea typeface="仿宋_GB2312" charset="-122"/>
              </a:rPr>
              <a:t>适用于</a:t>
            </a:r>
            <a:r>
              <a:rPr lang="zh-CN" altLang="en-US" sz="2665" u="none" dirty="0">
                <a:latin typeface="仿宋_GB2312" charset="-122"/>
                <a:ea typeface="仿宋_GB2312" charset="-122"/>
              </a:rPr>
              <a:t>享受</a:t>
            </a:r>
            <a:r>
              <a:rPr lang="en-US" altLang="zh-CN" sz="2665" u="none" dirty="0">
                <a:latin typeface="仿宋_GB2312" charset="-122"/>
                <a:ea typeface="仿宋_GB2312" charset="-122"/>
              </a:rPr>
              <a:t>固定资产加速折旧和一次性扣除优惠政策的纳税人填报。</a:t>
            </a:r>
            <a:endParaRPr lang="en-US" altLang="zh-CN" sz="2665" u="none" dirty="0">
              <a:latin typeface="仿宋_GB2312" charset="-122"/>
              <a:ea typeface="仿宋_GB2312" charset="-122"/>
            </a:endParaRPr>
          </a:p>
          <a:p>
            <a:pPr marL="0" indent="0">
              <a:lnSpc>
                <a:spcPct val="150000"/>
              </a:lnSpc>
              <a:buNone/>
            </a:pPr>
            <a:r>
              <a:rPr lang="zh-CN" altLang="en-US" sz="2665" u="none" dirty="0">
                <a:latin typeface="仿宋_GB2312" charset="-122"/>
                <a:ea typeface="仿宋_GB2312" charset="-122"/>
              </a:rPr>
              <a:t>    </a:t>
            </a:r>
            <a:r>
              <a:rPr lang="en-US" altLang="zh-CN" sz="2665" b="1" u="none" dirty="0">
                <a:solidFill>
                  <a:srgbClr val="0070C0"/>
                </a:solidFill>
                <a:latin typeface="仿宋_GB2312" charset="-122"/>
                <a:ea typeface="仿宋_GB2312" charset="-122"/>
              </a:rPr>
              <a:t>A201030表</a:t>
            </a:r>
            <a:r>
              <a:rPr lang="en-US" altLang="zh-CN" sz="2665" u="none" dirty="0">
                <a:latin typeface="仿宋_GB2312" charset="-122"/>
                <a:ea typeface="仿宋_GB2312" charset="-122"/>
              </a:rPr>
              <a:t>适用于享受减免所得税额优惠的实行查账征收企业所得税的居民企业纳税人填报。</a:t>
            </a:r>
            <a:endParaRPr lang="zh-CN" altLang="en-US" sz="3735" dirty="0">
              <a:latin typeface="楷体_GB2312" charset="-122"/>
              <a:ea typeface="楷体_GB2312" charset="-122"/>
            </a:endParaRPr>
          </a:p>
        </p:txBody>
      </p:sp>
      <p:sp>
        <p:nvSpPr>
          <p:cNvPr id="26627" name="文本框 2"/>
          <p:cNvSpPr txBox="1"/>
          <p:nvPr/>
        </p:nvSpPr>
        <p:spPr>
          <a:xfrm>
            <a:off x="1392555" y="645795"/>
            <a:ext cx="9956800" cy="583565"/>
          </a:xfrm>
          <a:prstGeom prst="rect">
            <a:avLst/>
          </a:prstGeom>
          <a:noFill/>
          <a:ln w="9525">
            <a:noFill/>
          </a:ln>
        </p:spPr>
        <p:txBody>
          <a:bodyPr wrap="square">
            <a:spAutoFit/>
          </a:bodyPr>
          <a:p>
            <a:pPr algn="l">
              <a:buClrTx/>
              <a:buSzTx/>
              <a:buFontTx/>
            </a:pPr>
            <a:r>
              <a:rPr lang="en-US" altLang="zh-CN" sz="3200" b="1" dirty="0">
                <a:solidFill>
                  <a:srgbClr val="FF0000"/>
                </a:solidFill>
                <a:latin typeface="方正大黑简体" pitchFamily="2" charset="-122"/>
                <a:ea typeface="方正大黑简体" pitchFamily="2" charset="-122"/>
                <a:sym typeface="+mn-ea"/>
              </a:rPr>
              <a:t>2</a:t>
            </a:r>
            <a:r>
              <a:rPr lang="zh-CN" altLang="en-US" sz="3200" b="1" dirty="0">
                <a:solidFill>
                  <a:srgbClr val="FF0000"/>
                </a:solidFill>
                <a:latin typeface="黑体" panose="02010609060101010101" charset="-122"/>
                <a:ea typeface="黑体" panose="02010609060101010101" charset="-122"/>
                <a:sym typeface="+mn-ea"/>
              </a:rPr>
              <a:t>018年版企业所得税预缴申报表（A类）</a:t>
            </a:r>
            <a:r>
              <a:rPr lang="zh-CN" altLang="en-US" sz="3200" b="1" dirty="0">
                <a:solidFill>
                  <a:srgbClr val="FF0000"/>
                </a:solidFill>
                <a:latin typeface="黑体" panose="02010609060101010101" charset="-122"/>
                <a:ea typeface="黑体" panose="02010609060101010101" charset="-122"/>
              </a:rPr>
              <a:t>附表报送规则</a:t>
            </a:r>
            <a:endParaRPr lang="zh-CN" altLang="en-US" sz="3200" b="1" dirty="0">
              <a:solidFill>
                <a:srgbClr val="FF0000"/>
              </a:solidFill>
              <a:latin typeface="黑体" panose="02010609060101010101" charset="-122"/>
              <a:ea typeface="黑体" panose="02010609060101010101" charset="-122"/>
            </a:endParaRPr>
          </a:p>
        </p:txBody>
      </p:sp>
    </p:spTree>
  </p:cSld>
  <p:clrMapOvr>
    <a:masterClrMapping/>
  </p:clrMapOvr>
  <p:transition spd="slow">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文本占位符 25601"/>
          <p:cNvSpPr/>
          <p:nvPr>
            <p:ph type="body" idx="4294967295"/>
          </p:nvPr>
        </p:nvSpPr>
        <p:spPr>
          <a:xfrm>
            <a:off x="609600" y="1519767"/>
            <a:ext cx="11425767" cy="4358217"/>
          </a:xfrm>
          <a:prstGeom prst="rect">
            <a:avLst/>
          </a:prstGeom>
          <a:noFill/>
          <a:ln w="9525">
            <a:noFill/>
          </a:ln>
        </p:spPr>
        <p:txBody>
          <a:bodyPr tIns="124460"/>
          <a:p>
            <a:pPr marL="0" indent="0" eaLnBrk="1" hangingPunct="1">
              <a:spcBef>
                <a:spcPct val="0"/>
              </a:spcBef>
              <a:buFont typeface="宋体" panose="02010600030101010101" pitchFamily="2" charset="-122"/>
              <a:buNone/>
            </a:pPr>
            <a:r>
              <a:rPr lang="zh-CN" altLang="en-US" sz="2665" b="1" u="none" dirty="0">
                <a:solidFill>
                  <a:srgbClr val="0070C0"/>
                </a:solidFill>
                <a:latin typeface="仿宋_GB2312" charset="-122"/>
                <a:ea typeface="仿宋_GB2312" charset="-122"/>
              </a:rPr>
              <a:t>核定征收企业</a:t>
            </a:r>
            <a:r>
              <a:rPr lang="en-US" altLang="zh-CN" sz="2665" b="1" u="none" dirty="0">
                <a:solidFill>
                  <a:srgbClr val="0070C0"/>
                </a:solidFill>
                <a:latin typeface="仿宋_GB2312" charset="-122"/>
                <a:ea typeface="仿宋_GB2312" charset="-122"/>
              </a:rPr>
              <a:t>——</a:t>
            </a:r>
            <a:r>
              <a:rPr lang="zh-CN" altLang="en-US" sz="2665" b="1" u="none" dirty="0">
                <a:solidFill>
                  <a:srgbClr val="0070C0"/>
                </a:solidFill>
                <a:latin typeface="仿宋_GB2312" charset="-122"/>
                <a:ea typeface="仿宋_GB2312" charset="-122"/>
              </a:rPr>
              <a:t>定率</a:t>
            </a:r>
            <a:endParaRPr lang="zh-CN" altLang="en-US" sz="2665" b="1" u="none" dirty="0">
              <a:latin typeface="仿宋_GB2312" charset="-122"/>
              <a:ea typeface="仿宋_GB2312" charset="-122"/>
            </a:endParaRPr>
          </a:p>
          <a:p>
            <a:pPr eaLnBrk="1" hangingPunct="1">
              <a:spcBef>
                <a:spcPct val="0"/>
              </a:spcBef>
              <a:buFont typeface="宋体" panose="02010600030101010101" pitchFamily="2" charset="-122"/>
              <a:buNone/>
            </a:pPr>
            <a:r>
              <a:rPr lang="zh-CN" altLang="en-US" sz="2665" u="none" dirty="0">
                <a:latin typeface="仿宋_GB2312" charset="-122"/>
                <a:ea typeface="仿宋_GB2312" charset="-122"/>
              </a:rPr>
              <a:t>    预缴申报和年度申报都应填写</a:t>
            </a:r>
            <a:r>
              <a:rPr lang="en-US" altLang="zh-CN" sz="2665" u="none" dirty="0">
                <a:latin typeface="仿宋_GB2312" charset="-122"/>
                <a:ea typeface="仿宋_GB2312" charset="-122"/>
              </a:rPr>
              <a:t>“</a:t>
            </a:r>
            <a:r>
              <a:rPr lang="zh-CN" altLang="en-US" sz="2665" b="1" u="none" dirty="0">
                <a:latin typeface="仿宋_GB2312" charset="-122"/>
                <a:ea typeface="仿宋_GB2312" charset="-122"/>
              </a:rPr>
              <a:t>B100000月（季）度预缴和年度申报表</a:t>
            </a:r>
            <a:r>
              <a:rPr lang="en-US" altLang="zh-CN" sz="2665" b="1" u="none" dirty="0">
                <a:latin typeface="仿宋_GB2312" charset="-122"/>
                <a:ea typeface="仿宋_GB2312" charset="-122"/>
              </a:rPr>
              <a:t>”</a:t>
            </a:r>
            <a:endParaRPr lang="zh-CN" altLang="en-US" sz="2665" b="1" u="none" dirty="0">
              <a:latin typeface="仿宋_GB2312" charset="-122"/>
              <a:ea typeface="仿宋_GB2312" charset="-122"/>
            </a:endParaRPr>
          </a:p>
          <a:p>
            <a:pPr eaLnBrk="1" hangingPunct="1">
              <a:spcBef>
                <a:spcPct val="0"/>
              </a:spcBef>
              <a:buFont typeface="宋体" panose="02010600030101010101" pitchFamily="2" charset="-122"/>
              <a:buAutoNum type="arabicPeriod"/>
            </a:pPr>
            <a:endParaRPr lang="zh-CN" altLang="en-US" sz="2665" u="none" dirty="0">
              <a:solidFill>
                <a:srgbClr val="0070C0"/>
              </a:solidFill>
              <a:latin typeface="仿宋_GB2312" charset="-122"/>
              <a:ea typeface="仿宋_GB2312" charset="-122"/>
            </a:endParaRPr>
          </a:p>
          <a:p>
            <a:pPr eaLnBrk="1" hangingPunct="1">
              <a:spcBef>
                <a:spcPct val="0"/>
              </a:spcBef>
              <a:buFont typeface="宋体" panose="02010600030101010101" pitchFamily="2" charset="-122"/>
              <a:buNone/>
            </a:pPr>
            <a:r>
              <a:rPr lang="zh-CN" altLang="en-US" sz="2665" b="1" u="none" dirty="0">
                <a:solidFill>
                  <a:srgbClr val="0070C0"/>
                </a:solidFill>
                <a:latin typeface="仿宋_GB2312" charset="-122"/>
                <a:ea typeface="仿宋_GB2312" charset="-122"/>
              </a:rPr>
              <a:t>核定征收企业——定额</a:t>
            </a:r>
            <a:endParaRPr lang="zh-CN" altLang="en-US" sz="2665" b="1" u="none" dirty="0">
              <a:latin typeface="仿宋_GB2312" charset="-122"/>
              <a:ea typeface="仿宋_GB2312" charset="-122"/>
            </a:endParaRPr>
          </a:p>
          <a:p>
            <a:pPr eaLnBrk="1" hangingPunct="1">
              <a:spcBef>
                <a:spcPct val="0"/>
              </a:spcBef>
              <a:buFont typeface="宋体" panose="02010600030101010101" pitchFamily="2" charset="-122"/>
              <a:buNone/>
            </a:pPr>
            <a:r>
              <a:rPr lang="zh-CN" altLang="en-US" sz="2665" u="none" dirty="0">
                <a:latin typeface="仿宋_GB2312" charset="-122"/>
                <a:ea typeface="仿宋_GB2312" charset="-122"/>
              </a:rPr>
              <a:t>    预缴申报填写</a:t>
            </a:r>
            <a:r>
              <a:rPr lang="en-US" altLang="zh-CN" sz="2665" u="none" dirty="0">
                <a:latin typeface="仿宋_GB2312" charset="-122"/>
                <a:ea typeface="仿宋_GB2312" charset="-122"/>
              </a:rPr>
              <a:t>“</a:t>
            </a:r>
            <a:r>
              <a:rPr lang="zh-CN" altLang="en-US" sz="2665" b="1" u="none" dirty="0">
                <a:latin typeface="仿宋_GB2312" charset="-122"/>
                <a:ea typeface="仿宋_GB2312" charset="-122"/>
              </a:rPr>
              <a:t>B100000月（季）度预缴和年度申报表</a:t>
            </a:r>
            <a:r>
              <a:rPr lang="en-US" altLang="zh-CN" sz="2665" b="1" u="none" dirty="0">
                <a:latin typeface="仿宋_GB2312" charset="-122"/>
                <a:ea typeface="仿宋_GB2312" charset="-122"/>
              </a:rPr>
              <a:t>”</a:t>
            </a:r>
            <a:endParaRPr lang="zh-CN" altLang="en-US" sz="2665" b="1" u="none" dirty="0">
              <a:latin typeface="仿宋_GB2312" charset="-122"/>
              <a:ea typeface="仿宋_GB2312" charset="-122"/>
            </a:endParaRPr>
          </a:p>
          <a:p>
            <a:pPr eaLnBrk="1" hangingPunct="1">
              <a:spcBef>
                <a:spcPct val="0"/>
              </a:spcBef>
              <a:buFont typeface="宋体" panose="02010600030101010101" pitchFamily="2" charset="-122"/>
              <a:buNone/>
            </a:pPr>
            <a:r>
              <a:rPr lang="zh-CN" altLang="en-US" sz="2665" u="none" dirty="0">
                <a:latin typeface="仿宋_GB2312" charset="-122"/>
                <a:ea typeface="仿宋_GB2312" charset="-122"/>
              </a:rPr>
              <a:t>    不进行年度申报</a:t>
            </a:r>
            <a:endParaRPr lang="zh-CN" altLang="en-US" sz="2665" u="none" dirty="0">
              <a:latin typeface="仿宋_GB2312" charset="-122"/>
              <a:ea typeface="仿宋_GB2312" charset="-122"/>
            </a:endParaRPr>
          </a:p>
          <a:p>
            <a:pPr marL="0" indent="0">
              <a:buNone/>
            </a:pPr>
            <a:endParaRPr lang="zh-CN" altLang="en-US" sz="2665" u="none" dirty="0">
              <a:latin typeface="仿宋_GB2312" charset="-122"/>
              <a:ea typeface="仿宋_GB2312" charset="-122"/>
              <a:sym typeface="微软雅黑" panose="020B0503020204020204" pitchFamily="34" charset="-122"/>
            </a:endParaRPr>
          </a:p>
          <a:p>
            <a:pPr marL="0" indent="0">
              <a:buNone/>
            </a:pPr>
            <a:endParaRPr lang="zh-CN" altLang="en-US" sz="3735" dirty="0">
              <a:latin typeface="楷体_GB2312" charset="-122"/>
              <a:ea typeface="楷体_GB2312" charset="-122"/>
            </a:endParaRPr>
          </a:p>
        </p:txBody>
      </p:sp>
      <p:sp>
        <p:nvSpPr>
          <p:cNvPr id="28675" name="文本框 2"/>
          <p:cNvSpPr txBox="1"/>
          <p:nvPr/>
        </p:nvSpPr>
        <p:spPr>
          <a:xfrm>
            <a:off x="1392555" y="645795"/>
            <a:ext cx="9850120" cy="583565"/>
          </a:xfrm>
          <a:prstGeom prst="rect">
            <a:avLst/>
          </a:prstGeom>
          <a:noFill/>
          <a:ln w="9525">
            <a:noFill/>
          </a:ln>
        </p:spPr>
        <p:txBody>
          <a:bodyPr wrap="square">
            <a:spAutoFit/>
          </a:bodyPr>
          <a:p>
            <a:r>
              <a:rPr lang="en-US" altLang="zh-CN" sz="3200" b="1" dirty="0">
                <a:solidFill>
                  <a:srgbClr val="FF0000"/>
                </a:solidFill>
                <a:latin typeface="方正大黑简体" pitchFamily="2" charset="-122"/>
                <a:ea typeface="方正大黑简体" pitchFamily="2" charset="-122"/>
                <a:sym typeface="+mn-ea"/>
              </a:rPr>
              <a:t>2</a:t>
            </a:r>
            <a:r>
              <a:rPr lang="zh-CN" altLang="en-US" sz="3200" b="1" dirty="0">
                <a:solidFill>
                  <a:srgbClr val="FF0000"/>
                </a:solidFill>
                <a:latin typeface="黑体" panose="02010609060101010101" charset="-122"/>
                <a:ea typeface="黑体" panose="02010609060101010101" charset="-122"/>
                <a:sym typeface="+mn-ea"/>
              </a:rPr>
              <a:t>018年版企业所得税预缴申报表（</a:t>
            </a:r>
            <a:r>
              <a:rPr lang="en-US" altLang="zh-CN" sz="3200" b="1" dirty="0">
                <a:solidFill>
                  <a:srgbClr val="FF0000"/>
                </a:solidFill>
                <a:latin typeface="黑体" panose="02010609060101010101" charset="-122"/>
                <a:ea typeface="黑体" panose="02010609060101010101" charset="-122"/>
                <a:sym typeface="+mn-ea"/>
              </a:rPr>
              <a:t>B</a:t>
            </a:r>
            <a:r>
              <a:rPr lang="zh-CN" altLang="en-US" sz="3200" b="1" dirty="0">
                <a:solidFill>
                  <a:srgbClr val="FF0000"/>
                </a:solidFill>
                <a:latin typeface="黑体" panose="02010609060101010101" charset="-122"/>
                <a:ea typeface="黑体" panose="02010609060101010101" charset="-122"/>
                <a:sym typeface="+mn-ea"/>
              </a:rPr>
              <a:t>类）附表报送规则</a:t>
            </a:r>
            <a:endParaRPr lang="zh-CN" altLang="en-US" sz="3200" b="0" dirty="0">
              <a:latin typeface="Calibri" panose="020F0502020204030204" pitchFamily="34" charset="0"/>
            </a:endParaRPr>
          </a:p>
        </p:txBody>
      </p:sp>
    </p:spTree>
  </p:cSld>
  <p:clrMapOvr>
    <a:masterClrMapping/>
  </p:clrMapOvr>
  <p:transition spd="slow">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txBox="1"/>
          <p:nvPr/>
        </p:nvSpPr>
        <p:spPr>
          <a:xfrm>
            <a:off x="5298871" y="2652375"/>
            <a:ext cx="6119279" cy="922020"/>
          </a:xfrm>
          <a:prstGeom prst="rect">
            <a:avLst/>
          </a:prstGeom>
          <a:noFill/>
        </p:spPr>
        <p:txBody>
          <a:bodyPr wrap="square" rtlCol="0">
            <a:spAutoFit/>
          </a:bodyPr>
          <a:lstStyle/>
          <a:p>
            <a:pPr algn="ctr"/>
            <a:r>
              <a:rPr lang="en-US" altLang="zh-CN" sz="5400" b="1" dirty="0">
                <a:solidFill>
                  <a:schemeClr val="bg1"/>
                </a:solidFill>
                <a:latin typeface="微软雅黑" panose="020B0503020204020204" pitchFamily="34" charset="-122"/>
                <a:ea typeface="微软雅黑" panose="020B0503020204020204" pitchFamily="34" charset="-122"/>
                <a:cs typeface="Khmer UI" panose="020B0502040204020203" pitchFamily="34" charset="0"/>
                <a:sym typeface="+mn-ea"/>
              </a:rPr>
              <a:t>修订</a:t>
            </a:r>
            <a:r>
              <a:rPr lang="zh-CN" altLang="en-US" sz="5400" b="1" dirty="0">
                <a:solidFill>
                  <a:schemeClr val="bg1"/>
                </a:solidFill>
                <a:latin typeface="微软雅黑" panose="020B0503020204020204" pitchFamily="34" charset="-122"/>
                <a:ea typeface="微软雅黑" panose="020B0503020204020204" pitchFamily="34" charset="-122"/>
                <a:cs typeface="Khmer UI" panose="020B0502040204020203" pitchFamily="34" charset="0"/>
                <a:sym typeface="+mn-ea"/>
              </a:rPr>
              <a:t>背景</a:t>
            </a:r>
            <a:endParaRPr lang="zh-CN" altLang="en-US" sz="5400" b="1" dirty="0">
              <a:solidFill>
                <a:schemeClr val="bg1"/>
              </a:solidFill>
              <a:latin typeface="微软雅黑" panose="020B0503020204020204" pitchFamily="34" charset="-122"/>
              <a:ea typeface="微软雅黑" panose="020B0503020204020204" pitchFamily="34" charset="-122"/>
              <a:cs typeface="Khmer UI" panose="020B0502040204020203" pitchFamily="34" charset="0"/>
              <a:sym typeface="+mn-ea"/>
            </a:endParaRPr>
          </a:p>
        </p:txBody>
      </p:sp>
      <p:pic>
        <p:nvPicPr>
          <p:cNvPr id="14" name="图片占位符 13"/>
          <p:cNvPicPr>
            <a:picLocks noGrp="1" noChangeAspect="1"/>
          </p:cNvPicPr>
          <p:nvPr>
            <p:ph type="pic" sz="quarter" idx="10"/>
          </p:nvPr>
        </p:nvPicPr>
        <p:blipFill>
          <a:blip r:embed="rId1" cstate="print">
            <a:extLst>
              <a:ext uri="{28A0092B-C50C-407E-A947-70E740481C1C}">
                <a14:useLocalDpi xmlns:a14="http://schemas.microsoft.com/office/drawing/2010/main" val="0"/>
              </a:ext>
            </a:extLst>
          </a:blip>
          <a:stretch>
            <a:fillRect/>
          </a:stretch>
        </p:blipFill>
        <p:spPr>
          <a:xfrm>
            <a:off x="688760" y="1606378"/>
            <a:ext cx="3624554" cy="3632887"/>
          </a:xfrm>
          <a:blipFill>
            <a:blip r:embed="rId1" cstate="print"/>
            <a:stretch>
              <a:fillRect/>
            </a:stretch>
          </a: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dirty="0">
                <a:cs typeface="+mn-ea"/>
                <a:sym typeface="+mn-lt"/>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cs typeface="+mn-ea"/>
              <a:sym typeface="+mn-lt"/>
            </a:endParaRPr>
          </a:p>
        </p:txBody>
      </p:sp>
      <p:sp>
        <p:nvSpPr>
          <p:cNvPr id="8" name="文本框 7"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txBox="1"/>
          <p:nvPr/>
        </p:nvSpPr>
        <p:spPr>
          <a:xfrm>
            <a:off x="688759" y="1606378"/>
            <a:ext cx="3624554" cy="3632887"/>
          </a:xfrm>
          <a:prstGeom prst="rect">
            <a:avLst/>
          </a:prstGeom>
          <a:solidFill>
            <a:schemeClr val="accent1">
              <a:lumMod val="50000"/>
              <a:alpha val="63000"/>
            </a:schemeClr>
          </a:solidFill>
          <a:ln>
            <a:noFill/>
          </a:ln>
          <a:effectLst/>
        </p:spPr>
        <p:txBody>
          <a:bodyPr rot="0" spcFirstLastPara="0" vertOverflow="overflow" horzOverflow="overflow" vert="horz" wrap="square" lIns="108000" tIns="108000" rIns="108000" bIns="108000" numCol="1" spcCol="0" rtlCol="0" fromWordArt="0" anchor="t" anchorCtr="0" forceAA="0" compatLnSpc="1">
            <a:noAutofit/>
          </a:bodyPr>
          <a:lstStyle/>
          <a:p>
            <a:pPr algn="ctr"/>
            <a:r>
              <a:rPr lang="en-US" altLang="zh-CN" sz="19900" b="1" dirty="0">
                <a:solidFill>
                  <a:schemeClr val="bg1"/>
                </a:solidFill>
                <a:cs typeface="+mn-ea"/>
                <a:sym typeface="+mn-lt"/>
              </a:rPr>
              <a:t>2</a:t>
            </a:r>
            <a:endParaRPr lang="zh-CN" altLang="en-US" sz="19900" b="1" dirty="0">
              <a:solidFill>
                <a:schemeClr val="bg1"/>
              </a:solidFill>
              <a:cs typeface="+mn-ea"/>
              <a:sym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4294967295"/>
          </p:nvPr>
        </p:nvSpPr>
        <p:spPr>
          <a:xfrm>
            <a:off x="344805" y="180975"/>
            <a:ext cx="7893685" cy="909955"/>
          </a:xfrm>
          <a:prstGeom prst="rect">
            <a:avLst/>
          </a:prstGeom>
        </p:spPr>
        <p:txBody>
          <a:bodyPr anchor="ctr">
            <a:normAutofit fontScale="70000"/>
          </a:bodyPr>
          <a:lstStyle/>
          <a:p>
            <a:pPr marL="0" indent="0" algn="just" fontAlgn="auto">
              <a:buNone/>
            </a:pPr>
            <a:r>
              <a:rPr lang="zh-CN" altLang="en-US" sz="3600" b="1" dirty="0" smtClean="0">
                <a:solidFill>
                  <a:schemeClr val="accent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修订背景</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月后出台的企业所得税政策）</a:t>
            </a:r>
            <a:endPar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638" y="0"/>
            <a:ext cx="4857750" cy="6889750"/>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a:spAutoFit/>
          </a:bodyPr>
          <a:lstStyle/>
          <a:p>
            <a:pPr eaLnBrk="1" fontAlgn="auto" hangingPunct="1">
              <a:spcBef>
                <a:spcPts val="0"/>
              </a:spcBef>
              <a:spcAft>
                <a:spcPts val="0"/>
              </a:spcAft>
              <a:defRPr/>
            </a:pPr>
            <a:r>
              <a:rPr lang="en-US" altLang="zh-CN" sz="100">
                <a:latin typeface="+mn-lt"/>
                <a:ea typeface="+mn-ea"/>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latin typeface="+mn-lt"/>
              <a:ea typeface="+mn-ea"/>
            </a:endParaRPr>
          </a:p>
        </p:txBody>
      </p:sp>
      <p:sp>
        <p:nvSpPr>
          <p:cNvPr id="3" name="矩形 2"/>
          <p:cNvSpPr/>
          <p:nvPr/>
        </p:nvSpPr>
        <p:spPr>
          <a:xfrm>
            <a:off x="0" y="1090613"/>
            <a:ext cx="12192000" cy="579913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781050" y="1226185"/>
            <a:ext cx="11410950" cy="5543550"/>
          </a:xfrm>
          <a:prstGeom prst="rect">
            <a:avLst/>
          </a:prstGeom>
          <a:no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2631" name="文本框 16"/>
          <p:cNvSpPr txBox="1">
            <a:spLocks noChangeArrowheads="1"/>
          </p:cNvSpPr>
          <p:nvPr/>
        </p:nvSpPr>
        <p:spPr bwMode="auto">
          <a:xfrm>
            <a:off x="1101090" y="1258570"/>
            <a:ext cx="11090910"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auto" latinLnBrk="1">
              <a:lnSpc>
                <a:spcPct val="150000"/>
              </a:lnSpc>
            </a:pPr>
            <a:r>
              <a:rPr lang="zh-CN" altLang="en-US" sz="2400" b="1" dirty="0" smtClean="0"/>
              <a:t>         </a:t>
            </a:r>
            <a:endParaRPr lang="zh-CN" altLang="en-US" sz="2400" b="1" dirty="0" smtClean="0"/>
          </a:p>
          <a:p>
            <a:pPr algn="just" fontAlgn="auto" latinLnBrk="1">
              <a:lnSpc>
                <a:spcPct val="150000"/>
              </a:lnSpc>
            </a:pPr>
            <a:endParaRPr lang="zh-CN" altLang="en-US" sz="2400" b="1" dirty="0" smtClean="0"/>
          </a:p>
          <a:p>
            <a:pPr algn="just" fontAlgn="auto" latinLnBrk="1">
              <a:lnSpc>
                <a:spcPct val="150000"/>
              </a:lnSpc>
            </a:pPr>
            <a:r>
              <a:rPr lang="zh-CN" altLang="en-US" sz="2400" b="1" dirty="0" smtClean="0"/>
              <a:t>    </a:t>
            </a:r>
            <a:r>
              <a:rPr lang="zh-CN" altLang="en-US" sz="2400" b="1" dirty="0" smtClean="0">
                <a:solidFill>
                  <a:srgbClr val="FF0000"/>
                </a:solidFill>
              </a:rPr>
              <a:t> 《</a:t>
            </a:r>
            <a:r>
              <a:rPr sz="2400" b="1" dirty="0" smtClean="0">
                <a:solidFill>
                  <a:srgbClr val="FF0000"/>
                </a:solidFill>
              </a:rPr>
              <a:t>财政部 税务总局 中央宣传部关于继续实施文化体制改革中经营性文化事业单位转制为企业若干税收政策的通知</a:t>
            </a:r>
            <a:r>
              <a:rPr lang="zh-CN" sz="2400" b="1" dirty="0" smtClean="0">
                <a:solidFill>
                  <a:srgbClr val="FF0000"/>
                </a:solidFill>
              </a:rPr>
              <a:t>》（</a:t>
            </a:r>
            <a:r>
              <a:rPr sz="2400" b="1" dirty="0" smtClean="0">
                <a:solidFill>
                  <a:srgbClr val="FF0000"/>
                </a:solidFill>
              </a:rPr>
              <a:t>财税〔2019〕16号</a:t>
            </a:r>
            <a:r>
              <a:rPr lang="zh-CN" sz="2400" b="1" dirty="0" smtClean="0">
                <a:solidFill>
                  <a:srgbClr val="FF0000"/>
                </a:solidFill>
              </a:rPr>
              <a:t>）</a:t>
            </a:r>
            <a:endParaRPr sz="2400" b="1" dirty="0" smtClean="0">
              <a:solidFill>
                <a:srgbClr val="FF0000"/>
              </a:solidFill>
            </a:endParaRPr>
          </a:p>
          <a:p>
            <a:pPr algn="just" fontAlgn="auto" latinLnBrk="1">
              <a:lnSpc>
                <a:spcPct val="150000"/>
              </a:lnSpc>
            </a:pPr>
            <a:r>
              <a:rPr sz="2400" b="1" dirty="0" smtClean="0"/>
              <a:t>        经营性文化事业单位转制为企业，自转制注册之日起五年内免征企业所得税。2018年12月31日之前已完成转制的企业，自2019年1月1日起可继续免征五年企业所得税。</a:t>
            </a:r>
            <a:endParaRPr sz="2400" b="1" dirty="0" smtClean="0"/>
          </a:p>
        </p:txBody>
      </p:sp>
      <p:sp>
        <p:nvSpPr>
          <p:cNvPr id="19" name="矩形 18"/>
          <p:cNvSpPr/>
          <p:nvPr/>
        </p:nvSpPr>
        <p:spPr>
          <a:xfrm>
            <a:off x="595313" y="1049338"/>
            <a:ext cx="1055687" cy="98742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82634" name="图形 4" descr="列表"/>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95325" y="10810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p="http://schemas.openxmlformats.org/presentationml/2006/main">
  <p:tag name="PA" val="v3.0.0"/>
</p:tagLst>
</file>

<file path=ppt/tags/tag2.xml><?xml version="1.0" encoding="utf-8"?>
<p:tagLst xmlns:p="http://schemas.openxmlformats.org/presentationml/2006/main">
  <p:tag name="PA" val="v3.0.0"/>
</p:tagLst>
</file>

<file path=ppt/tags/tag3.xml><?xml version="1.0" encoding="utf-8"?>
<p:tagLst xmlns:p="http://schemas.openxmlformats.org/presentationml/2006/main">
  <p:tag name="ISLIDE.VECTOR" val="836a6d19-8954-4a23-8535-3731f4e8ef61"/>
</p:tagLst>
</file>

<file path=ppt/theme/theme1.xml><?xml version="1.0" encoding="utf-8"?>
<a:theme xmlns:a="http://schemas.openxmlformats.org/drawingml/2006/main" name="Office 主题">
  <a:themeElements>
    <a:clrScheme name="八界蓝">
      <a:dk1>
        <a:srgbClr val="000000"/>
      </a:dk1>
      <a:lt1>
        <a:sysClr val="window" lastClr="FFFFFF"/>
      </a:lt1>
      <a:dk2>
        <a:srgbClr val="000000"/>
      </a:dk2>
      <a:lt2>
        <a:srgbClr val="FFFFFF"/>
      </a:lt2>
      <a:accent1>
        <a:srgbClr val="005DA2"/>
      </a:accent1>
      <a:accent2>
        <a:srgbClr val="404040"/>
      </a:accent2>
      <a:accent3>
        <a:srgbClr val="00B0F0"/>
      </a:accent3>
      <a:accent4>
        <a:srgbClr val="0070C0"/>
      </a:accent4>
      <a:accent5>
        <a:srgbClr val="7030A0"/>
      </a:accent5>
      <a:accent6>
        <a:srgbClr val="002060"/>
      </a:accent6>
      <a:hlink>
        <a:srgbClr val="6B9F25"/>
      </a:hlink>
      <a:folHlink>
        <a:srgbClr val="B26B02"/>
      </a:folHlink>
    </a:clrScheme>
    <a:fontScheme name="八界标配">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23314</Words>
  <Application>WPS 演示</Application>
  <PresentationFormat>自定义</PresentationFormat>
  <Paragraphs>804</Paragraphs>
  <Slides>52</Slides>
  <Notes>16</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52</vt:i4>
      </vt:variant>
    </vt:vector>
  </HeadingPairs>
  <TitlesOfParts>
    <vt:vector size="67" baseType="lpstr">
      <vt:lpstr>Arial</vt:lpstr>
      <vt:lpstr>宋体</vt:lpstr>
      <vt:lpstr>Wingdings</vt:lpstr>
      <vt:lpstr>冬青黑体简体中文 W3</vt:lpstr>
      <vt:lpstr>微软雅黑</vt:lpstr>
      <vt:lpstr>Khmer UI</vt:lpstr>
      <vt:lpstr>黑体</vt:lpstr>
      <vt:lpstr>Calibri</vt:lpstr>
      <vt:lpstr>仿宋_GB2312</vt:lpstr>
      <vt:lpstr>方正大黑简体</vt:lpstr>
      <vt:lpstr>楷体_GB2312</vt:lpstr>
      <vt:lpstr>Arial Unicode MS</vt:lpstr>
      <vt:lpstr>新宋体</vt:lpstr>
      <vt:lpstr>Segoe UI Symbol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Shaanxi Provincial Tax Service.SAT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吕行</dc:creator>
  <dc:description>陕西税务局</dc:description>
  <cp:lastModifiedBy>yumixiong</cp:lastModifiedBy>
  <cp:revision>458</cp:revision>
  <dcterms:created xsi:type="dcterms:W3CDTF">1900-01-01T00:00:00Z</dcterms:created>
  <dcterms:modified xsi:type="dcterms:W3CDTF">2019-07-05T02:01:12Z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2052-11.8.2.8053</vt:lpwstr>
  </property>
</Properties>
</file>